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88" r:id="rId1"/>
  </p:sldMasterIdLst>
  <p:sldIdLst>
    <p:sldId id="256" r:id="rId2"/>
    <p:sldId id="257" r:id="rId3"/>
    <p:sldId id="266"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0F0B47-9E46-4745-8A97-B8BCD02F98D6}" v="35" dt="2024-05-07T06:07:46.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sree sree" userId="468fc2f0b05c8a3f" providerId="LiveId" clId="{A60F0B47-9E46-4745-8A97-B8BCD02F98D6}"/>
    <pc:docChg chg="undo redo custSel modSld">
      <pc:chgData name="mahasree sree" userId="468fc2f0b05c8a3f" providerId="LiveId" clId="{A60F0B47-9E46-4745-8A97-B8BCD02F98D6}" dt="2024-05-07T06:24:10.796" v="949" actId="20577"/>
      <pc:docMkLst>
        <pc:docMk/>
      </pc:docMkLst>
      <pc:sldChg chg="modSp mod">
        <pc:chgData name="mahasree sree" userId="468fc2f0b05c8a3f" providerId="LiveId" clId="{A60F0B47-9E46-4745-8A97-B8BCD02F98D6}" dt="2024-05-07T06:01:53.950" v="794" actId="113"/>
        <pc:sldMkLst>
          <pc:docMk/>
          <pc:sldMk cId="0" sldId="256"/>
        </pc:sldMkLst>
        <pc:spChg chg="mod">
          <ac:chgData name="mahasree sree" userId="468fc2f0b05c8a3f" providerId="LiveId" clId="{A60F0B47-9E46-4745-8A97-B8BCD02F98D6}" dt="2024-05-07T06:01:53.950" v="794" actId="113"/>
          <ac:spMkLst>
            <pc:docMk/>
            <pc:sldMk cId="0" sldId="256"/>
            <ac:spMk id="70" creationId="{00000000-0000-0000-0000-000000000000}"/>
          </ac:spMkLst>
        </pc:spChg>
      </pc:sldChg>
      <pc:sldChg chg="addSp delSp modSp mod chgLayout">
        <pc:chgData name="mahasree sree" userId="468fc2f0b05c8a3f" providerId="LiveId" clId="{A60F0B47-9E46-4745-8A97-B8BCD02F98D6}" dt="2024-05-07T06:05:47.285" v="829" actId="1076"/>
        <pc:sldMkLst>
          <pc:docMk/>
          <pc:sldMk cId="1794696323" sldId="257"/>
        </pc:sldMkLst>
        <pc:spChg chg="add del mod">
          <ac:chgData name="mahasree sree" userId="468fc2f0b05c8a3f" providerId="LiveId" clId="{A60F0B47-9E46-4745-8A97-B8BCD02F98D6}" dt="2024-05-07T05:01:34.189" v="94" actId="478"/>
          <ac:spMkLst>
            <pc:docMk/>
            <pc:sldMk cId="1794696323" sldId="257"/>
            <ac:spMk id="2" creationId="{3297860D-4C14-7D60-8DA6-EA3CCE051CE9}"/>
          </ac:spMkLst>
        </pc:spChg>
        <pc:spChg chg="add">
          <ac:chgData name="mahasree sree" userId="468fc2f0b05c8a3f" providerId="LiveId" clId="{A60F0B47-9E46-4745-8A97-B8BCD02F98D6}" dt="2024-05-07T05:01:20.871" v="92"/>
          <ac:spMkLst>
            <pc:docMk/>
            <pc:sldMk cId="1794696323" sldId="257"/>
            <ac:spMk id="3" creationId="{F23075A9-9CE9-1AD3-D316-509A67E6C095}"/>
          </ac:spMkLst>
        </pc:spChg>
        <pc:spChg chg="mod ord">
          <ac:chgData name="mahasree sree" userId="468fc2f0b05c8a3f" providerId="LiveId" clId="{A60F0B47-9E46-4745-8A97-B8BCD02F98D6}" dt="2024-05-07T05:02:08.881" v="97" actId="14100"/>
          <ac:spMkLst>
            <pc:docMk/>
            <pc:sldMk cId="1794696323" sldId="257"/>
            <ac:spMk id="4" creationId="{CB71D87E-C4A4-5EC7-B09E-17A57744E85B}"/>
          </ac:spMkLst>
        </pc:spChg>
        <pc:spChg chg="mod ord">
          <ac:chgData name="mahasree sree" userId="468fc2f0b05c8a3f" providerId="LiveId" clId="{A60F0B47-9E46-4745-8A97-B8BCD02F98D6}" dt="2024-05-07T06:02:30.349" v="802" actId="5793"/>
          <ac:spMkLst>
            <pc:docMk/>
            <pc:sldMk cId="1794696323" sldId="257"/>
            <ac:spMk id="5" creationId="{248A728E-4E83-7ABE-20D7-D7D1D96CCC13}"/>
          </ac:spMkLst>
        </pc:spChg>
        <pc:spChg chg="mod ord">
          <ac:chgData name="mahasree sree" userId="468fc2f0b05c8a3f" providerId="LiveId" clId="{A60F0B47-9E46-4745-8A97-B8BCD02F98D6}" dt="2024-05-07T05:02:43.069" v="102" actId="14100"/>
          <ac:spMkLst>
            <pc:docMk/>
            <pc:sldMk cId="1794696323" sldId="257"/>
            <ac:spMk id="6" creationId="{AAE70191-E9B4-48A3-1788-2C53F8402B9F}"/>
          </ac:spMkLst>
        </pc:spChg>
        <pc:spChg chg="add del mod">
          <ac:chgData name="mahasree sree" userId="468fc2f0b05c8a3f" providerId="LiveId" clId="{A60F0B47-9E46-4745-8A97-B8BCD02F98D6}" dt="2024-05-07T05:01:59.306" v="95" actId="6264"/>
          <ac:spMkLst>
            <pc:docMk/>
            <pc:sldMk cId="1794696323" sldId="257"/>
            <ac:spMk id="7" creationId="{3BFFAD7B-0E5B-5A75-AC28-F7C032FB9295}"/>
          </ac:spMkLst>
        </pc:spChg>
        <pc:spChg chg="add del mod">
          <ac:chgData name="mahasree sree" userId="468fc2f0b05c8a3f" providerId="LiveId" clId="{A60F0B47-9E46-4745-8A97-B8BCD02F98D6}" dt="2024-05-07T05:01:59.306" v="95" actId="6264"/>
          <ac:spMkLst>
            <pc:docMk/>
            <pc:sldMk cId="1794696323" sldId="257"/>
            <ac:spMk id="8" creationId="{2B44E342-AE18-B8E1-430B-9DC3D11AF7FA}"/>
          </ac:spMkLst>
        </pc:spChg>
        <pc:spChg chg="add del mod">
          <ac:chgData name="mahasree sree" userId="468fc2f0b05c8a3f" providerId="LiveId" clId="{A60F0B47-9E46-4745-8A97-B8BCD02F98D6}" dt="2024-05-07T05:01:59.306" v="95" actId="6264"/>
          <ac:spMkLst>
            <pc:docMk/>
            <pc:sldMk cId="1794696323" sldId="257"/>
            <ac:spMk id="9" creationId="{2B0AA668-CD23-7B4F-879F-8D87F230CB03}"/>
          </ac:spMkLst>
        </pc:spChg>
        <pc:spChg chg="add del mod">
          <ac:chgData name="mahasree sree" userId="468fc2f0b05c8a3f" providerId="LiveId" clId="{A60F0B47-9E46-4745-8A97-B8BCD02F98D6}" dt="2024-05-07T05:04:27.820" v="116" actId="478"/>
          <ac:spMkLst>
            <pc:docMk/>
            <pc:sldMk cId="1794696323" sldId="257"/>
            <ac:spMk id="11" creationId="{2BA14FCF-5891-649A-0AC0-26D61325F691}"/>
          </ac:spMkLst>
        </pc:spChg>
        <pc:spChg chg="add del">
          <ac:chgData name="mahasree sree" userId="468fc2f0b05c8a3f" providerId="LiveId" clId="{A60F0B47-9E46-4745-8A97-B8BCD02F98D6}" dt="2024-05-07T05:05:45.686" v="118" actId="478"/>
          <ac:spMkLst>
            <pc:docMk/>
            <pc:sldMk cId="1794696323" sldId="257"/>
            <ac:spMk id="12" creationId="{F85216C0-09EC-2C0B-3D1A-CAA15447D24B}"/>
          </ac:spMkLst>
        </pc:spChg>
        <pc:spChg chg="add">
          <ac:chgData name="mahasree sree" userId="468fc2f0b05c8a3f" providerId="LiveId" clId="{A60F0B47-9E46-4745-8A97-B8BCD02F98D6}" dt="2024-05-07T05:05:21.090" v="117"/>
          <ac:spMkLst>
            <pc:docMk/>
            <pc:sldMk cId="1794696323" sldId="257"/>
            <ac:spMk id="13" creationId="{A8B4A6DF-7BAC-C897-24F4-8BDCA9220564}"/>
          </ac:spMkLst>
        </pc:spChg>
        <pc:spChg chg="add mod">
          <ac:chgData name="mahasree sree" userId="468fc2f0b05c8a3f" providerId="LiveId" clId="{A60F0B47-9E46-4745-8A97-B8BCD02F98D6}" dt="2024-05-07T06:04:22.068" v="826" actId="1076"/>
          <ac:spMkLst>
            <pc:docMk/>
            <pc:sldMk cId="1794696323" sldId="257"/>
            <ac:spMk id="15" creationId="{D40183A0-0E8D-A174-5E1B-CF22B5A78618}"/>
          </ac:spMkLst>
        </pc:spChg>
        <pc:spChg chg="add mod">
          <ac:chgData name="mahasree sree" userId="468fc2f0b05c8a3f" providerId="LiveId" clId="{A60F0B47-9E46-4745-8A97-B8BCD02F98D6}" dt="2024-05-07T05:09:31.874" v="557" actId="20577"/>
          <ac:spMkLst>
            <pc:docMk/>
            <pc:sldMk cId="1794696323" sldId="257"/>
            <ac:spMk id="16" creationId="{69F14D6E-0FD5-EBB1-A2A3-B6B4D0741721}"/>
          </ac:spMkLst>
        </pc:spChg>
        <pc:spChg chg="add">
          <ac:chgData name="mahasree sree" userId="468fc2f0b05c8a3f" providerId="LiveId" clId="{A60F0B47-9E46-4745-8A97-B8BCD02F98D6}" dt="2024-05-07T05:07:47.612" v="125"/>
          <ac:spMkLst>
            <pc:docMk/>
            <pc:sldMk cId="1794696323" sldId="257"/>
            <ac:spMk id="17" creationId="{2357FDD4-7798-2E4D-68EF-B86B686DF914}"/>
          </ac:spMkLst>
        </pc:spChg>
        <pc:spChg chg="add del mod">
          <ac:chgData name="mahasree sree" userId="468fc2f0b05c8a3f" providerId="LiveId" clId="{A60F0B47-9E46-4745-8A97-B8BCD02F98D6}" dt="2024-05-07T05:08:13.612" v="131" actId="478"/>
          <ac:spMkLst>
            <pc:docMk/>
            <pc:sldMk cId="1794696323" sldId="257"/>
            <ac:spMk id="19" creationId="{71EE4914-D759-481B-312A-B50F58279F66}"/>
          </ac:spMkLst>
        </pc:spChg>
        <pc:spChg chg="add del mod">
          <ac:chgData name="mahasree sree" userId="468fc2f0b05c8a3f" providerId="LiveId" clId="{A60F0B47-9E46-4745-8A97-B8BCD02F98D6}" dt="2024-05-07T05:09:44.979" v="584" actId="478"/>
          <ac:spMkLst>
            <pc:docMk/>
            <pc:sldMk cId="1794696323" sldId="257"/>
            <ac:spMk id="20" creationId="{89D6BBB6-B844-D7A2-C863-8F00A823C66F}"/>
          </ac:spMkLst>
        </pc:spChg>
        <pc:spChg chg="add mod">
          <ac:chgData name="mahasree sree" userId="468fc2f0b05c8a3f" providerId="LiveId" clId="{A60F0B47-9E46-4745-8A97-B8BCD02F98D6}" dt="2024-05-07T05:09:33.370" v="558"/>
          <ac:spMkLst>
            <pc:docMk/>
            <pc:sldMk cId="1794696323" sldId="257"/>
            <ac:spMk id="21" creationId="{B59013C7-6895-53BF-A4AB-A574D63B431A}"/>
          </ac:spMkLst>
        </pc:spChg>
        <pc:spChg chg="add mod">
          <ac:chgData name="mahasree sree" userId="468fc2f0b05c8a3f" providerId="LiveId" clId="{A60F0B47-9E46-4745-8A97-B8BCD02F98D6}" dt="2024-05-07T05:11:11.330" v="589" actId="14100"/>
          <ac:spMkLst>
            <pc:docMk/>
            <pc:sldMk cId="1794696323" sldId="257"/>
            <ac:spMk id="22" creationId="{217CBB47-1303-8C0B-93A3-FB2656C21B69}"/>
          </ac:spMkLst>
        </pc:spChg>
        <pc:spChg chg="add mod">
          <ac:chgData name="mahasree sree" userId="468fc2f0b05c8a3f" providerId="LiveId" clId="{A60F0B47-9E46-4745-8A97-B8BCD02F98D6}" dt="2024-05-07T06:05:47.285" v="829" actId="1076"/>
          <ac:spMkLst>
            <pc:docMk/>
            <pc:sldMk cId="1794696323" sldId="257"/>
            <ac:spMk id="23" creationId="{AF083DA2-DF78-EC79-1BA3-72DA431DAE27}"/>
          </ac:spMkLst>
        </pc:spChg>
        <pc:spChg chg="add mod">
          <ac:chgData name="mahasree sree" userId="468fc2f0b05c8a3f" providerId="LiveId" clId="{A60F0B47-9E46-4745-8A97-B8BCD02F98D6}" dt="2024-05-07T05:11:16.821" v="590"/>
          <ac:spMkLst>
            <pc:docMk/>
            <pc:sldMk cId="1794696323" sldId="257"/>
            <ac:spMk id="24" creationId="{C3672832-786F-AEFA-1B7B-79DFD7643C76}"/>
          </ac:spMkLst>
        </pc:spChg>
      </pc:sldChg>
      <pc:sldChg chg="modSp mod">
        <pc:chgData name="mahasree sree" userId="468fc2f0b05c8a3f" providerId="LiveId" clId="{A60F0B47-9E46-4745-8A97-B8BCD02F98D6}" dt="2024-05-07T06:06:56.292" v="840" actId="1076"/>
        <pc:sldMkLst>
          <pc:docMk/>
          <pc:sldMk cId="4238172602" sldId="258"/>
        </pc:sldMkLst>
        <pc:spChg chg="mod">
          <ac:chgData name="mahasree sree" userId="468fc2f0b05c8a3f" providerId="LiveId" clId="{A60F0B47-9E46-4745-8A97-B8BCD02F98D6}" dt="2024-05-07T06:06:56.292" v="840" actId="1076"/>
          <ac:spMkLst>
            <pc:docMk/>
            <pc:sldMk cId="4238172602" sldId="258"/>
            <ac:spMk id="16" creationId="{0AC2D61C-52DD-CA09-CA9A-0547E21A955C}"/>
          </ac:spMkLst>
        </pc:spChg>
      </pc:sldChg>
      <pc:sldChg chg="addSp delSp modSp mod chgLayout">
        <pc:chgData name="mahasree sree" userId="468fc2f0b05c8a3f" providerId="LiveId" clId="{A60F0B47-9E46-4745-8A97-B8BCD02F98D6}" dt="2024-05-07T06:24:10.796" v="949" actId="20577"/>
        <pc:sldMkLst>
          <pc:docMk/>
          <pc:sldMk cId="2544441239" sldId="259"/>
        </pc:sldMkLst>
        <pc:spChg chg="add del mod">
          <ac:chgData name="mahasree sree" userId="468fc2f0b05c8a3f" providerId="LiveId" clId="{A60F0B47-9E46-4745-8A97-B8BCD02F98D6}" dt="2024-05-07T05:49:40.718" v="730" actId="6264"/>
          <ac:spMkLst>
            <pc:docMk/>
            <pc:sldMk cId="2544441239" sldId="259"/>
            <ac:spMk id="3" creationId="{3A47E892-8D49-23E5-DF35-3ADDADE9713F}"/>
          </ac:spMkLst>
        </pc:spChg>
        <pc:spChg chg="mod ord">
          <ac:chgData name="mahasree sree" userId="468fc2f0b05c8a3f" providerId="LiveId" clId="{A60F0B47-9E46-4745-8A97-B8BCD02F98D6}" dt="2024-05-07T05:59:17.973" v="751" actId="14100"/>
          <ac:spMkLst>
            <pc:docMk/>
            <pc:sldMk cId="2544441239" sldId="259"/>
            <ac:spMk id="4" creationId="{6569F0E0-E15D-DCD2-BC92-B23527C74270}"/>
          </ac:spMkLst>
        </pc:spChg>
        <pc:spChg chg="add del mod">
          <ac:chgData name="mahasree sree" userId="468fc2f0b05c8a3f" providerId="LiveId" clId="{A60F0B47-9E46-4745-8A97-B8BCD02F98D6}" dt="2024-05-07T05:49:40.718" v="730" actId="6264"/>
          <ac:spMkLst>
            <pc:docMk/>
            <pc:sldMk cId="2544441239" sldId="259"/>
            <ac:spMk id="5" creationId="{F9ECECC7-2A1A-05EA-0BCB-CAF7AB222194}"/>
          </ac:spMkLst>
        </pc:spChg>
        <pc:spChg chg="mod ord">
          <ac:chgData name="mahasree sree" userId="468fc2f0b05c8a3f" providerId="LiveId" clId="{A60F0B47-9E46-4745-8A97-B8BCD02F98D6}" dt="2024-05-07T06:24:10.796" v="949" actId="20577"/>
          <ac:spMkLst>
            <pc:docMk/>
            <pc:sldMk cId="2544441239" sldId="259"/>
            <ac:spMk id="6" creationId="{BDA5CB93-DE0D-B0FB-38E0-24E16F165B05}"/>
          </ac:spMkLst>
        </pc:spChg>
        <pc:spChg chg="add del mod">
          <ac:chgData name="mahasree sree" userId="468fc2f0b05c8a3f" providerId="LiveId" clId="{A60F0B47-9E46-4745-8A97-B8BCD02F98D6}" dt="2024-05-07T05:49:40.718" v="730" actId="6264"/>
          <ac:spMkLst>
            <pc:docMk/>
            <pc:sldMk cId="2544441239" sldId="259"/>
            <ac:spMk id="7" creationId="{B5EDF480-2D29-959D-36AB-09DD3B32E0AE}"/>
          </ac:spMkLst>
        </pc:spChg>
        <pc:spChg chg="add mod ord">
          <ac:chgData name="mahasree sree" userId="468fc2f0b05c8a3f" providerId="LiveId" clId="{A60F0B47-9E46-4745-8A97-B8BCD02F98D6}" dt="2024-05-07T05:53:16.934" v="738" actId="20577"/>
          <ac:spMkLst>
            <pc:docMk/>
            <pc:sldMk cId="2544441239" sldId="259"/>
            <ac:spMk id="8" creationId="{F767F0AA-3408-AF74-7E7F-E3B6C7AFF74E}"/>
          </ac:spMkLst>
        </pc:spChg>
        <pc:picChg chg="add del mod">
          <ac:chgData name="mahasree sree" userId="468fc2f0b05c8a3f" providerId="LiveId" clId="{A60F0B47-9E46-4745-8A97-B8BCD02F98D6}" dt="2024-05-07T06:23:34.871" v="931" actId="478"/>
          <ac:picMkLst>
            <pc:docMk/>
            <pc:sldMk cId="2544441239" sldId="259"/>
            <ac:picMk id="9" creationId="{E2E89DBB-F1D8-78DD-59B9-D78B8BC3DD90}"/>
          </ac:picMkLst>
        </pc:picChg>
        <pc:picChg chg="del">
          <ac:chgData name="mahasree sree" userId="468fc2f0b05c8a3f" providerId="LiveId" clId="{A60F0B47-9E46-4745-8A97-B8BCD02F98D6}" dt="2024-05-07T05:49:12.066" v="726" actId="478"/>
          <ac:picMkLst>
            <pc:docMk/>
            <pc:sldMk cId="2544441239" sldId="259"/>
            <ac:picMk id="10" creationId="{C96057FC-E581-41FF-A5AF-49A3AA4AA993}"/>
          </ac:picMkLst>
        </pc:picChg>
        <pc:picChg chg="add mod">
          <ac:chgData name="mahasree sree" userId="468fc2f0b05c8a3f" providerId="LiveId" clId="{A60F0B47-9E46-4745-8A97-B8BCD02F98D6}" dt="2024-05-07T06:23:58.737" v="936" actId="1076"/>
          <ac:picMkLst>
            <pc:docMk/>
            <pc:sldMk cId="2544441239" sldId="259"/>
            <ac:picMk id="12" creationId="{3A676D96-AE9E-8EEB-7D9D-CE06706D1079}"/>
          </ac:picMkLst>
        </pc:picChg>
      </pc:sldChg>
      <pc:sldChg chg="addSp delSp modSp mod">
        <pc:chgData name="mahasree sree" userId="468fc2f0b05c8a3f" providerId="LiveId" clId="{A60F0B47-9E46-4745-8A97-B8BCD02F98D6}" dt="2024-05-07T06:09:35.226" v="870" actId="14100"/>
        <pc:sldMkLst>
          <pc:docMk/>
          <pc:sldMk cId="3413075018" sldId="260"/>
        </pc:sldMkLst>
        <pc:spChg chg="add del">
          <ac:chgData name="mahasree sree" userId="468fc2f0b05c8a3f" providerId="LiveId" clId="{A60F0B47-9E46-4745-8A97-B8BCD02F98D6}" dt="2024-05-07T05:18:27.640" v="617" actId="478"/>
          <ac:spMkLst>
            <pc:docMk/>
            <pc:sldMk cId="3413075018" sldId="260"/>
            <ac:spMk id="2" creationId="{C06CB3C9-15DF-FE7A-C258-17E568DA1979}"/>
          </ac:spMkLst>
        </pc:spChg>
        <pc:spChg chg="add del">
          <ac:chgData name="mahasree sree" userId="468fc2f0b05c8a3f" providerId="LiveId" clId="{A60F0B47-9E46-4745-8A97-B8BCD02F98D6}" dt="2024-05-07T05:19:06.958" v="620" actId="478"/>
          <ac:spMkLst>
            <pc:docMk/>
            <pc:sldMk cId="3413075018" sldId="260"/>
            <ac:spMk id="3" creationId="{03FBD346-39F1-D1A2-C1AC-486ADCDF430B}"/>
          </ac:spMkLst>
        </pc:spChg>
        <pc:spChg chg="add mod">
          <ac:chgData name="mahasree sree" userId="468fc2f0b05c8a3f" providerId="LiveId" clId="{A60F0B47-9E46-4745-8A97-B8BCD02F98D6}" dt="2024-05-07T06:09:24.687" v="868" actId="1076"/>
          <ac:spMkLst>
            <pc:docMk/>
            <pc:sldMk cId="3413075018" sldId="260"/>
            <ac:spMk id="4" creationId="{DD993903-A58D-6816-81DD-98A62B2A15C8}"/>
          </ac:spMkLst>
        </pc:spChg>
        <pc:spChg chg="mod">
          <ac:chgData name="mahasree sree" userId="468fc2f0b05c8a3f" providerId="LiveId" clId="{A60F0B47-9E46-4745-8A97-B8BCD02F98D6}" dt="2024-05-07T06:09:35.226" v="870" actId="14100"/>
          <ac:spMkLst>
            <pc:docMk/>
            <pc:sldMk cId="3413075018" sldId="260"/>
            <ac:spMk id="6" creationId="{D210F224-E074-9E8D-576B-9C2A8B65A4CC}"/>
          </ac:spMkLst>
        </pc:spChg>
        <pc:spChg chg="add del mod">
          <ac:chgData name="mahasree sree" userId="468fc2f0b05c8a3f" providerId="LiveId" clId="{A60F0B47-9E46-4745-8A97-B8BCD02F98D6}" dt="2024-05-07T06:09:18.526" v="867" actId="21"/>
          <ac:spMkLst>
            <pc:docMk/>
            <pc:sldMk cId="3413075018" sldId="260"/>
            <ac:spMk id="7" creationId="{7E38C313-10B3-0E02-7FB2-CC135CD6035D}"/>
          </ac:spMkLst>
        </pc:spChg>
        <pc:spChg chg="mod">
          <ac:chgData name="mahasree sree" userId="468fc2f0b05c8a3f" providerId="LiveId" clId="{A60F0B47-9E46-4745-8A97-B8BCD02F98D6}" dt="2024-05-07T06:09:07.852" v="866" actId="14100"/>
          <ac:spMkLst>
            <pc:docMk/>
            <pc:sldMk cId="3413075018" sldId="260"/>
            <ac:spMk id="9" creationId="{CCCAB2E0-C81F-3420-DB7E-2C54D6FAA2B2}"/>
          </ac:spMkLst>
        </pc:spChg>
        <pc:spChg chg="del mod">
          <ac:chgData name="mahasree sree" userId="468fc2f0b05c8a3f" providerId="LiveId" clId="{A60F0B47-9E46-4745-8A97-B8BCD02F98D6}" dt="2024-05-07T06:08:13.050" v="849" actId="21"/>
          <ac:spMkLst>
            <pc:docMk/>
            <pc:sldMk cId="3413075018" sldId="260"/>
            <ac:spMk id="12" creationId="{27EBF6BD-1D04-4DA9-BE0E-321BE47A0A50}"/>
          </ac:spMkLst>
        </pc:spChg>
      </pc:sldChg>
      <pc:sldChg chg="addSp delSp modSp mod">
        <pc:chgData name="mahasree sree" userId="468fc2f0b05c8a3f" providerId="LiveId" clId="{A60F0B47-9E46-4745-8A97-B8BCD02F98D6}" dt="2024-05-07T06:11:27.433" v="929" actId="2711"/>
        <pc:sldMkLst>
          <pc:docMk/>
          <pc:sldMk cId="4151498014" sldId="261"/>
        </pc:sldMkLst>
        <pc:spChg chg="add mod">
          <ac:chgData name="mahasree sree" userId="468fc2f0b05c8a3f" providerId="LiveId" clId="{A60F0B47-9E46-4745-8A97-B8BCD02F98D6}" dt="2024-05-07T06:10:05.338" v="871" actId="2711"/>
          <ac:spMkLst>
            <pc:docMk/>
            <pc:sldMk cId="4151498014" sldId="261"/>
            <ac:spMk id="3" creationId="{0B51CD86-68B2-0197-469E-AAB7ECD767B5}"/>
          </ac:spMkLst>
        </pc:spChg>
        <pc:spChg chg="add mod">
          <ac:chgData name="mahasree sree" userId="468fc2f0b05c8a3f" providerId="LiveId" clId="{A60F0B47-9E46-4745-8A97-B8BCD02F98D6}" dt="2024-05-07T06:10:19.550" v="873" actId="2711"/>
          <ac:spMkLst>
            <pc:docMk/>
            <pc:sldMk cId="4151498014" sldId="261"/>
            <ac:spMk id="5" creationId="{A0855C67-B9DB-7FEA-0D3A-09BEF1397C95}"/>
          </ac:spMkLst>
        </pc:spChg>
        <pc:spChg chg="add mod">
          <ac:chgData name="mahasree sree" userId="468fc2f0b05c8a3f" providerId="LiveId" clId="{A60F0B47-9E46-4745-8A97-B8BCD02F98D6}" dt="2024-05-07T06:10:12.687" v="872" actId="2711"/>
          <ac:spMkLst>
            <pc:docMk/>
            <pc:sldMk cId="4151498014" sldId="261"/>
            <ac:spMk id="7" creationId="{AA7AB9A9-FEA8-E645-026C-DBA84449EB0D}"/>
          </ac:spMkLst>
        </pc:spChg>
        <pc:spChg chg="add del mod">
          <ac:chgData name="mahasree sree" userId="468fc2f0b05c8a3f" providerId="LiveId" clId="{A60F0B47-9E46-4745-8A97-B8BCD02F98D6}" dt="2024-05-07T05:41:36.021" v="637" actId="478"/>
          <ac:spMkLst>
            <pc:docMk/>
            <pc:sldMk cId="4151498014" sldId="261"/>
            <ac:spMk id="9" creationId="{2E1B996E-4B47-D38B-50E0-DAAAF26F4F4D}"/>
          </ac:spMkLst>
        </pc:spChg>
        <pc:spChg chg="add del mod">
          <ac:chgData name="mahasree sree" userId="468fc2f0b05c8a3f" providerId="LiveId" clId="{A60F0B47-9E46-4745-8A97-B8BCD02F98D6}" dt="2024-05-07T06:11:14.627" v="927" actId="20577"/>
          <ac:spMkLst>
            <pc:docMk/>
            <pc:sldMk cId="4151498014" sldId="261"/>
            <ac:spMk id="13" creationId="{D4648AB2-B958-1864-019B-EC89319FD3CF}"/>
          </ac:spMkLst>
        </pc:spChg>
        <pc:spChg chg="mod">
          <ac:chgData name="mahasree sree" userId="468fc2f0b05c8a3f" providerId="LiveId" clId="{A60F0B47-9E46-4745-8A97-B8BCD02F98D6}" dt="2024-05-07T05:49:03.330" v="725" actId="14100"/>
          <ac:spMkLst>
            <pc:docMk/>
            <pc:sldMk cId="4151498014" sldId="261"/>
            <ac:spMk id="14" creationId="{C1CACA32-C9F7-ED24-9179-431F6BCD21BC}"/>
          </ac:spMkLst>
        </pc:spChg>
        <pc:spChg chg="add mod">
          <ac:chgData name="mahasree sree" userId="468fc2f0b05c8a3f" providerId="LiveId" clId="{A60F0B47-9E46-4745-8A97-B8BCD02F98D6}" dt="2024-05-07T06:11:27.433" v="929" actId="2711"/>
          <ac:spMkLst>
            <pc:docMk/>
            <pc:sldMk cId="4151498014" sldId="261"/>
            <ac:spMk id="16" creationId="{9D680A68-FAA0-B88B-4C20-191E0BF0D35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9404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570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691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998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9380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12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905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256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537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382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9/2/2024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4611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9/2/2024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6800"/>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f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title"/>
          </p:nvPr>
        </p:nvSpPr>
        <p:spPr>
          <a:xfrm>
            <a:off x="1439871" y="674557"/>
            <a:ext cx="9603275" cy="106430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dirty="0"/>
              <a:t>CLOUD PROJECT </a:t>
            </a:r>
            <a:endParaRPr dirty="0"/>
          </a:p>
        </p:txBody>
      </p:sp>
      <p:sp>
        <p:nvSpPr>
          <p:cNvPr id="70" name="Google Shape;70;p1"/>
          <p:cNvSpPr txBox="1">
            <a:spLocks noGrp="1"/>
          </p:cNvSpPr>
          <p:nvPr>
            <p:ph idx="1"/>
          </p:nvPr>
        </p:nvSpPr>
        <p:spPr>
          <a:xfrm>
            <a:off x="1143000" y="2023672"/>
            <a:ext cx="9906000" cy="394241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120000"/>
              </a:lnSpc>
              <a:spcBef>
                <a:spcPts val="0"/>
              </a:spcBef>
              <a:spcAft>
                <a:spcPts val="0"/>
              </a:spcAft>
              <a:buNone/>
            </a:pPr>
            <a:r>
              <a:rPr lang="en-IN" dirty="0"/>
              <a:t>					</a:t>
            </a:r>
          </a:p>
          <a:p>
            <a:pPr marL="0" lvl="0" indent="0" algn="l" rtl="0">
              <a:lnSpc>
                <a:spcPct val="120000"/>
              </a:lnSpc>
              <a:spcBef>
                <a:spcPts val="0"/>
              </a:spcBef>
              <a:spcAft>
                <a:spcPts val="0"/>
              </a:spcAft>
              <a:buNone/>
            </a:pPr>
            <a:r>
              <a:rPr lang="en-IN" dirty="0"/>
              <a:t>			</a:t>
            </a:r>
            <a:r>
              <a:rPr lang="en-IN" sz="3600" dirty="0"/>
              <a:t>     PROJECT  TITLE</a:t>
            </a:r>
            <a:endParaRPr sz="3600" dirty="0"/>
          </a:p>
          <a:p>
            <a:pPr marL="0" lvl="0" indent="0" algn="l" rtl="0">
              <a:lnSpc>
                <a:spcPct val="120000"/>
              </a:lnSpc>
              <a:spcBef>
                <a:spcPts val="1000"/>
              </a:spcBef>
              <a:spcAft>
                <a:spcPts val="0"/>
              </a:spcAft>
              <a:buNone/>
            </a:pPr>
            <a:endParaRPr dirty="0"/>
          </a:p>
          <a:p>
            <a:pPr marL="0" lvl="0" indent="0" algn="ctr" rtl="0">
              <a:lnSpc>
                <a:spcPct val="120000"/>
              </a:lnSpc>
              <a:spcBef>
                <a:spcPts val="1000"/>
              </a:spcBef>
              <a:spcAft>
                <a:spcPts val="0"/>
              </a:spcAft>
              <a:buNone/>
            </a:pPr>
            <a:r>
              <a:rPr lang="en-US" sz="2800" dirty="0"/>
              <a:t> </a:t>
            </a:r>
            <a:r>
              <a:rPr lang="en-US" sz="2800" b="1" dirty="0"/>
              <a:t>Railway Wagon Overloading and Underloading  Detection System using AWS services</a:t>
            </a:r>
            <a:r>
              <a:rPr lang="en-US" sz="3200" b="1" dirty="0"/>
              <a:t>.</a:t>
            </a:r>
            <a:endParaRPr sz="3200" b="1" dirty="0"/>
          </a:p>
          <a:p>
            <a:pPr marL="228600" lvl="0" indent="-38100" algn="l" rtl="0">
              <a:lnSpc>
                <a:spcPct val="120000"/>
              </a:lnSpc>
              <a:spcBef>
                <a:spcPts val="1000"/>
              </a:spcBef>
              <a:spcAft>
                <a:spcPts val="0"/>
              </a:spcAft>
              <a:buClr>
                <a:schemeClr val="lt1"/>
              </a:buClr>
              <a:buSzPct val="1250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1D87E-C4A4-5EC7-B09E-17A57744E85B}"/>
              </a:ext>
            </a:extLst>
          </p:cNvPr>
          <p:cNvSpPr>
            <a:spLocks noGrp="1"/>
          </p:cNvSpPr>
          <p:nvPr>
            <p:ph type="title"/>
          </p:nvPr>
        </p:nvSpPr>
        <p:spPr>
          <a:xfrm>
            <a:off x="1093071" y="152400"/>
            <a:ext cx="9906000" cy="780064"/>
          </a:xfrm>
          <a:ln>
            <a:solidFill>
              <a:schemeClr val="bg1"/>
            </a:solidFill>
          </a:ln>
        </p:spPr>
        <p:txBody>
          <a:bodyPr/>
          <a:lstStyle/>
          <a:p>
            <a:r>
              <a:rPr lang="en-US" dirty="0"/>
              <a:t>INTRODUCTION AND ABSTRACT</a:t>
            </a:r>
            <a:endParaRPr lang="en-IN" dirty="0"/>
          </a:p>
        </p:txBody>
      </p:sp>
      <p:sp>
        <p:nvSpPr>
          <p:cNvPr id="5" name="Content Placeholder 4">
            <a:extLst>
              <a:ext uri="{FF2B5EF4-FFF2-40B4-BE49-F238E27FC236}">
                <a16:creationId xmlns:a16="http://schemas.microsoft.com/office/drawing/2014/main" id="{248A728E-4E83-7ABE-20D7-D7D1D96CCC13}"/>
              </a:ext>
            </a:extLst>
          </p:cNvPr>
          <p:cNvSpPr>
            <a:spLocks noGrp="1"/>
          </p:cNvSpPr>
          <p:nvPr>
            <p:ph sz="half" idx="1"/>
          </p:nvPr>
        </p:nvSpPr>
        <p:spPr>
          <a:xfrm>
            <a:off x="1118827" y="1157747"/>
            <a:ext cx="4878387" cy="4542503"/>
          </a:xfrm>
          <a:ln>
            <a:solidFill>
              <a:schemeClr val="bg1"/>
            </a:solidFill>
          </a:ln>
        </p:spPr>
        <p:txBody>
          <a:bodyPr>
            <a:normAutofit/>
          </a:bodyPr>
          <a:lstStyle/>
          <a:p>
            <a:pPr marL="0" indent="0">
              <a:buNone/>
            </a:pPr>
            <a:r>
              <a:rPr lang="en-US" dirty="0"/>
              <a:t>:</a:t>
            </a:r>
          </a:p>
        </p:txBody>
      </p:sp>
      <p:sp>
        <p:nvSpPr>
          <p:cNvPr id="6" name="Content Placeholder 5">
            <a:extLst>
              <a:ext uri="{FF2B5EF4-FFF2-40B4-BE49-F238E27FC236}">
                <a16:creationId xmlns:a16="http://schemas.microsoft.com/office/drawing/2014/main" id="{AAE70191-E9B4-48A3-1788-2C53F8402B9F}"/>
              </a:ext>
            </a:extLst>
          </p:cNvPr>
          <p:cNvSpPr>
            <a:spLocks noGrp="1"/>
          </p:cNvSpPr>
          <p:nvPr>
            <p:ph sz="half" idx="2"/>
          </p:nvPr>
        </p:nvSpPr>
        <p:spPr>
          <a:xfrm>
            <a:off x="6154197" y="1157747"/>
            <a:ext cx="4875213" cy="4542503"/>
          </a:xfrm>
          <a:ln>
            <a:solidFill>
              <a:schemeClr val="bg1"/>
            </a:solidFill>
          </a:ln>
        </p:spPr>
        <p:txBody>
          <a:bodyPr>
            <a:normAutofit/>
          </a:bodyPr>
          <a:lstStyle/>
          <a:p>
            <a:r>
              <a:rPr lang="en-US" dirty="0"/>
              <a:t>ABSTRACT:</a:t>
            </a:r>
            <a:endParaRPr lang="en-IN" dirty="0"/>
          </a:p>
          <a:p>
            <a:endParaRPr lang="en-US" dirty="0"/>
          </a:p>
        </p:txBody>
      </p:sp>
      <p:sp>
        <p:nvSpPr>
          <p:cNvPr id="3" name="Rectangle 2">
            <a:extLst>
              <a:ext uri="{FF2B5EF4-FFF2-40B4-BE49-F238E27FC236}">
                <a16:creationId xmlns:a16="http://schemas.microsoft.com/office/drawing/2014/main" id="{F23075A9-9CE9-1AD3-D316-509A67E6C095}"/>
              </a:ext>
            </a:extLst>
          </p:cNvPr>
          <p:cNvSpPr>
            <a:spLocks noChangeArrowheads="1"/>
          </p:cNvSpPr>
          <p:nvPr/>
        </p:nvSpPr>
        <p:spPr bwMode="auto">
          <a:xfrm>
            <a:off x="0" y="0"/>
            <a:ext cx="4445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A8B4A6DF-7BAC-C897-24F4-8BDCA9220564}"/>
              </a:ext>
            </a:extLst>
          </p:cNvPr>
          <p:cNvSpPr>
            <a:spLocks noChangeArrowheads="1"/>
          </p:cNvSpPr>
          <p:nvPr/>
        </p:nvSpPr>
        <p:spPr bwMode="auto">
          <a:xfrm>
            <a:off x="0" y="0"/>
            <a:ext cx="44259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D40183A0-0E8D-A174-5E1B-CF22B5A78618}"/>
              </a:ext>
            </a:extLst>
          </p:cNvPr>
          <p:cNvSpPr txBox="1"/>
          <p:nvPr/>
        </p:nvSpPr>
        <p:spPr>
          <a:xfrm>
            <a:off x="6223716" y="2132301"/>
            <a:ext cx="4875213" cy="5078313"/>
          </a:xfrm>
          <a:prstGeom prst="rect">
            <a:avLst/>
          </a:prstGeom>
          <a:noFill/>
        </p:spPr>
        <p:txBody>
          <a:bodyPr wrap="square">
            <a:spAutoFit/>
          </a:bodyPr>
          <a:lstStyle/>
          <a:p>
            <a:r>
              <a:rPr lang="en-US" dirty="0"/>
              <a:t>The railway wagon overloading and underloading detection problem presents safety and efficiency challenges in freight transport. </a:t>
            </a:r>
          </a:p>
          <a:p>
            <a:endParaRPr lang="en-US" dirty="0"/>
          </a:p>
          <a:p>
            <a:r>
              <a:rPr lang="en-US" dirty="0"/>
              <a:t>To address this, we propose an IoT and AWS-based solution. Integrating weight sensors with AWS IoT Core, Lambda, and S3 enables real-time monitoring and analysis. </a:t>
            </a:r>
          </a:p>
          <a:p>
            <a:endParaRPr lang="en-US" dirty="0"/>
          </a:p>
          <a:p>
            <a:r>
              <a:rPr lang="en-US" dirty="0"/>
              <a:t>This proactive approach enhances safety, optimizes efficiency, and ensures regulatory compliance in railway operations.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16" name="Rectangle 5">
            <a:extLst>
              <a:ext uri="{FF2B5EF4-FFF2-40B4-BE49-F238E27FC236}">
                <a16:creationId xmlns:a16="http://schemas.microsoft.com/office/drawing/2014/main" id="{69F14D6E-0FD5-EBB1-A2A3-B6B4D0741721}"/>
              </a:ext>
            </a:extLst>
          </p:cNvPr>
          <p:cNvSpPr>
            <a:spLocks noChangeArrowheads="1"/>
          </p:cNvSpPr>
          <p:nvPr/>
        </p:nvSpPr>
        <p:spPr bwMode="auto">
          <a:xfrm>
            <a:off x="1144586" y="3887037"/>
            <a:ext cx="48268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2357FDD4-7798-2E4D-68EF-B86B686DF914}"/>
              </a:ext>
            </a:extLst>
          </p:cNvPr>
          <p:cNvSpPr>
            <a:spLocks noChangeArrowheads="1"/>
          </p:cNvSpPr>
          <p:nvPr/>
        </p:nvSpPr>
        <p:spPr bwMode="auto">
          <a:xfrm>
            <a:off x="0" y="0"/>
            <a:ext cx="4248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8">
            <a:extLst>
              <a:ext uri="{FF2B5EF4-FFF2-40B4-BE49-F238E27FC236}">
                <a16:creationId xmlns:a16="http://schemas.microsoft.com/office/drawing/2014/main" id="{B59013C7-6895-53BF-A4AB-A574D63B431A}"/>
              </a:ext>
            </a:extLst>
          </p:cNvPr>
          <p:cNvSpPr>
            <a:spLocks noChangeArrowheads="1"/>
          </p:cNvSpPr>
          <p:nvPr/>
        </p:nvSpPr>
        <p:spPr bwMode="auto">
          <a:xfrm>
            <a:off x="152400" y="152400"/>
            <a:ext cx="4248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217CBB47-1303-8C0B-93A3-FB2656C21B69}"/>
              </a:ext>
            </a:extLst>
          </p:cNvPr>
          <p:cNvSpPr txBox="1"/>
          <p:nvPr/>
        </p:nvSpPr>
        <p:spPr>
          <a:xfrm>
            <a:off x="1144585" y="2123768"/>
            <a:ext cx="4875213" cy="646331"/>
          </a:xfrm>
          <a:prstGeom prst="rect">
            <a:avLst/>
          </a:prstGeom>
          <a:noFill/>
        </p:spPr>
        <p:txBody>
          <a:bodyPr wrap="square" rtlCol="0">
            <a:spAutoFit/>
          </a:bodyPr>
          <a:lstStyle/>
          <a:p>
            <a:endParaRPr lang="en-IN" dirty="0"/>
          </a:p>
          <a:p>
            <a:endParaRPr lang="en-IN" dirty="0"/>
          </a:p>
        </p:txBody>
      </p:sp>
      <p:sp>
        <p:nvSpPr>
          <p:cNvPr id="23" name="Rectangle 9">
            <a:extLst>
              <a:ext uri="{FF2B5EF4-FFF2-40B4-BE49-F238E27FC236}">
                <a16:creationId xmlns:a16="http://schemas.microsoft.com/office/drawing/2014/main" id="{AF083DA2-DF78-EC79-1BA3-72DA431DAE27}"/>
              </a:ext>
            </a:extLst>
          </p:cNvPr>
          <p:cNvSpPr>
            <a:spLocks noChangeArrowheads="1"/>
          </p:cNvSpPr>
          <p:nvPr/>
        </p:nvSpPr>
        <p:spPr bwMode="auto">
          <a:xfrm>
            <a:off x="1201734" y="1729933"/>
            <a:ext cx="474854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Tw Cen MT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w Cen MT (Body)"/>
              </a:rPr>
              <a:t>The railway wagon overloading and underloading detection project aims to enhance safety and efficiency in freight transport. </a:t>
            </a:r>
            <a:endParaRPr lang="en-US" altLang="en-US" dirty="0">
              <a:latin typeface="Tw Cen MT (Bod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Tw Cen MT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w Cen MT (Body)"/>
              </a:rPr>
              <a:t>By integrating IoT devices with AWS services, real-time monitoring and analysis of weight </a:t>
            </a:r>
            <a:r>
              <a:rPr lang="en-US" altLang="en-US" dirty="0">
                <a:latin typeface="Tw Cen MT (Body)"/>
              </a:rPr>
              <a:t>d</a:t>
            </a:r>
            <a:r>
              <a:rPr kumimoji="0" lang="en-US" altLang="en-US" sz="1800" b="0" i="0" u="none" strike="noStrike" cap="none" normalizeH="0" baseline="0" dirty="0">
                <a:ln>
                  <a:noFill/>
                </a:ln>
                <a:effectLst/>
                <a:latin typeface="Tw Cen MT (Body)"/>
              </a:rPr>
              <a:t>istribution in railway wagons are enabled.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Tw Cen MT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w Cen MT (Body)"/>
              </a:rPr>
              <a:t>This proactive approach ensures compliance with weight regulations and optimizes operational efficiency, fostering a safer and more streamlined railway ecosystem.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Tw Cen MT (Body)"/>
            </a:endParaRPr>
          </a:p>
        </p:txBody>
      </p:sp>
      <p:sp>
        <p:nvSpPr>
          <p:cNvPr id="24" name="Rectangle 10">
            <a:extLst>
              <a:ext uri="{FF2B5EF4-FFF2-40B4-BE49-F238E27FC236}">
                <a16:creationId xmlns:a16="http://schemas.microsoft.com/office/drawing/2014/main" id="{C3672832-786F-AEFA-1B7B-79DFD7643C76}"/>
              </a:ext>
            </a:extLst>
          </p:cNvPr>
          <p:cNvSpPr>
            <a:spLocks noChangeArrowheads="1"/>
          </p:cNvSpPr>
          <p:nvPr/>
        </p:nvSpPr>
        <p:spPr bwMode="auto">
          <a:xfrm>
            <a:off x="304800" y="304800"/>
            <a:ext cx="4248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CA66EE3-ECDC-FC36-9999-49FB3F6AB721}"/>
              </a:ext>
            </a:extLst>
          </p:cNvPr>
          <p:cNvSpPr txBox="1"/>
          <p:nvPr/>
        </p:nvSpPr>
        <p:spPr>
          <a:xfrm>
            <a:off x="1390754" y="1259174"/>
            <a:ext cx="6108492" cy="400110"/>
          </a:xfrm>
          <a:prstGeom prst="rect">
            <a:avLst/>
          </a:prstGeom>
          <a:noFill/>
        </p:spPr>
        <p:txBody>
          <a:bodyPr wrap="square">
            <a:spAutoFit/>
          </a:bodyPr>
          <a:lstStyle/>
          <a:p>
            <a:r>
              <a:rPr lang="en-US" sz="2000" dirty="0"/>
              <a:t>INTRODUCTION</a:t>
            </a:r>
            <a:endParaRPr lang="en-IN" sz="2000" dirty="0"/>
          </a:p>
        </p:txBody>
      </p:sp>
    </p:spTree>
    <p:extLst>
      <p:ext uri="{BB962C8B-B14F-4D97-AF65-F5344CB8AC3E}">
        <p14:creationId xmlns:p14="http://schemas.microsoft.com/office/powerpoint/2010/main" val="179469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3B54-CE12-2DD7-9B3C-55209B78975F}"/>
              </a:ext>
            </a:extLst>
          </p:cNvPr>
          <p:cNvSpPr>
            <a:spLocks noGrp="1"/>
          </p:cNvSpPr>
          <p:nvPr>
            <p:ph type="title"/>
          </p:nvPr>
        </p:nvSpPr>
        <p:spPr/>
        <p:txBody>
          <a:bodyPr/>
          <a:lstStyle/>
          <a:p>
            <a:r>
              <a:rPr lang="en-IN" dirty="0"/>
              <a:t>Architecture  diagram</a:t>
            </a:r>
          </a:p>
        </p:txBody>
      </p:sp>
      <p:pic>
        <p:nvPicPr>
          <p:cNvPr id="3" name="Picture 2">
            <a:extLst>
              <a:ext uri="{FF2B5EF4-FFF2-40B4-BE49-F238E27FC236}">
                <a16:creationId xmlns:a16="http://schemas.microsoft.com/office/drawing/2014/main" id="{0F4BEA33-8933-7426-110D-D3D7A9718100}"/>
              </a:ext>
            </a:extLst>
          </p:cNvPr>
          <p:cNvPicPr>
            <a:picLocks noChangeAspect="1"/>
          </p:cNvPicPr>
          <p:nvPr/>
        </p:nvPicPr>
        <p:blipFill>
          <a:blip r:embed="rId2"/>
          <a:stretch>
            <a:fillRect/>
          </a:stretch>
        </p:blipFill>
        <p:spPr>
          <a:xfrm>
            <a:off x="257564" y="2204750"/>
            <a:ext cx="2143125" cy="1452849"/>
          </a:xfrm>
          <a:prstGeom prst="rect">
            <a:avLst/>
          </a:prstGeom>
        </p:spPr>
      </p:pic>
      <p:pic>
        <p:nvPicPr>
          <p:cNvPr id="4" name="Picture 3">
            <a:extLst>
              <a:ext uri="{FF2B5EF4-FFF2-40B4-BE49-F238E27FC236}">
                <a16:creationId xmlns:a16="http://schemas.microsoft.com/office/drawing/2014/main" id="{6418C1BB-CD0E-B739-03B9-1E0665094FA0}"/>
              </a:ext>
            </a:extLst>
          </p:cNvPr>
          <p:cNvPicPr>
            <a:picLocks noChangeAspect="1"/>
          </p:cNvPicPr>
          <p:nvPr/>
        </p:nvPicPr>
        <p:blipFill>
          <a:blip r:embed="rId3"/>
          <a:stretch>
            <a:fillRect/>
          </a:stretch>
        </p:blipFill>
        <p:spPr>
          <a:xfrm>
            <a:off x="3631053" y="2327671"/>
            <a:ext cx="2646914" cy="1224250"/>
          </a:xfrm>
          <a:prstGeom prst="rect">
            <a:avLst/>
          </a:prstGeom>
        </p:spPr>
      </p:pic>
      <p:pic>
        <p:nvPicPr>
          <p:cNvPr id="5" name="Picture 4">
            <a:extLst>
              <a:ext uri="{FF2B5EF4-FFF2-40B4-BE49-F238E27FC236}">
                <a16:creationId xmlns:a16="http://schemas.microsoft.com/office/drawing/2014/main" id="{FD455DC1-CFCC-8029-2E59-31D49856FFC0}"/>
              </a:ext>
            </a:extLst>
          </p:cNvPr>
          <p:cNvPicPr>
            <a:picLocks noChangeAspect="1"/>
          </p:cNvPicPr>
          <p:nvPr/>
        </p:nvPicPr>
        <p:blipFill>
          <a:blip r:embed="rId4"/>
          <a:stretch>
            <a:fillRect/>
          </a:stretch>
        </p:blipFill>
        <p:spPr>
          <a:xfrm>
            <a:off x="7873836" y="2287333"/>
            <a:ext cx="2007671" cy="1141667"/>
          </a:xfrm>
          <a:prstGeom prst="rect">
            <a:avLst/>
          </a:prstGeom>
        </p:spPr>
      </p:pic>
      <p:pic>
        <p:nvPicPr>
          <p:cNvPr id="6" name="Picture 5">
            <a:extLst>
              <a:ext uri="{FF2B5EF4-FFF2-40B4-BE49-F238E27FC236}">
                <a16:creationId xmlns:a16="http://schemas.microsoft.com/office/drawing/2014/main" id="{25BDBED9-6E01-C042-33DC-A5290D50E7C5}"/>
              </a:ext>
            </a:extLst>
          </p:cNvPr>
          <p:cNvPicPr>
            <a:picLocks noChangeAspect="1"/>
          </p:cNvPicPr>
          <p:nvPr/>
        </p:nvPicPr>
        <p:blipFill>
          <a:blip r:embed="rId5"/>
          <a:stretch>
            <a:fillRect/>
          </a:stretch>
        </p:blipFill>
        <p:spPr>
          <a:xfrm>
            <a:off x="7940657" y="4546483"/>
            <a:ext cx="1874027" cy="1377265"/>
          </a:xfrm>
          <a:prstGeom prst="rect">
            <a:avLst/>
          </a:prstGeom>
        </p:spPr>
      </p:pic>
      <p:pic>
        <p:nvPicPr>
          <p:cNvPr id="7" name="Picture 6">
            <a:extLst>
              <a:ext uri="{FF2B5EF4-FFF2-40B4-BE49-F238E27FC236}">
                <a16:creationId xmlns:a16="http://schemas.microsoft.com/office/drawing/2014/main" id="{B80E10F9-CBE5-4D92-56B8-2561637B7B05}"/>
              </a:ext>
            </a:extLst>
          </p:cNvPr>
          <p:cNvPicPr>
            <a:picLocks noChangeAspect="1"/>
          </p:cNvPicPr>
          <p:nvPr/>
        </p:nvPicPr>
        <p:blipFill>
          <a:blip r:embed="rId6"/>
          <a:stretch>
            <a:fillRect/>
          </a:stretch>
        </p:blipFill>
        <p:spPr>
          <a:xfrm>
            <a:off x="4514186" y="4546483"/>
            <a:ext cx="2007672" cy="1336109"/>
          </a:xfrm>
          <a:prstGeom prst="rect">
            <a:avLst/>
          </a:prstGeom>
        </p:spPr>
      </p:pic>
      <p:sp>
        <p:nvSpPr>
          <p:cNvPr id="8" name="Arrow: Right 7">
            <a:extLst>
              <a:ext uri="{FF2B5EF4-FFF2-40B4-BE49-F238E27FC236}">
                <a16:creationId xmlns:a16="http://schemas.microsoft.com/office/drawing/2014/main" id="{C821D4C5-3FAB-A9CF-BCA3-F4A3E0BF61BE}"/>
              </a:ext>
            </a:extLst>
          </p:cNvPr>
          <p:cNvSpPr/>
          <p:nvPr/>
        </p:nvSpPr>
        <p:spPr>
          <a:xfrm>
            <a:off x="2556731" y="2769353"/>
            <a:ext cx="978408" cy="4846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A1D38321-E4F3-C1C8-0C02-236B0E7B255A}"/>
              </a:ext>
            </a:extLst>
          </p:cNvPr>
          <p:cNvSpPr/>
          <p:nvPr/>
        </p:nvSpPr>
        <p:spPr>
          <a:xfrm flipV="1">
            <a:off x="6373882" y="2740453"/>
            <a:ext cx="1134450" cy="51353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198287F7-AA89-A69B-8DE7-3EC7AC56E0B6}"/>
              </a:ext>
            </a:extLst>
          </p:cNvPr>
          <p:cNvSpPr/>
          <p:nvPr/>
        </p:nvSpPr>
        <p:spPr>
          <a:xfrm>
            <a:off x="8622836" y="3490460"/>
            <a:ext cx="509667" cy="99456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Arrow: Left 10">
            <a:extLst>
              <a:ext uri="{FF2B5EF4-FFF2-40B4-BE49-F238E27FC236}">
                <a16:creationId xmlns:a16="http://schemas.microsoft.com/office/drawing/2014/main" id="{8BDB7179-0ECE-C68A-0B9F-BB674B2B42E4}"/>
              </a:ext>
            </a:extLst>
          </p:cNvPr>
          <p:cNvSpPr/>
          <p:nvPr/>
        </p:nvSpPr>
        <p:spPr>
          <a:xfrm>
            <a:off x="6619423" y="4972221"/>
            <a:ext cx="1134450" cy="48463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642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30F9F46-5600-6418-932E-4EF9B002A798}"/>
              </a:ext>
            </a:extLst>
          </p:cNvPr>
          <p:cNvSpPr>
            <a:spLocks noGrp="1"/>
          </p:cNvSpPr>
          <p:nvPr>
            <p:ph type="title"/>
          </p:nvPr>
        </p:nvSpPr>
        <p:spPr/>
        <p:txBody>
          <a:bodyPr/>
          <a:lstStyle/>
          <a:p>
            <a:r>
              <a:rPr lang="en-IN" dirty="0"/>
              <a:t>Proposed model</a:t>
            </a:r>
          </a:p>
        </p:txBody>
      </p:sp>
      <p:sp>
        <p:nvSpPr>
          <p:cNvPr id="2" name="Rectangle 1">
            <a:extLst>
              <a:ext uri="{FF2B5EF4-FFF2-40B4-BE49-F238E27FC236}">
                <a16:creationId xmlns:a16="http://schemas.microsoft.com/office/drawing/2014/main" id="{DF11D3E4-6CC0-4FED-0B5F-6A79D2A0E54A}"/>
              </a:ext>
            </a:extLst>
          </p:cNvPr>
          <p:cNvSpPr>
            <a:spLocks noChangeArrowheads="1"/>
          </p:cNvSpPr>
          <p:nvPr/>
        </p:nvSpPr>
        <p:spPr bwMode="auto">
          <a:xfrm>
            <a:off x="-1" y="1666403"/>
            <a:ext cx="66118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DC94291-0D9A-AA03-71F4-E93764209FFB}"/>
              </a:ext>
            </a:extLst>
          </p:cNvPr>
          <p:cNvSpPr>
            <a:spLocks noChangeArrowheads="1"/>
          </p:cNvSpPr>
          <p:nvPr/>
        </p:nvSpPr>
        <p:spPr bwMode="auto">
          <a:xfrm>
            <a:off x="-1" y="-254140"/>
            <a:ext cx="623244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925DE6E-F1E4-2F6A-FC10-5887BD33A5A4}"/>
              </a:ext>
            </a:extLst>
          </p:cNvPr>
          <p:cNvSpPr>
            <a:spLocks noChangeArrowheads="1"/>
          </p:cNvSpPr>
          <p:nvPr/>
        </p:nvSpPr>
        <p:spPr bwMode="auto">
          <a:xfrm>
            <a:off x="0" y="0"/>
            <a:ext cx="4381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D3375ADF-EC4D-BDBD-6970-1EAE2851289C}"/>
              </a:ext>
            </a:extLst>
          </p:cNvPr>
          <p:cNvSpPr>
            <a:spLocks noChangeArrowheads="1"/>
          </p:cNvSpPr>
          <p:nvPr/>
        </p:nvSpPr>
        <p:spPr bwMode="auto">
          <a:xfrm>
            <a:off x="152400" y="152400"/>
            <a:ext cx="4381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0AC2D61C-52DD-CA09-CA9A-0547E21A955C}"/>
              </a:ext>
            </a:extLst>
          </p:cNvPr>
          <p:cNvSpPr>
            <a:spLocks noChangeArrowheads="1"/>
          </p:cNvSpPr>
          <p:nvPr/>
        </p:nvSpPr>
        <p:spPr bwMode="auto">
          <a:xfrm>
            <a:off x="1968750" y="2141925"/>
            <a:ext cx="908610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w Cen MT (Body)"/>
              </a:rPr>
              <a:t>To detect railway wagon overloading and underloading, weight sensors are installed beneath each wagon corner, measuring weight distribution.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w Cen MT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w Cen MT (Body)"/>
              </a:rPr>
              <a:t>Data is collected by IoT devices, transmitted securely to AWS IoT Core, and processed using defined rules. AWS services like Lambda and S3 store and analyze data, triggering alerts via CloudWatch when thresholds are exceeded.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w Cen MT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w Cen MT (Body)"/>
              </a:rPr>
              <a:t>This system ensures real-time monitoring, preventing accidents, optimizing freight transport efficiency, and ensuring compliance with safety regulations.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w Cen MT (Body)"/>
            </a:endParaRPr>
          </a:p>
        </p:txBody>
      </p:sp>
      <p:sp>
        <p:nvSpPr>
          <p:cNvPr id="17" name="Rectangle 8">
            <a:extLst>
              <a:ext uri="{FF2B5EF4-FFF2-40B4-BE49-F238E27FC236}">
                <a16:creationId xmlns:a16="http://schemas.microsoft.com/office/drawing/2014/main" id="{8F45730F-39FB-9D86-43C9-B68F9F94B5D4}"/>
              </a:ext>
            </a:extLst>
          </p:cNvPr>
          <p:cNvSpPr>
            <a:spLocks noChangeArrowheads="1"/>
          </p:cNvSpPr>
          <p:nvPr/>
        </p:nvSpPr>
        <p:spPr bwMode="auto">
          <a:xfrm>
            <a:off x="629296" y="984761"/>
            <a:ext cx="663723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8172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10F224-E074-9E8D-576B-9C2A8B65A4CC}"/>
              </a:ext>
            </a:extLst>
          </p:cNvPr>
          <p:cNvSpPr>
            <a:spLocks noGrp="1"/>
          </p:cNvSpPr>
          <p:nvPr>
            <p:ph type="body" idx="1"/>
          </p:nvPr>
        </p:nvSpPr>
        <p:spPr>
          <a:xfrm>
            <a:off x="1045549" y="843834"/>
            <a:ext cx="4649787" cy="823912"/>
          </a:xfrm>
          <a:ln>
            <a:solidFill>
              <a:schemeClr val="bg1"/>
            </a:solidFill>
          </a:ln>
        </p:spPr>
        <p:txBody>
          <a:bodyPr/>
          <a:lstStyle/>
          <a:p>
            <a:r>
              <a:rPr lang="en-IN" dirty="0"/>
              <a:t>USE CASES</a:t>
            </a:r>
          </a:p>
        </p:txBody>
      </p:sp>
      <p:sp>
        <p:nvSpPr>
          <p:cNvPr id="9" name="Content Placeholder 8">
            <a:extLst>
              <a:ext uri="{FF2B5EF4-FFF2-40B4-BE49-F238E27FC236}">
                <a16:creationId xmlns:a16="http://schemas.microsoft.com/office/drawing/2014/main" id="{CCCAB2E0-C81F-3420-DB7E-2C54D6FAA2B2}"/>
              </a:ext>
            </a:extLst>
          </p:cNvPr>
          <p:cNvSpPr>
            <a:spLocks noGrp="1"/>
          </p:cNvSpPr>
          <p:nvPr>
            <p:ph sz="half" idx="2"/>
          </p:nvPr>
        </p:nvSpPr>
        <p:spPr>
          <a:xfrm>
            <a:off x="6172200" y="2070099"/>
            <a:ext cx="4875213" cy="4023084"/>
          </a:xfrm>
          <a:ln>
            <a:solidFill>
              <a:schemeClr val="bg1"/>
            </a:solidFill>
          </a:ln>
        </p:spPr>
        <p:txBody>
          <a:bodyPr>
            <a:normAutofit fontScale="77500" lnSpcReduction="20000"/>
          </a:bodyPr>
          <a:lstStyle/>
          <a:p>
            <a:pPr algn="l">
              <a:buFont typeface="+mj-lt"/>
              <a:buAutoNum type="arabicPeriod"/>
            </a:pPr>
            <a:r>
              <a:rPr lang="en-US" b="1" i="0" dirty="0">
                <a:solidFill>
                  <a:srgbClr val="0D0D0D"/>
                </a:solidFill>
                <a:effectLst/>
                <a:latin typeface="Tw Cen MT (Body)"/>
              </a:rPr>
              <a:t>Hardware</a:t>
            </a:r>
            <a:r>
              <a:rPr lang="en-US" b="0" i="0" dirty="0">
                <a:solidFill>
                  <a:srgbClr val="0D0D0D"/>
                </a:solidFill>
                <a:effectLst/>
                <a:latin typeface="Tw Cen MT (Body)"/>
              </a:rPr>
              <a:t>: Relies on weight sensors, microcontrollers, and IoT modules for data collection.</a:t>
            </a:r>
          </a:p>
          <a:p>
            <a:pPr algn="l">
              <a:buFont typeface="+mj-lt"/>
              <a:buAutoNum type="arabicPeriod"/>
            </a:pPr>
            <a:r>
              <a:rPr lang="en-US" b="1" i="0" dirty="0">
                <a:solidFill>
                  <a:srgbClr val="0D0D0D"/>
                </a:solidFill>
                <a:effectLst/>
                <a:latin typeface="Tw Cen MT (Body)"/>
              </a:rPr>
              <a:t>Connectivity</a:t>
            </a:r>
            <a:r>
              <a:rPr lang="en-US" b="0" i="0" dirty="0">
                <a:solidFill>
                  <a:srgbClr val="0D0D0D"/>
                </a:solidFill>
                <a:effectLst/>
                <a:latin typeface="Tw Cen MT (Body)"/>
              </a:rPr>
              <a:t>: Depends on stable internet or network connections for data transmission to cloud services.</a:t>
            </a:r>
          </a:p>
          <a:p>
            <a:pPr algn="l">
              <a:buFont typeface="+mj-lt"/>
              <a:buAutoNum type="arabicPeriod"/>
            </a:pPr>
            <a:r>
              <a:rPr lang="en-US" b="1" i="0" dirty="0">
                <a:solidFill>
                  <a:srgbClr val="0D0D0D"/>
                </a:solidFill>
                <a:effectLst/>
                <a:latin typeface="Tw Cen MT (Body)"/>
              </a:rPr>
              <a:t>Cloud Services</a:t>
            </a:r>
            <a:r>
              <a:rPr lang="en-US" b="0" i="0" dirty="0">
                <a:solidFill>
                  <a:srgbClr val="0D0D0D"/>
                </a:solidFill>
                <a:effectLst/>
                <a:latin typeface="Tw Cen MT (Body)"/>
              </a:rPr>
              <a:t>: Utilizes AWS IoT Core, Lambda, S3, and CloudWatch for data processing and storage.</a:t>
            </a:r>
          </a:p>
          <a:p>
            <a:pPr algn="l">
              <a:buFont typeface="+mj-lt"/>
              <a:buAutoNum type="arabicPeriod"/>
            </a:pPr>
            <a:r>
              <a:rPr lang="en-US" b="1" i="0" dirty="0">
                <a:solidFill>
                  <a:srgbClr val="0D0D0D"/>
                </a:solidFill>
                <a:effectLst/>
                <a:latin typeface="Tw Cen MT (Body)"/>
              </a:rPr>
              <a:t>Data Processing Algorithms</a:t>
            </a:r>
            <a:r>
              <a:rPr lang="en-US" b="0" i="0" dirty="0">
                <a:solidFill>
                  <a:srgbClr val="0D0D0D"/>
                </a:solidFill>
                <a:effectLst/>
                <a:latin typeface="Tw Cen MT (Body)"/>
              </a:rPr>
              <a:t>: Requires accurate algorithms for detecting overloading and underloading based on weight thresholds.</a:t>
            </a:r>
          </a:p>
          <a:p>
            <a:pPr algn="l">
              <a:buFont typeface="+mj-lt"/>
              <a:buAutoNum type="arabicPeriod"/>
            </a:pPr>
            <a:r>
              <a:rPr lang="en-US" b="1" i="0" dirty="0">
                <a:solidFill>
                  <a:srgbClr val="0D0D0D"/>
                </a:solidFill>
                <a:effectLst/>
                <a:latin typeface="Tw Cen MT (Body)"/>
              </a:rPr>
              <a:t>Security Measures</a:t>
            </a:r>
            <a:r>
              <a:rPr lang="en-US" b="0" i="0" dirty="0">
                <a:solidFill>
                  <a:srgbClr val="0D0D0D"/>
                </a:solidFill>
                <a:effectLst/>
                <a:latin typeface="Tw Cen MT (Body)"/>
              </a:rPr>
              <a:t>: Dependent on robust security protocols to protect data integrity and prevent unauthorized access</a:t>
            </a:r>
          </a:p>
          <a:p>
            <a:pPr marL="0" indent="0">
              <a:buNone/>
            </a:pPr>
            <a:endParaRPr lang="en-IN" dirty="0">
              <a:latin typeface="Tw Cen MT (Body)"/>
            </a:endParaRPr>
          </a:p>
        </p:txBody>
      </p:sp>
      <p:sp>
        <p:nvSpPr>
          <p:cNvPr id="8" name="Text Placeholder 7">
            <a:extLst>
              <a:ext uri="{FF2B5EF4-FFF2-40B4-BE49-F238E27FC236}">
                <a16:creationId xmlns:a16="http://schemas.microsoft.com/office/drawing/2014/main" id="{348CC57A-B049-9E06-669E-114ED6C04309}"/>
              </a:ext>
            </a:extLst>
          </p:cNvPr>
          <p:cNvSpPr>
            <a:spLocks noGrp="1"/>
          </p:cNvSpPr>
          <p:nvPr>
            <p:ph type="body" sz="quarter" idx="3"/>
          </p:nvPr>
        </p:nvSpPr>
        <p:spPr>
          <a:xfrm>
            <a:off x="6286499" y="764817"/>
            <a:ext cx="4646613" cy="823912"/>
          </a:xfrm>
          <a:ln>
            <a:solidFill>
              <a:schemeClr val="bg1"/>
            </a:solidFill>
          </a:ln>
        </p:spPr>
        <p:txBody>
          <a:bodyPr/>
          <a:lstStyle/>
          <a:p>
            <a:r>
              <a:rPr lang="en-IN" dirty="0"/>
              <a:t>DEPENDENCIES</a:t>
            </a:r>
          </a:p>
        </p:txBody>
      </p:sp>
      <p:sp>
        <p:nvSpPr>
          <p:cNvPr id="4" name="Content Placeholder 8">
            <a:extLst>
              <a:ext uri="{FF2B5EF4-FFF2-40B4-BE49-F238E27FC236}">
                <a16:creationId xmlns:a16="http://schemas.microsoft.com/office/drawing/2014/main" id="{DD993903-A58D-6816-81DD-98A62B2A15C8}"/>
              </a:ext>
            </a:extLst>
          </p:cNvPr>
          <p:cNvSpPr txBox="1">
            <a:spLocks/>
          </p:cNvSpPr>
          <p:nvPr/>
        </p:nvSpPr>
        <p:spPr>
          <a:xfrm>
            <a:off x="1045549" y="2070099"/>
            <a:ext cx="4875213" cy="4023084"/>
          </a:xfrm>
          <a:prstGeom prst="rect">
            <a:avLst/>
          </a:prstGeom>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l">
              <a:buFont typeface="+mj-lt"/>
              <a:buAutoNum type="arabicPeriod"/>
            </a:pPr>
            <a:r>
              <a:rPr lang="en-US" b="0" i="0" dirty="0">
                <a:solidFill>
                  <a:srgbClr val="0D0D0D"/>
                </a:solidFill>
                <a:effectLst/>
                <a:latin typeface="Tw Cen MT (Body)"/>
                <a:ea typeface="Verdana" panose="020B0604030504040204" pitchFamily="34" charset="0"/>
              </a:rPr>
              <a:t>Optimizes freight transport and minimizes delays.</a:t>
            </a:r>
          </a:p>
          <a:p>
            <a:pPr algn="l">
              <a:buFont typeface="+mj-lt"/>
              <a:buAutoNum type="arabicPeriod"/>
            </a:pPr>
            <a:r>
              <a:rPr lang="en-US" b="1" i="0" dirty="0">
                <a:solidFill>
                  <a:srgbClr val="0D0D0D"/>
                </a:solidFill>
                <a:effectLst/>
                <a:latin typeface="Tw Cen MT (Body)"/>
                <a:ea typeface="Verdana" panose="020B0604030504040204" pitchFamily="34" charset="0"/>
              </a:rPr>
              <a:t>Safety</a:t>
            </a:r>
            <a:r>
              <a:rPr lang="en-US" b="0" i="0" dirty="0">
                <a:solidFill>
                  <a:srgbClr val="0D0D0D"/>
                </a:solidFill>
                <a:effectLst/>
                <a:latin typeface="Tw Cen MT (Body)"/>
                <a:ea typeface="Verdana" panose="020B0604030504040204" pitchFamily="34" charset="0"/>
              </a:rPr>
              <a:t>: Prevents accidents and infrastructure damage.</a:t>
            </a:r>
          </a:p>
          <a:p>
            <a:pPr algn="l">
              <a:buFont typeface="+mj-lt"/>
              <a:buAutoNum type="arabicPeriod"/>
            </a:pPr>
            <a:r>
              <a:rPr lang="en-US" b="1" i="0" dirty="0">
                <a:solidFill>
                  <a:srgbClr val="0D0D0D"/>
                </a:solidFill>
                <a:effectLst/>
                <a:latin typeface="Tw Cen MT (Body)"/>
                <a:ea typeface="Verdana" panose="020B0604030504040204" pitchFamily="34" charset="0"/>
              </a:rPr>
              <a:t>Compliance</a:t>
            </a:r>
            <a:r>
              <a:rPr lang="en-US" b="0" i="0" dirty="0">
                <a:solidFill>
                  <a:srgbClr val="0D0D0D"/>
                </a:solidFill>
                <a:effectLst/>
                <a:latin typeface="Tw Cen MT (Body)"/>
                <a:ea typeface="Verdana" panose="020B0604030504040204" pitchFamily="34" charset="0"/>
              </a:rPr>
              <a:t>: Ensures adherence to weight regulations and avoids penalties.</a:t>
            </a:r>
          </a:p>
          <a:p>
            <a:pPr algn="l">
              <a:buFont typeface="+mj-lt"/>
              <a:buAutoNum type="arabicPeriod"/>
            </a:pPr>
            <a:r>
              <a:rPr lang="en-US" b="1" i="0" dirty="0">
                <a:solidFill>
                  <a:srgbClr val="0D0D0D"/>
                </a:solidFill>
                <a:effectLst/>
                <a:latin typeface="Tw Cen MT (Body)"/>
                <a:ea typeface="Verdana" panose="020B0604030504040204" pitchFamily="34" charset="0"/>
              </a:rPr>
              <a:t>Operations</a:t>
            </a:r>
            <a:r>
              <a:rPr lang="en-US" b="0" i="0" dirty="0">
                <a:solidFill>
                  <a:srgbClr val="0D0D0D"/>
                </a:solidFill>
                <a:effectLst/>
                <a:latin typeface="Tw Cen MT (Body)"/>
                <a:ea typeface="Verdana" panose="020B0604030504040204" pitchFamily="34" charset="0"/>
              </a:rPr>
              <a:t>: Enhances operational insights and resource allocation.</a:t>
            </a:r>
          </a:p>
          <a:p>
            <a:pPr algn="l">
              <a:buFont typeface="+mj-lt"/>
              <a:buAutoNum type="arabicPeriod"/>
            </a:pPr>
            <a:r>
              <a:rPr lang="en-US" b="1" i="0" dirty="0">
                <a:solidFill>
                  <a:srgbClr val="0D0D0D"/>
                </a:solidFill>
                <a:effectLst/>
                <a:latin typeface="Tw Cen MT (Body)"/>
                <a:ea typeface="Verdana" panose="020B0604030504040204" pitchFamily="34" charset="0"/>
              </a:rPr>
              <a:t>Cost Savings</a:t>
            </a:r>
            <a:r>
              <a:rPr lang="en-US" b="0" i="0" dirty="0">
                <a:solidFill>
                  <a:srgbClr val="0D0D0D"/>
                </a:solidFill>
                <a:effectLst/>
                <a:latin typeface="Tw Cen MT (Body)"/>
                <a:ea typeface="Verdana" panose="020B0604030504040204" pitchFamily="34" charset="0"/>
              </a:rPr>
              <a:t>: Reduces maintenance, insurance, and liability costs.</a:t>
            </a:r>
          </a:p>
          <a:p>
            <a:pPr algn="l">
              <a:buFont typeface="+mj-lt"/>
              <a:buAutoNum type="arabicPeriod"/>
            </a:pPr>
            <a:r>
              <a:rPr lang="en-US" b="1" i="0" dirty="0">
                <a:solidFill>
                  <a:srgbClr val="0D0D0D"/>
                </a:solidFill>
                <a:effectLst/>
                <a:latin typeface="Tw Cen MT (Body)"/>
                <a:ea typeface="Verdana" panose="020B0604030504040204" pitchFamily="34" charset="0"/>
              </a:rPr>
              <a:t>Environmental Protection</a:t>
            </a:r>
            <a:r>
              <a:rPr lang="en-US" b="0" i="0" dirty="0">
                <a:solidFill>
                  <a:srgbClr val="0D0D0D"/>
                </a:solidFill>
                <a:effectLst/>
                <a:latin typeface="Tw Cen MT (Body)"/>
                <a:ea typeface="Verdana" panose="020B0604030504040204" pitchFamily="34" charset="0"/>
              </a:rPr>
              <a:t>: Mitigates ecological damage from overloaded wagons.</a:t>
            </a:r>
          </a:p>
          <a:p>
            <a:endParaRPr lang="en-IN" dirty="0">
              <a:latin typeface="Tw Cen MT (Body)"/>
              <a:ea typeface="Verdana" panose="020B0604030504040204" pitchFamily="34" charset="0"/>
            </a:endParaRPr>
          </a:p>
        </p:txBody>
      </p:sp>
    </p:spTree>
    <p:extLst>
      <p:ext uri="{BB962C8B-B14F-4D97-AF65-F5344CB8AC3E}">
        <p14:creationId xmlns:p14="http://schemas.microsoft.com/office/powerpoint/2010/main" val="34130750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211</TotalTime>
  <Words>397</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Gill Sans MT</vt:lpstr>
      <vt:lpstr>Söhne</vt:lpstr>
      <vt:lpstr>Tw Cen MT (Body)</vt:lpstr>
      <vt:lpstr>Twentieth Century</vt:lpstr>
      <vt:lpstr>Gallery</vt:lpstr>
      <vt:lpstr>CLOUD PROJECT </vt:lpstr>
      <vt:lpstr>INTRODUCTION AND ABSTRACT</vt:lpstr>
      <vt:lpstr>Architecture  diagram</vt:lpstr>
      <vt:lpstr>Proposed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PROJECT </dc:title>
  <dc:creator>mahasree sree</dc:creator>
  <cp:lastModifiedBy>Aarthi S</cp:lastModifiedBy>
  <cp:revision>7</cp:revision>
  <dcterms:modified xsi:type="dcterms:W3CDTF">2024-09-02T05:48:45Z</dcterms:modified>
</cp:coreProperties>
</file>