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EB29AE-9B5B-469B-856A-3F9624388745}" v="1" dt="2024-09-27T16:44:34.75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V. Akash </a:t>
            </a:r>
          </a:p>
          <a:p>
            <a:r>
              <a:rPr lang="en-US" sz="2400" dirty="0"/>
              <a:t>REGISTER NO: 312205675,asunm289312205675</a:t>
            </a:r>
          </a:p>
          <a:p>
            <a:r>
              <a:rPr lang="en-US" sz="2400" dirty="0"/>
              <a:t>DEPARTMENT: Commerce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616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giving different kinds of tasks based on their strengths,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created analyzes employee achievements, and tracks the performance of the employees, in case of low-performance employees we will motivate them to do things in a better effective manner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analyses the data of employee analysis in performance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employees, employee types of the </a:t>
            </a:r>
            <a:r>
              <a:rPr lang="en-US" sz="2800" dirty="0" err="1"/>
              <a:t>organisation</a:t>
            </a:r>
            <a:r>
              <a:rPr lang="en-US" sz="2800" dirty="0"/>
              <a:t>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</TotalTime>
  <Words>399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akash akash</cp:lastModifiedBy>
  <cp:revision>47</cp:revision>
  <dcterms:created xsi:type="dcterms:W3CDTF">2024-03-29T15:07:22Z</dcterms:created>
  <dcterms:modified xsi:type="dcterms:W3CDTF">2024-09-27T16:46:55Z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