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4ED57-DB51-4E37-8EF6-510D04724CBA}" v="8" dt="2024-09-27T15:05:48.5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T. Akash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312205674,asunm289312205674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akash akash</cp:lastModifiedBy>
  <cp:revision>48</cp:revision>
  <dcterms:created xsi:type="dcterms:W3CDTF">2024-03-29T15:07:22Z</dcterms:created>
  <dcterms:modified xsi:type="dcterms:W3CDTF">2024-09-27T15:29:17Z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