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70" r:id="rId9"/>
    <p:sldId id="271" r:id="rId10"/>
    <p:sldId id="272" r:id="rId11"/>
    <p:sldId id="266" r:id="rId12"/>
    <p:sldId id="267" r:id="rId13"/>
    <p:sldId id="268" r:id="rId14"/>
    <p:sldId id="269" r:id="rId15"/>
    <p:sldId id="273" r:id="rId16"/>
    <p:sldId id="274" r:id="rId17"/>
    <p:sldId id="275" r:id="rId18"/>
    <p:sldId id="261" r:id="rId19"/>
    <p:sldId id="26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643" y="-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824EE8-E010-4B15-8D63-9F45D76DF03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9659569B-B5C5-4ECA-9F0C-34232344D11D}">
      <dgm:prSet phldrT="[Text]"/>
      <dgm:spPr/>
      <dgm:t>
        <a:bodyPr/>
        <a:lstStyle/>
        <a:p>
          <a:r>
            <a:rPr lang="en-IN" dirty="0"/>
            <a:t>User</a:t>
          </a:r>
        </a:p>
      </dgm:t>
    </dgm:pt>
    <dgm:pt modelId="{C09E2269-6433-429F-A0F2-3DCB0011986B}" type="parTrans" cxnId="{B9BB09B0-B8A6-410B-A092-0993EA7C695D}">
      <dgm:prSet/>
      <dgm:spPr/>
      <dgm:t>
        <a:bodyPr/>
        <a:lstStyle/>
        <a:p>
          <a:endParaRPr lang="en-IN"/>
        </a:p>
      </dgm:t>
    </dgm:pt>
    <dgm:pt modelId="{A39F4D9C-91A2-4A3B-BFFB-98E165B2D804}" type="sibTrans" cxnId="{B9BB09B0-B8A6-410B-A092-0993EA7C695D}">
      <dgm:prSet/>
      <dgm:spPr/>
      <dgm:t>
        <a:bodyPr/>
        <a:lstStyle/>
        <a:p>
          <a:endParaRPr lang="en-IN"/>
        </a:p>
      </dgm:t>
    </dgm:pt>
    <dgm:pt modelId="{85AA4D46-AB10-4881-A1E8-C465F5448D79}">
      <dgm:prSet/>
      <dgm:spPr/>
      <dgm:t>
        <a:bodyPr/>
        <a:lstStyle/>
        <a:p>
          <a:r>
            <a:rPr lang="en-IN" dirty="0"/>
            <a:t>Customer</a:t>
          </a:r>
        </a:p>
      </dgm:t>
    </dgm:pt>
    <dgm:pt modelId="{45922051-FC6A-4688-8639-6B38C3EEBCAC}" type="parTrans" cxnId="{340B5FBD-5640-46D7-BF43-04E5D13F72DA}">
      <dgm:prSet/>
      <dgm:spPr/>
      <dgm:t>
        <a:bodyPr/>
        <a:lstStyle/>
        <a:p>
          <a:endParaRPr lang="en-IN"/>
        </a:p>
      </dgm:t>
    </dgm:pt>
    <dgm:pt modelId="{1680BBCF-EC7E-4401-AB97-39B8A3BBBA02}" type="sibTrans" cxnId="{340B5FBD-5640-46D7-BF43-04E5D13F72DA}">
      <dgm:prSet/>
      <dgm:spPr/>
      <dgm:t>
        <a:bodyPr/>
        <a:lstStyle/>
        <a:p>
          <a:endParaRPr lang="en-IN"/>
        </a:p>
      </dgm:t>
    </dgm:pt>
    <dgm:pt modelId="{82C3F1F7-62A3-4F13-81E8-E2E06F249E3F}">
      <dgm:prSet/>
      <dgm:spPr/>
      <dgm:t>
        <a:bodyPr/>
        <a:lstStyle/>
        <a:p>
          <a:r>
            <a:rPr lang="en-IN" dirty="0"/>
            <a:t>Cart</a:t>
          </a:r>
        </a:p>
      </dgm:t>
    </dgm:pt>
    <dgm:pt modelId="{193F80F5-E0BD-4BC1-AA12-F36CDF3DCECF}" type="parTrans" cxnId="{BA470E08-CA24-42B5-8B61-EA7BD2A616A2}">
      <dgm:prSet/>
      <dgm:spPr/>
      <dgm:t>
        <a:bodyPr/>
        <a:lstStyle/>
        <a:p>
          <a:endParaRPr lang="en-IN"/>
        </a:p>
      </dgm:t>
    </dgm:pt>
    <dgm:pt modelId="{15FD6ABC-0162-43BF-B548-D05E49B2127A}" type="sibTrans" cxnId="{BA470E08-CA24-42B5-8B61-EA7BD2A616A2}">
      <dgm:prSet/>
      <dgm:spPr/>
      <dgm:t>
        <a:bodyPr/>
        <a:lstStyle/>
        <a:p>
          <a:endParaRPr lang="en-IN"/>
        </a:p>
      </dgm:t>
    </dgm:pt>
    <dgm:pt modelId="{C87DFB62-9CF5-4CDE-A5C3-10BFB7778504}">
      <dgm:prSet/>
      <dgm:spPr/>
      <dgm:t>
        <a:bodyPr/>
        <a:lstStyle/>
        <a:p>
          <a:r>
            <a:rPr lang="en-IN" dirty="0"/>
            <a:t>Payment</a:t>
          </a:r>
        </a:p>
      </dgm:t>
    </dgm:pt>
    <dgm:pt modelId="{EB371B2F-F814-40BF-8AB5-132E7F6148AD}" type="parTrans" cxnId="{EAAC93AD-C009-4312-A566-9D6685B7656E}">
      <dgm:prSet/>
      <dgm:spPr/>
      <dgm:t>
        <a:bodyPr/>
        <a:lstStyle/>
        <a:p>
          <a:endParaRPr lang="en-IN"/>
        </a:p>
      </dgm:t>
    </dgm:pt>
    <dgm:pt modelId="{3FAFB293-15AD-4C4E-9C77-9CD8B8202D24}" type="sibTrans" cxnId="{EAAC93AD-C009-4312-A566-9D6685B7656E}">
      <dgm:prSet/>
      <dgm:spPr/>
      <dgm:t>
        <a:bodyPr/>
        <a:lstStyle/>
        <a:p>
          <a:endParaRPr lang="en-IN"/>
        </a:p>
      </dgm:t>
    </dgm:pt>
    <dgm:pt modelId="{C550F939-9C0C-4E98-98AA-2ADDA6892D4A}">
      <dgm:prSet/>
      <dgm:spPr/>
      <dgm:t>
        <a:bodyPr/>
        <a:lstStyle/>
        <a:p>
          <a:r>
            <a:rPr lang="en-IN" dirty="0"/>
            <a:t>Order</a:t>
          </a:r>
        </a:p>
      </dgm:t>
    </dgm:pt>
    <dgm:pt modelId="{2EDECC8F-93E7-4EE2-94D7-6929E828F785}" type="parTrans" cxnId="{3A8F0E53-D299-4A40-97E4-32F6F87196F4}">
      <dgm:prSet/>
      <dgm:spPr/>
      <dgm:t>
        <a:bodyPr/>
        <a:lstStyle/>
        <a:p>
          <a:endParaRPr lang="en-IN"/>
        </a:p>
      </dgm:t>
    </dgm:pt>
    <dgm:pt modelId="{E65006B8-2DC5-4641-AACB-05E070FCFD16}" type="sibTrans" cxnId="{3A8F0E53-D299-4A40-97E4-32F6F87196F4}">
      <dgm:prSet/>
      <dgm:spPr/>
      <dgm:t>
        <a:bodyPr/>
        <a:lstStyle/>
        <a:p>
          <a:endParaRPr lang="en-IN"/>
        </a:p>
      </dgm:t>
    </dgm:pt>
    <dgm:pt modelId="{950AC752-6723-4CC3-B68D-AB99E99EB3B7}">
      <dgm:prSet/>
      <dgm:spPr/>
      <dgm:t>
        <a:bodyPr/>
        <a:lstStyle/>
        <a:p>
          <a:r>
            <a:rPr lang="en-IN" dirty="0"/>
            <a:t>Delivery</a:t>
          </a:r>
        </a:p>
      </dgm:t>
    </dgm:pt>
    <dgm:pt modelId="{90C2B2B1-173E-49E4-A790-578F87B72E27}" type="parTrans" cxnId="{E5EC6A50-8374-4D16-933B-557D42B18F87}">
      <dgm:prSet/>
      <dgm:spPr/>
      <dgm:t>
        <a:bodyPr/>
        <a:lstStyle/>
        <a:p>
          <a:endParaRPr lang="en-IN"/>
        </a:p>
      </dgm:t>
    </dgm:pt>
    <dgm:pt modelId="{06F03305-8C9C-4204-AFAF-C978423E0332}" type="sibTrans" cxnId="{E5EC6A50-8374-4D16-933B-557D42B18F87}">
      <dgm:prSet/>
      <dgm:spPr/>
      <dgm:t>
        <a:bodyPr/>
        <a:lstStyle/>
        <a:p>
          <a:endParaRPr lang="en-IN"/>
        </a:p>
      </dgm:t>
    </dgm:pt>
    <dgm:pt modelId="{908402FE-D8E9-45AB-9A8E-AFCAB68BEDB6}">
      <dgm:prSet/>
      <dgm:spPr/>
      <dgm:t>
        <a:bodyPr/>
        <a:lstStyle/>
        <a:p>
          <a:r>
            <a:rPr lang="en-IN" dirty="0"/>
            <a:t>Admin</a:t>
          </a:r>
        </a:p>
      </dgm:t>
    </dgm:pt>
    <dgm:pt modelId="{CD8D0932-BA80-4753-94C3-DDD7EE5186CC}" type="parTrans" cxnId="{B2A28E5E-17C7-428D-95BE-82DC0E040F54}">
      <dgm:prSet/>
      <dgm:spPr/>
      <dgm:t>
        <a:bodyPr/>
        <a:lstStyle/>
        <a:p>
          <a:endParaRPr lang="en-IN"/>
        </a:p>
      </dgm:t>
    </dgm:pt>
    <dgm:pt modelId="{02A4FB16-15E5-4C00-B79D-580C7A3FCCE0}" type="sibTrans" cxnId="{B2A28E5E-17C7-428D-95BE-82DC0E040F54}">
      <dgm:prSet/>
      <dgm:spPr/>
      <dgm:t>
        <a:bodyPr/>
        <a:lstStyle/>
        <a:p>
          <a:endParaRPr lang="en-IN"/>
        </a:p>
      </dgm:t>
    </dgm:pt>
    <dgm:pt modelId="{8F62B6B3-C503-495B-A2C8-5B0067DA3499}">
      <dgm:prSet/>
      <dgm:spPr/>
      <dgm:t>
        <a:bodyPr/>
        <a:lstStyle/>
        <a:p>
          <a:r>
            <a:rPr lang="en-IN" dirty="0"/>
            <a:t>Inventory</a:t>
          </a:r>
        </a:p>
      </dgm:t>
    </dgm:pt>
    <dgm:pt modelId="{F564628F-A06C-44B0-92D0-961DC183C640}" type="parTrans" cxnId="{559FEC1B-89EB-4F2A-9F96-128639960A42}">
      <dgm:prSet/>
      <dgm:spPr/>
      <dgm:t>
        <a:bodyPr/>
        <a:lstStyle/>
        <a:p>
          <a:endParaRPr lang="en-IN"/>
        </a:p>
      </dgm:t>
    </dgm:pt>
    <dgm:pt modelId="{BB82F505-226C-4B90-9AFE-4A6955BDEE56}" type="sibTrans" cxnId="{559FEC1B-89EB-4F2A-9F96-128639960A42}">
      <dgm:prSet/>
      <dgm:spPr/>
      <dgm:t>
        <a:bodyPr/>
        <a:lstStyle/>
        <a:p>
          <a:endParaRPr lang="en-IN"/>
        </a:p>
      </dgm:t>
    </dgm:pt>
    <dgm:pt modelId="{D567241C-B1C8-485D-9229-5CD33ED89192}" type="pres">
      <dgm:prSet presAssocID="{AE824EE8-E010-4B15-8D63-9F45D76DF03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F33DA93-F006-460F-A2C1-C6523F70A5ED}" type="pres">
      <dgm:prSet presAssocID="{9659569B-B5C5-4ECA-9F0C-34232344D11D}" presName="hierRoot1" presStyleCnt="0"/>
      <dgm:spPr/>
    </dgm:pt>
    <dgm:pt modelId="{679CE9D8-5F2E-4ABF-8F03-EC663E5EFC6C}" type="pres">
      <dgm:prSet presAssocID="{9659569B-B5C5-4ECA-9F0C-34232344D11D}" presName="composite" presStyleCnt="0"/>
      <dgm:spPr/>
    </dgm:pt>
    <dgm:pt modelId="{55028CAF-BD7E-42AE-BE20-B4F581AFBBB1}" type="pres">
      <dgm:prSet presAssocID="{9659569B-B5C5-4ECA-9F0C-34232344D11D}" presName="background" presStyleLbl="node0" presStyleIdx="0" presStyleCnt="1"/>
      <dgm:spPr/>
    </dgm:pt>
    <dgm:pt modelId="{A1C75162-66FE-4B66-92E8-257CC4811310}" type="pres">
      <dgm:prSet presAssocID="{9659569B-B5C5-4ECA-9F0C-34232344D11D}" presName="text" presStyleLbl="fgAcc0" presStyleIdx="0" presStyleCnt="1">
        <dgm:presLayoutVars>
          <dgm:chPref val="3"/>
        </dgm:presLayoutVars>
      </dgm:prSet>
      <dgm:spPr/>
    </dgm:pt>
    <dgm:pt modelId="{B5B0768D-51BC-4E8C-BD4F-1530B545221C}" type="pres">
      <dgm:prSet presAssocID="{9659569B-B5C5-4ECA-9F0C-34232344D11D}" presName="hierChild2" presStyleCnt="0"/>
      <dgm:spPr/>
    </dgm:pt>
    <dgm:pt modelId="{F7ED06D7-D34F-47F0-880C-431DC09BFE52}" type="pres">
      <dgm:prSet presAssocID="{45922051-FC6A-4688-8639-6B38C3EEBCAC}" presName="Name10" presStyleLbl="parChTrans1D2" presStyleIdx="0" presStyleCnt="2"/>
      <dgm:spPr/>
    </dgm:pt>
    <dgm:pt modelId="{903E03F2-C08C-4D91-BC77-EF7B007B2BEE}" type="pres">
      <dgm:prSet presAssocID="{85AA4D46-AB10-4881-A1E8-C465F5448D79}" presName="hierRoot2" presStyleCnt="0"/>
      <dgm:spPr/>
    </dgm:pt>
    <dgm:pt modelId="{23AECB2D-0884-4695-BD4C-35F1C3182D9B}" type="pres">
      <dgm:prSet presAssocID="{85AA4D46-AB10-4881-A1E8-C465F5448D79}" presName="composite2" presStyleCnt="0"/>
      <dgm:spPr/>
    </dgm:pt>
    <dgm:pt modelId="{22B83D50-AF55-4D21-AB08-284F18D6E469}" type="pres">
      <dgm:prSet presAssocID="{85AA4D46-AB10-4881-A1E8-C465F5448D79}" presName="background2" presStyleLbl="node2" presStyleIdx="0" presStyleCnt="2"/>
      <dgm:spPr/>
    </dgm:pt>
    <dgm:pt modelId="{95A725BF-63CE-478C-AA48-F0EA976111AD}" type="pres">
      <dgm:prSet presAssocID="{85AA4D46-AB10-4881-A1E8-C465F5448D79}" presName="text2" presStyleLbl="fgAcc2" presStyleIdx="0" presStyleCnt="2">
        <dgm:presLayoutVars>
          <dgm:chPref val="3"/>
        </dgm:presLayoutVars>
      </dgm:prSet>
      <dgm:spPr/>
    </dgm:pt>
    <dgm:pt modelId="{973325DA-8ACA-457B-AF78-376B4F297482}" type="pres">
      <dgm:prSet presAssocID="{85AA4D46-AB10-4881-A1E8-C465F5448D79}" presName="hierChild3" presStyleCnt="0"/>
      <dgm:spPr/>
    </dgm:pt>
    <dgm:pt modelId="{577300BA-08E6-4F3D-BBDD-50BD04A4A4FF}" type="pres">
      <dgm:prSet presAssocID="{193F80F5-E0BD-4BC1-AA12-F36CDF3DCECF}" presName="Name17" presStyleLbl="parChTrans1D3" presStyleIdx="0" presStyleCnt="4"/>
      <dgm:spPr/>
    </dgm:pt>
    <dgm:pt modelId="{A76AD5B7-BE4D-4828-98E5-DA785A500115}" type="pres">
      <dgm:prSet presAssocID="{82C3F1F7-62A3-4F13-81E8-E2E06F249E3F}" presName="hierRoot3" presStyleCnt="0"/>
      <dgm:spPr/>
    </dgm:pt>
    <dgm:pt modelId="{96C4C004-EFE4-4E9B-851B-53E4304A5D09}" type="pres">
      <dgm:prSet presAssocID="{82C3F1F7-62A3-4F13-81E8-E2E06F249E3F}" presName="composite3" presStyleCnt="0"/>
      <dgm:spPr/>
    </dgm:pt>
    <dgm:pt modelId="{5BCDD6D1-5CD7-4744-9C11-A6A6C9434C5E}" type="pres">
      <dgm:prSet presAssocID="{82C3F1F7-62A3-4F13-81E8-E2E06F249E3F}" presName="background3" presStyleLbl="node3" presStyleIdx="0" presStyleCnt="4"/>
      <dgm:spPr/>
    </dgm:pt>
    <dgm:pt modelId="{86D00BA2-284D-4B7F-A3AC-AC9524BADD2A}" type="pres">
      <dgm:prSet presAssocID="{82C3F1F7-62A3-4F13-81E8-E2E06F249E3F}" presName="text3" presStyleLbl="fgAcc3" presStyleIdx="0" presStyleCnt="4">
        <dgm:presLayoutVars>
          <dgm:chPref val="3"/>
        </dgm:presLayoutVars>
      </dgm:prSet>
      <dgm:spPr/>
    </dgm:pt>
    <dgm:pt modelId="{AC7BE9CD-AADE-4FE8-B7C9-E82959B95C20}" type="pres">
      <dgm:prSet presAssocID="{82C3F1F7-62A3-4F13-81E8-E2E06F249E3F}" presName="hierChild4" presStyleCnt="0"/>
      <dgm:spPr/>
    </dgm:pt>
    <dgm:pt modelId="{BA713E3C-24D6-4844-AD70-B66337410716}" type="pres">
      <dgm:prSet presAssocID="{EB371B2F-F814-40BF-8AB5-132E7F6148AD}" presName="Name17" presStyleLbl="parChTrans1D3" presStyleIdx="1" presStyleCnt="4"/>
      <dgm:spPr/>
    </dgm:pt>
    <dgm:pt modelId="{B5242B4A-4A3D-41AD-B331-A7C4B71242B2}" type="pres">
      <dgm:prSet presAssocID="{C87DFB62-9CF5-4CDE-A5C3-10BFB7778504}" presName="hierRoot3" presStyleCnt="0"/>
      <dgm:spPr/>
    </dgm:pt>
    <dgm:pt modelId="{F76D2A64-27B7-42C5-9767-C3866E60FB62}" type="pres">
      <dgm:prSet presAssocID="{C87DFB62-9CF5-4CDE-A5C3-10BFB7778504}" presName="composite3" presStyleCnt="0"/>
      <dgm:spPr/>
    </dgm:pt>
    <dgm:pt modelId="{20763007-67AA-4CBE-9029-6E5ADE1491A4}" type="pres">
      <dgm:prSet presAssocID="{C87DFB62-9CF5-4CDE-A5C3-10BFB7778504}" presName="background3" presStyleLbl="node3" presStyleIdx="1" presStyleCnt="4"/>
      <dgm:spPr/>
    </dgm:pt>
    <dgm:pt modelId="{F256F339-D4FC-4A45-99D7-F066A8B9E743}" type="pres">
      <dgm:prSet presAssocID="{C87DFB62-9CF5-4CDE-A5C3-10BFB7778504}" presName="text3" presStyleLbl="fgAcc3" presStyleIdx="1" presStyleCnt="4">
        <dgm:presLayoutVars>
          <dgm:chPref val="3"/>
        </dgm:presLayoutVars>
      </dgm:prSet>
      <dgm:spPr/>
    </dgm:pt>
    <dgm:pt modelId="{81368430-ACF8-477F-9B81-8F04ADE8F6A7}" type="pres">
      <dgm:prSet presAssocID="{C87DFB62-9CF5-4CDE-A5C3-10BFB7778504}" presName="hierChild4" presStyleCnt="0"/>
      <dgm:spPr/>
    </dgm:pt>
    <dgm:pt modelId="{5DC3EE71-E9A7-47E5-B066-021AE13B50AC}" type="pres">
      <dgm:prSet presAssocID="{2EDECC8F-93E7-4EE2-94D7-6929E828F785}" presName="Name17" presStyleLbl="parChTrans1D3" presStyleIdx="2" presStyleCnt="4"/>
      <dgm:spPr/>
    </dgm:pt>
    <dgm:pt modelId="{C5E1FB3A-0DA3-4E9A-8C48-F7AF22141E31}" type="pres">
      <dgm:prSet presAssocID="{C550F939-9C0C-4E98-98AA-2ADDA6892D4A}" presName="hierRoot3" presStyleCnt="0"/>
      <dgm:spPr/>
    </dgm:pt>
    <dgm:pt modelId="{445C3EF0-6EFE-4708-ACA2-8A87DAB547C0}" type="pres">
      <dgm:prSet presAssocID="{C550F939-9C0C-4E98-98AA-2ADDA6892D4A}" presName="composite3" presStyleCnt="0"/>
      <dgm:spPr/>
    </dgm:pt>
    <dgm:pt modelId="{16BC3E48-4005-4CAB-84B2-FA57CF3458D8}" type="pres">
      <dgm:prSet presAssocID="{C550F939-9C0C-4E98-98AA-2ADDA6892D4A}" presName="background3" presStyleLbl="node3" presStyleIdx="2" presStyleCnt="4"/>
      <dgm:spPr/>
    </dgm:pt>
    <dgm:pt modelId="{0B84A803-5846-44F5-8794-C8BA0B4EBA11}" type="pres">
      <dgm:prSet presAssocID="{C550F939-9C0C-4E98-98AA-2ADDA6892D4A}" presName="text3" presStyleLbl="fgAcc3" presStyleIdx="2" presStyleCnt="4">
        <dgm:presLayoutVars>
          <dgm:chPref val="3"/>
        </dgm:presLayoutVars>
      </dgm:prSet>
      <dgm:spPr/>
    </dgm:pt>
    <dgm:pt modelId="{F3B7A280-B348-4D1A-8B07-99729428BE09}" type="pres">
      <dgm:prSet presAssocID="{C550F939-9C0C-4E98-98AA-2ADDA6892D4A}" presName="hierChild4" presStyleCnt="0"/>
      <dgm:spPr/>
    </dgm:pt>
    <dgm:pt modelId="{B88239B1-EA9C-47A4-B198-67304CE95A7F}" type="pres">
      <dgm:prSet presAssocID="{90C2B2B1-173E-49E4-A790-578F87B72E27}" presName="Name23" presStyleLbl="parChTrans1D4" presStyleIdx="0" presStyleCnt="1"/>
      <dgm:spPr/>
    </dgm:pt>
    <dgm:pt modelId="{967463C2-F4A1-4F1F-837B-1B844C28C90A}" type="pres">
      <dgm:prSet presAssocID="{950AC752-6723-4CC3-B68D-AB99E99EB3B7}" presName="hierRoot4" presStyleCnt="0"/>
      <dgm:spPr/>
    </dgm:pt>
    <dgm:pt modelId="{17F5B085-E494-4701-A986-9711D819852A}" type="pres">
      <dgm:prSet presAssocID="{950AC752-6723-4CC3-B68D-AB99E99EB3B7}" presName="composite4" presStyleCnt="0"/>
      <dgm:spPr/>
    </dgm:pt>
    <dgm:pt modelId="{5A87F1C6-F1D2-401C-9EE2-4A4C1C8C3F2F}" type="pres">
      <dgm:prSet presAssocID="{950AC752-6723-4CC3-B68D-AB99E99EB3B7}" presName="background4" presStyleLbl="node4" presStyleIdx="0" presStyleCnt="1"/>
      <dgm:spPr/>
    </dgm:pt>
    <dgm:pt modelId="{3AE05250-E53E-4BD6-A7C9-470C678DE979}" type="pres">
      <dgm:prSet presAssocID="{950AC752-6723-4CC3-B68D-AB99E99EB3B7}" presName="text4" presStyleLbl="fgAcc4" presStyleIdx="0" presStyleCnt="1">
        <dgm:presLayoutVars>
          <dgm:chPref val="3"/>
        </dgm:presLayoutVars>
      </dgm:prSet>
      <dgm:spPr/>
    </dgm:pt>
    <dgm:pt modelId="{8166CFA3-13E4-4E9B-B33F-8D04B22050C1}" type="pres">
      <dgm:prSet presAssocID="{950AC752-6723-4CC3-B68D-AB99E99EB3B7}" presName="hierChild5" presStyleCnt="0"/>
      <dgm:spPr/>
    </dgm:pt>
    <dgm:pt modelId="{A430E268-FC5B-48AD-B8C1-CFBE190C6E45}" type="pres">
      <dgm:prSet presAssocID="{CD8D0932-BA80-4753-94C3-DDD7EE5186CC}" presName="Name10" presStyleLbl="parChTrans1D2" presStyleIdx="1" presStyleCnt="2"/>
      <dgm:spPr/>
    </dgm:pt>
    <dgm:pt modelId="{CBC4DAEB-6939-43BA-B7BB-EB4F1183DFD1}" type="pres">
      <dgm:prSet presAssocID="{908402FE-D8E9-45AB-9A8E-AFCAB68BEDB6}" presName="hierRoot2" presStyleCnt="0"/>
      <dgm:spPr/>
    </dgm:pt>
    <dgm:pt modelId="{7B177610-92C5-48A8-9614-F3F90CB09D38}" type="pres">
      <dgm:prSet presAssocID="{908402FE-D8E9-45AB-9A8E-AFCAB68BEDB6}" presName="composite2" presStyleCnt="0"/>
      <dgm:spPr/>
    </dgm:pt>
    <dgm:pt modelId="{A9322A9D-251B-48A4-88E6-762C90276B9F}" type="pres">
      <dgm:prSet presAssocID="{908402FE-D8E9-45AB-9A8E-AFCAB68BEDB6}" presName="background2" presStyleLbl="node2" presStyleIdx="1" presStyleCnt="2"/>
      <dgm:spPr/>
    </dgm:pt>
    <dgm:pt modelId="{F760806A-ABE0-480F-B2A2-1E0073B86F29}" type="pres">
      <dgm:prSet presAssocID="{908402FE-D8E9-45AB-9A8E-AFCAB68BEDB6}" presName="text2" presStyleLbl="fgAcc2" presStyleIdx="1" presStyleCnt="2">
        <dgm:presLayoutVars>
          <dgm:chPref val="3"/>
        </dgm:presLayoutVars>
      </dgm:prSet>
      <dgm:spPr/>
    </dgm:pt>
    <dgm:pt modelId="{62517B7B-DF88-4F66-A105-534E1A3F33DB}" type="pres">
      <dgm:prSet presAssocID="{908402FE-D8E9-45AB-9A8E-AFCAB68BEDB6}" presName="hierChild3" presStyleCnt="0"/>
      <dgm:spPr/>
    </dgm:pt>
    <dgm:pt modelId="{B47B52FF-26E9-4C67-8149-934A27E618E1}" type="pres">
      <dgm:prSet presAssocID="{F564628F-A06C-44B0-92D0-961DC183C640}" presName="Name17" presStyleLbl="parChTrans1D3" presStyleIdx="3" presStyleCnt="4"/>
      <dgm:spPr/>
    </dgm:pt>
    <dgm:pt modelId="{72108190-AFC2-447D-B3EA-E4CBE78C9569}" type="pres">
      <dgm:prSet presAssocID="{8F62B6B3-C503-495B-A2C8-5B0067DA3499}" presName="hierRoot3" presStyleCnt="0"/>
      <dgm:spPr/>
    </dgm:pt>
    <dgm:pt modelId="{B9AD1DBA-FFAC-4B02-A30F-3EEAE7B08CFD}" type="pres">
      <dgm:prSet presAssocID="{8F62B6B3-C503-495B-A2C8-5B0067DA3499}" presName="composite3" presStyleCnt="0"/>
      <dgm:spPr/>
    </dgm:pt>
    <dgm:pt modelId="{9DC6FD09-3B0C-4B71-878B-0BD52C4C2CE8}" type="pres">
      <dgm:prSet presAssocID="{8F62B6B3-C503-495B-A2C8-5B0067DA3499}" presName="background3" presStyleLbl="node3" presStyleIdx="3" presStyleCnt="4"/>
      <dgm:spPr/>
    </dgm:pt>
    <dgm:pt modelId="{8E3FA553-C730-4390-A8CF-047559C245ED}" type="pres">
      <dgm:prSet presAssocID="{8F62B6B3-C503-495B-A2C8-5B0067DA3499}" presName="text3" presStyleLbl="fgAcc3" presStyleIdx="3" presStyleCnt="4">
        <dgm:presLayoutVars>
          <dgm:chPref val="3"/>
        </dgm:presLayoutVars>
      </dgm:prSet>
      <dgm:spPr/>
    </dgm:pt>
    <dgm:pt modelId="{C68D204C-DAAE-40EE-AC8D-833E98544B91}" type="pres">
      <dgm:prSet presAssocID="{8F62B6B3-C503-495B-A2C8-5B0067DA3499}" presName="hierChild4" presStyleCnt="0"/>
      <dgm:spPr/>
    </dgm:pt>
  </dgm:ptLst>
  <dgm:cxnLst>
    <dgm:cxn modelId="{BA470E08-CA24-42B5-8B61-EA7BD2A616A2}" srcId="{85AA4D46-AB10-4881-A1E8-C465F5448D79}" destId="{82C3F1F7-62A3-4F13-81E8-E2E06F249E3F}" srcOrd="0" destOrd="0" parTransId="{193F80F5-E0BD-4BC1-AA12-F36CDF3DCECF}" sibTransId="{15FD6ABC-0162-43BF-B548-D05E49B2127A}"/>
    <dgm:cxn modelId="{559FEC1B-89EB-4F2A-9F96-128639960A42}" srcId="{908402FE-D8E9-45AB-9A8E-AFCAB68BEDB6}" destId="{8F62B6B3-C503-495B-A2C8-5B0067DA3499}" srcOrd="0" destOrd="0" parTransId="{F564628F-A06C-44B0-92D0-961DC183C640}" sibTransId="{BB82F505-226C-4B90-9AFE-4A6955BDEE56}"/>
    <dgm:cxn modelId="{51CFD421-2A55-491D-9FE5-FED538A70AD6}" type="presOf" srcId="{EB371B2F-F814-40BF-8AB5-132E7F6148AD}" destId="{BA713E3C-24D6-4844-AD70-B66337410716}" srcOrd="0" destOrd="0" presId="urn:microsoft.com/office/officeart/2005/8/layout/hierarchy1"/>
    <dgm:cxn modelId="{B701ED2A-996D-4DD1-B840-923DFB59B6B1}" type="presOf" srcId="{908402FE-D8E9-45AB-9A8E-AFCAB68BEDB6}" destId="{F760806A-ABE0-480F-B2A2-1E0073B86F29}" srcOrd="0" destOrd="0" presId="urn:microsoft.com/office/officeart/2005/8/layout/hierarchy1"/>
    <dgm:cxn modelId="{7D5B1B40-F5C3-4767-A39D-A6D57B109E3B}" type="presOf" srcId="{AE824EE8-E010-4B15-8D63-9F45D76DF03B}" destId="{D567241C-B1C8-485D-9229-5CD33ED89192}" srcOrd="0" destOrd="0" presId="urn:microsoft.com/office/officeart/2005/8/layout/hierarchy1"/>
    <dgm:cxn modelId="{6BBDEF5B-3D80-4F49-9737-892C8F40309E}" type="presOf" srcId="{90C2B2B1-173E-49E4-A790-578F87B72E27}" destId="{B88239B1-EA9C-47A4-B198-67304CE95A7F}" srcOrd="0" destOrd="0" presId="urn:microsoft.com/office/officeart/2005/8/layout/hierarchy1"/>
    <dgm:cxn modelId="{B2A28E5E-17C7-428D-95BE-82DC0E040F54}" srcId="{9659569B-B5C5-4ECA-9F0C-34232344D11D}" destId="{908402FE-D8E9-45AB-9A8E-AFCAB68BEDB6}" srcOrd="1" destOrd="0" parTransId="{CD8D0932-BA80-4753-94C3-DDD7EE5186CC}" sibTransId="{02A4FB16-15E5-4C00-B79D-580C7A3FCCE0}"/>
    <dgm:cxn modelId="{36020A42-864F-4FA1-9E0F-4D4C07C89BF6}" type="presOf" srcId="{85AA4D46-AB10-4881-A1E8-C465F5448D79}" destId="{95A725BF-63CE-478C-AA48-F0EA976111AD}" srcOrd="0" destOrd="0" presId="urn:microsoft.com/office/officeart/2005/8/layout/hierarchy1"/>
    <dgm:cxn modelId="{AF3A7664-F966-4896-B61B-4EFE90FBD942}" type="presOf" srcId="{950AC752-6723-4CC3-B68D-AB99E99EB3B7}" destId="{3AE05250-E53E-4BD6-A7C9-470C678DE979}" srcOrd="0" destOrd="0" presId="urn:microsoft.com/office/officeart/2005/8/layout/hierarchy1"/>
    <dgm:cxn modelId="{5B4CB368-358C-4030-8194-C6CFC39FE910}" type="presOf" srcId="{8F62B6B3-C503-495B-A2C8-5B0067DA3499}" destId="{8E3FA553-C730-4390-A8CF-047559C245ED}" srcOrd="0" destOrd="0" presId="urn:microsoft.com/office/officeart/2005/8/layout/hierarchy1"/>
    <dgm:cxn modelId="{349A364F-2B82-487F-8863-CF9A205C7813}" type="presOf" srcId="{2EDECC8F-93E7-4EE2-94D7-6929E828F785}" destId="{5DC3EE71-E9A7-47E5-B066-021AE13B50AC}" srcOrd="0" destOrd="0" presId="urn:microsoft.com/office/officeart/2005/8/layout/hierarchy1"/>
    <dgm:cxn modelId="{E5EC6A50-8374-4D16-933B-557D42B18F87}" srcId="{C550F939-9C0C-4E98-98AA-2ADDA6892D4A}" destId="{950AC752-6723-4CC3-B68D-AB99E99EB3B7}" srcOrd="0" destOrd="0" parTransId="{90C2B2B1-173E-49E4-A790-578F87B72E27}" sibTransId="{06F03305-8C9C-4204-AFAF-C978423E0332}"/>
    <dgm:cxn modelId="{3A8F0E53-D299-4A40-97E4-32F6F87196F4}" srcId="{85AA4D46-AB10-4881-A1E8-C465F5448D79}" destId="{C550F939-9C0C-4E98-98AA-2ADDA6892D4A}" srcOrd="2" destOrd="0" parTransId="{2EDECC8F-93E7-4EE2-94D7-6929E828F785}" sibTransId="{E65006B8-2DC5-4641-AACB-05E070FCFD16}"/>
    <dgm:cxn modelId="{EC591475-2AEC-47D3-A600-DED603BFF47B}" type="presOf" srcId="{45922051-FC6A-4688-8639-6B38C3EEBCAC}" destId="{F7ED06D7-D34F-47F0-880C-431DC09BFE52}" srcOrd="0" destOrd="0" presId="urn:microsoft.com/office/officeart/2005/8/layout/hierarchy1"/>
    <dgm:cxn modelId="{0732C05A-D695-4CBC-B5A8-A0CB10C68684}" type="presOf" srcId="{CD8D0932-BA80-4753-94C3-DDD7EE5186CC}" destId="{A430E268-FC5B-48AD-B8C1-CFBE190C6E45}" srcOrd="0" destOrd="0" presId="urn:microsoft.com/office/officeart/2005/8/layout/hierarchy1"/>
    <dgm:cxn modelId="{519DAF80-7DB8-4B48-952D-73A81AD4ED37}" type="presOf" srcId="{C87DFB62-9CF5-4CDE-A5C3-10BFB7778504}" destId="{F256F339-D4FC-4A45-99D7-F066A8B9E743}" srcOrd="0" destOrd="0" presId="urn:microsoft.com/office/officeart/2005/8/layout/hierarchy1"/>
    <dgm:cxn modelId="{296EE89E-DA1A-43CD-B590-0D1157011AFF}" type="presOf" srcId="{F564628F-A06C-44B0-92D0-961DC183C640}" destId="{B47B52FF-26E9-4C67-8149-934A27E618E1}" srcOrd="0" destOrd="0" presId="urn:microsoft.com/office/officeart/2005/8/layout/hierarchy1"/>
    <dgm:cxn modelId="{EAAC93AD-C009-4312-A566-9D6685B7656E}" srcId="{85AA4D46-AB10-4881-A1E8-C465F5448D79}" destId="{C87DFB62-9CF5-4CDE-A5C3-10BFB7778504}" srcOrd="1" destOrd="0" parTransId="{EB371B2F-F814-40BF-8AB5-132E7F6148AD}" sibTransId="{3FAFB293-15AD-4C4E-9C77-9CD8B8202D24}"/>
    <dgm:cxn modelId="{B9BB09B0-B8A6-410B-A092-0993EA7C695D}" srcId="{AE824EE8-E010-4B15-8D63-9F45D76DF03B}" destId="{9659569B-B5C5-4ECA-9F0C-34232344D11D}" srcOrd="0" destOrd="0" parTransId="{C09E2269-6433-429F-A0F2-3DCB0011986B}" sibTransId="{A39F4D9C-91A2-4A3B-BFFB-98E165B2D804}"/>
    <dgm:cxn modelId="{340B5FBD-5640-46D7-BF43-04E5D13F72DA}" srcId="{9659569B-B5C5-4ECA-9F0C-34232344D11D}" destId="{85AA4D46-AB10-4881-A1E8-C465F5448D79}" srcOrd="0" destOrd="0" parTransId="{45922051-FC6A-4688-8639-6B38C3EEBCAC}" sibTransId="{1680BBCF-EC7E-4401-AB97-39B8A3BBBA02}"/>
    <dgm:cxn modelId="{32F874D7-A721-4FD0-B27D-0647BEC78BCE}" type="presOf" srcId="{C550F939-9C0C-4E98-98AA-2ADDA6892D4A}" destId="{0B84A803-5846-44F5-8794-C8BA0B4EBA11}" srcOrd="0" destOrd="0" presId="urn:microsoft.com/office/officeart/2005/8/layout/hierarchy1"/>
    <dgm:cxn modelId="{FF6AC5DA-2512-4CEE-B7DC-CAE6AFB5CAED}" type="presOf" srcId="{193F80F5-E0BD-4BC1-AA12-F36CDF3DCECF}" destId="{577300BA-08E6-4F3D-BBDD-50BD04A4A4FF}" srcOrd="0" destOrd="0" presId="urn:microsoft.com/office/officeart/2005/8/layout/hierarchy1"/>
    <dgm:cxn modelId="{88879BFF-53A3-4840-9BF6-ACF97375B41A}" type="presOf" srcId="{82C3F1F7-62A3-4F13-81E8-E2E06F249E3F}" destId="{86D00BA2-284D-4B7F-A3AC-AC9524BADD2A}" srcOrd="0" destOrd="0" presId="urn:microsoft.com/office/officeart/2005/8/layout/hierarchy1"/>
    <dgm:cxn modelId="{11F7C9FF-26FF-42CC-8798-E71995202493}" type="presOf" srcId="{9659569B-B5C5-4ECA-9F0C-34232344D11D}" destId="{A1C75162-66FE-4B66-92E8-257CC4811310}" srcOrd="0" destOrd="0" presId="urn:microsoft.com/office/officeart/2005/8/layout/hierarchy1"/>
    <dgm:cxn modelId="{413C6B2C-B832-4096-ACDF-3ED3ECAB5ECE}" type="presParOf" srcId="{D567241C-B1C8-485D-9229-5CD33ED89192}" destId="{2F33DA93-F006-460F-A2C1-C6523F70A5ED}" srcOrd="0" destOrd="0" presId="urn:microsoft.com/office/officeart/2005/8/layout/hierarchy1"/>
    <dgm:cxn modelId="{FB4E8F51-54AE-4744-9060-C40F12D521B1}" type="presParOf" srcId="{2F33DA93-F006-460F-A2C1-C6523F70A5ED}" destId="{679CE9D8-5F2E-4ABF-8F03-EC663E5EFC6C}" srcOrd="0" destOrd="0" presId="urn:microsoft.com/office/officeart/2005/8/layout/hierarchy1"/>
    <dgm:cxn modelId="{974A78A2-B79C-4E17-872B-1974B7E50875}" type="presParOf" srcId="{679CE9D8-5F2E-4ABF-8F03-EC663E5EFC6C}" destId="{55028CAF-BD7E-42AE-BE20-B4F581AFBBB1}" srcOrd="0" destOrd="0" presId="urn:microsoft.com/office/officeart/2005/8/layout/hierarchy1"/>
    <dgm:cxn modelId="{C7416D80-84B8-499D-AB4E-B568148521AB}" type="presParOf" srcId="{679CE9D8-5F2E-4ABF-8F03-EC663E5EFC6C}" destId="{A1C75162-66FE-4B66-92E8-257CC4811310}" srcOrd="1" destOrd="0" presId="urn:microsoft.com/office/officeart/2005/8/layout/hierarchy1"/>
    <dgm:cxn modelId="{1CB62559-7A2D-4E4C-B3B0-80F785FBCEA2}" type="presParOf" srcId="{2F33DA93-F006-460F-A2C1-C6523F70A5ED}" destId="{B5B0768D-51BC-4E8C-BD4F-1530B545221C}" srcOrd="1" destOrd="0" presId="urn:microsoft.com/office/officeart/2005/8/layout/hierarchy1"/>
    <dgm:cxn modelId="{5AAD2B16-1CC4-485B-9869-1BD8225A388C}" type="presParOf" srcId="{B5B0768D-51BC-4E8C-BD4F-1530B545221C}" destId="{F7ED06D7-D34F-47F0-880C-431DC09BFE52}" srcOrd="0" destOrd="0" presId="urn:microsoft.com/office/officeart/2005/8/layout/hierarchy1"/>
    <dgm:cxn modelId="{E6AFAEB4-F31A-435E-89F3-7062CA9F4081}" type="presParOf" srcId="{B5B0768D-51BC-4E8C-BD4F-1530B545221C}" destId="{903E03F2-C08C-4D91-BC77-EF7B007B2BEE}" srcOrd="1" destOrd="0" presId="urn:microsoft.com/office/officeart/2005/8/layout/hierarchy1"/>
    <dgm:cxn modelId="{1B9281AA-A490-49AB-8956-A54D6D0C5348}" type="presParOf" srcId="{903E03F2-C08C-4D91-BC77-EF7B007B2BEE}" destId="{23AECB2D-0884-4695-BD4C-35F1C3182D9B}" srcOrd="0" destOrd="0" presId="urn:microsoft.com/office/officeart/2005/8/layout/hierarchy1"/>
    <dgm:cxn modelId="{81C9EE41-9B5E-4BB4-B9D6-9F42D29FD2C9}" type="presParOf" srcId="{23AECB2D-0884-4695-BD4C-35F1C3182D9B}" destId="{22B83D50-AF55-4D21-AB08-284F18D6E469}" srcOrd="0" destOrd="0" presId="urn:microsoft.com/office/officeart/2005/8/layout/hierarchy1"/>
    <dgm:cxn modelId="{752081D1-2B36-43E7-942F-075BB0F3A379}" type="presParOf" srcId="{23AECB2D-0884-4695-BD4C-35F1C3182D9B}" destId="{95A725BF-63CE-478C-AA48-F0EA976111AD}" srcOrd="1" destOrd="0" presId="urn:microsoft.com/office/officeart/2005/8/layout/hierarchy1"/>
    <dgm:cxn modelId="{BD8C8681-B465-4CEB-A1B5-AEAA55C142C6}" type="presParOf" srcId="{903E03F2-C08C-4D91-BC77-EF7B007B2BEE}" destId="{973325DA-8ACA-457B-AF78-376B4F297482}" srcOrd="1" destOrd="0" presId="urn:microsoft.com/office/officeart/2005/8/layout/hierarchy1"/>
    <dgm:cxn modelId="{98DC7820-B5B6-44A7-9A0C-687CB725994F}" type="presParOf" srcId="{973325DA-8ACA-457B-AF78-376B4F297482}" destId="{577300BA-08E6-4F3D-BBDD-50BD04A4A4FF}" srcOrd="0" destOrd="0" presId="urn:microsoft.com/office/officeart/2005/8/layout/hierarchy1"/>
    <dgm:cxn modelId="{B4986861-F38A-4732-87BC-649839382541}" type="presParOf" srcId="{973325DA-8ACA-457B-AF78-376B4F297482}" destId="{A76AD5B7-BE4D-4828-98E5-DA785A500115}" srcOrd="1" destOrd="0" presId="urn:microsoft.com/office/officeart/2005/8/layout/hierarchy1"/>
    <dgm:cxn modelId="{3507A43C-C39C-4252-A394-9829DF02D1D7}" type="presParOf" srcId="{A76AD5B7-BE4D-4828-98E5-DA785A500115}" destId="{96C4C004-EFE4-4E9B-851B-53E4304A5D09}" srcOrd="0" destOrd="0" presId="urn:microsoft.com/office/officeart/2005/8/layout/hierarchy1"/>
    <dgm:cxn modelId="{18A80848-732B-4799-BE1B-579ADD841126}" type="presParOf" srcId="{96C4C004-EFE4-4E9B-851B-53E4304A5D09}" destId="{5BCDD6D1-5CD7-4744-9C11-A6A6C9434C5E}" srcOrd="0" destOrd="0" presId="urn:microsoft.com/office/officeart/2005/8/layout/hierarchy1"/>
    <dgm:cxn modelId="{56157F23-EFD2-469C-87E1-CA9BE9E9C8C9}" type="presParOf" srcId="{96C4C004-EFE4-4E9B-851B-53E4304A5D09}" destId="{86D00BA2-284D-4B7F-A3AC-AC9524BADD2A}" srcOrd="1" destOrd="0" presId="urn:microsoft.com/office/officeart/2005/8/layout/hierarchy1"/>
    <dgm:cxn modelId="{C61BF851-835D-4EDA-9658-B5B5B75DD273}" type="presParOf" srcId="{A76AD5B7-BE4D-4828-98E5-DA785A500115}" destId="{AC7BE9CD-AADE-4FE8-B7C9-E82959B95C20}" srcOrd="1" destOrd="0" presId="urn:microsoft.com/office/officeart/2005/8/layout/hierarchy1"/>
    <dgm:cxn modelId="{87C72E13-7DAC-4426-9905-F56D770A8224}" type="presParOf" srcId="{973325DA-8ACA-457B-AF78-376B4F297482}" destId="{BA713E3C-24D6-4844-AD70-B66337410716}" srcOrd="2" destOrd="0" presId="urn:microsoft.com/office/officeart/2005/8/layout/hierarchy1"/>
    <dgm:cxn modelId="{4A609D65-B487-4BA8-A3DA-03FE0617766A}" type="presParOf" srcId="{973325DA-8ACA-457B-AF78-376B4F297482}" destId="{B5242B4A-4A3D-41AD-B331-A7C4B71242B2}" srcOrd="3" destOrd="0" presId="urn:microsoft.com/office/officeart/2005/8/layout/hierarchy1"/>
    <dgm:cxn modelId="{E56E5065-98E5-4A37-8A59-483990762C04}" type="presParOf" srcId="{B5242B4A-4A3D-41AD-B331-A7C4B71242B2}" destId="{F76D2A64-27B7-42C5-9767-C3866E60FB62}" srcOrd="0" destOrd="0" presId="urn:microsoft.com/office/officeart/2005/8/layout/hierarchy1"/>
    <dgm:cxn modelId="{C350DC66-8C47-442E-8A0B-2F7E5D918962}" type="presParOf" srcId="{F76D2A64-27B7-42C5-9767-C3866E60FB62}" destId="{20763007-67AA-4CBE-9029-6E5ADE1491A4}" srcOrd="0" destOrd="0" presId="urn:microsoft.com/office/officeart/2005/8/layout/hierarchy1"/>
    <dgm:cxn modelId="{DD143735-FDE1-4E56-9D42-756E349EFC62}" type="presParOf" srcId="{F76D2A64-27B7-42C5-9767-C3866E60FB62}" destId="{F256F339-D4FC-4A45-99D7-F066A8B9E743}" srcOrd="1" destOrd="0" presId="urn:microsoft.com/office/officeart/2005/8/layout/hierarchy1"/>
    <dgm:cxn modelId="{43F48D61-D3B2-4915-8C8B-70C57F0ACDC2}" type="presParOf" srcId="{B5242B4A-4A3D-41AD-B331-A7C4B71242B2}" destId="{81368430-ACF8-477F-9B81-8F04ADE8F6A7}" srcOrd="1" destOrd="0" presId="urn:microsoft.com/office/officeart/2005/8/layout/hierarchy1"/>
    <dgm:cxn modelId="{7B43C8EB-99E1-45E2-995E-19A5D35D30A9}" type="presParOf" srcId="{973325DA-8ACA-457B-AF78-376B4F297482}" destId="{5DC3EE71-E9A7-47E5-B066-021AE13B50AC}" srcOrd="4" destOrd="0" presId="urn:microsoft.com/office/officeart/2005/8/layout/hierarchy1"/>
    <dgm:cxn modelId="{70052A1F-7199-4B5F-83A1-0E75F6DC36F5}" type="presParOf" srcId="{973325DA-8ACA-457B-AF78-376B4F297482}" destId="{C5E1FB3A-0DA3-4E9A-8C48-F7AF22141E31}" srcOrd="5" destOrd="0" presId="urn:microsoft.com/office/officeart/2005/8/layout/hierarchy1"/>
    <dgm:cxn modelId="{BB5A1CA4-BFE8-4F45-B4A7-356BC4F8FD06}" type="presParOf" srcId="{C5E1FB3A-0DA3-4E9A-8C48-F7AF22141E31}" destId="{445C3EF0-6EFE-4708-ACA2-8A87DAB547C0}" srcOrd="0" destOrd="0" presId="urn:microsoft.com/office/officeart/2005/8/layout/hierarchy1"/>
    <dgm:cxn modelId="{4CCD7BAD-8BDB-424D-9FF2-3B5777960970}" type="presParOf" srcId="{445C3EF0-6EFE-4708-ACA2-8A87DAB547C0}" destId="{16BC3E48-4005-4CAB-84B2-FA57CF3458D8}" srcOrd="0" destOrd="0" presId="urn:microsoft.com/office/officeart/2005/8/layout/hierarchy1"/>
    <dgm:cxn modelId="{7BF85046-EC3F-4B1E-8BCA-B50F91C42FA1}" type="presParOf" srcId="{445C3EF0-6EFE-4708-ACA2-8A87DAB547C0}" destId="{0B84A803-5846-44F5-8794-C8BA0B4EBA11}" srcOrd="1" destOrd="0" presId="urn:microsoft.com/office/officeart/2005/8/layout/hierarchy1"/>
    <dgm:cxn modelId="{66E17808-66F4-4C45-8DEB-C4BD6D2C7F74}" type="presParOf" srcId="{C5E1FB3A-0DA3-4E9A-8C48-F7AF22141E31}" destId="{F3B7A280-B348-4D1A-8B07-99729428BE09}" srcOrd="1" destOrd="0" presId="urn:microsoft.com/office/officeart/2005/8/layout/hierarchy1"/>
    <dgm:cxn modelId="{3FAC6462-003B-4639-9AEF-C6E60DAA7E24}" type="presParOf" srcId="{F3B7A280-B348-4D1A-8B07-99729428BE09}" destId="{B88239B1-EA9C-47A4-B198-67304CE95A7F}" srcOrd="0" destOrd="0" presId="urn:microsoft.com/office/officeart/2005/8/layout/hierarchy1"/>
    <dgm:cxn modelId="{40AAFDDA-7793-4732-AD1B-3F7526C9158D}" type="presParOf" srcId="{F3B7A280-B348-4D1A-8B07-99729428BE09}" destId="{967463C2-F4A1-4F1F-837B-1B844C28C90A}" srcOrd="1" destOrd="0" presId="urn:microsoft.com/office/officeart/2005/8/layout/hierarchy1"/>
    <dgm:cxn modelId="{3DA93488-5494-4413-8BEA-C083C1A0171E}" type="presParOf" srcId="{967463C2-F4A1-4F1F-837B-1B844C28C90A}" destId="{17F5B085-E494-4701-A986-9711D819852A}" srcOrd="0" destOrd="0" presId="urn:microsoft.com/office/officeart/2005/8/layout/hierarchy1"/>
    <dgm:cxn modelId="{BBD8A959-3DC8-4C7A-99E3-F5F69A775053}" type="presParOf" srcId="{17F5B085-E494-4701-A986-9711D819852A}" destId="{5A87F1C6-F1D2-401C-9EE2-4A4C1C8C3F2F}" srcOrd="0" destOrd="0" presId="urn:microsoft.com/office/officeart/2005/8/layout/hierarchy1"/>
    <dgm:cxn modelId="{11A50C96-0A97-4D75-9C54-AA56D13D1741}" type="presParOf" srcId="{17F5B085-E494-4701-A986-9711D819852A}" destId="{3AE05250-E53E-4BD6-A7C9-470C678DE979}" srcOrd="1" destOrd="0" presId="urn:microsoft.com/office/officeart/2005/8/layout/hierarchy1"/>
    <dgm:cxn modelId="{663CDBD7-5334-4604-97D3-98FF830C2F2C}" type="presParOf" srcId="{967463C2-F4A1-4F1F-837B-1B844C28C90A}" destId="{8166CFA3-13E4-4E9B-B33F-8D04B22050C1}" srcOrd="1" destOrd="0" presId="urn:microsoft.com/office/officeart/2005/8/layout/hierarchy1"/>
    <dgm:cxn modelId="{F3AEBC8D-E53C-4A6F-9105-5A84473FFB29}" type="presParOf" srcId="{B5B0768D-51BC-4E8C-BD4F-1530B545221C}" destId="{A430E268-FC5B-48AD-B8C1-CFBE190C6E45}" srcOrd="2" destOrd="0" presId="urn:microsoft.com/office/officeart/2005/8/layout/hierarchy1"/>
    <dgm:cxn modelId="{36A2CE33-80AC-40D3-9193-3C3EF19A88EC}" type="presParOf" srcId="{B5B0768D-51BC-4E8C-BD4F-1530B545221C}" destId="{CBC4DAEB-6939-43BA-B7BB-EB4F1183DFD1}" srcOrd="3" destOrd="0" presId="urn:microsoft.com/office/officeart/2005/8/layout/hierarchy1"/>
    <dgm:cxn modelId="{A1420D68-1724-4FC8-99E5-2BB4D980396B}" type="presParOf" srcId="{CBC4DAEB-6939-43BA-B7BB-EB4F1183DFD1}" destId="{7B177610-92C5-48A8-9614-F3F90CB09D38}" srcOrd="0" destOrd="0" presId="urn:microsoft.com/office/officeart/2005/8/layout/hierarchy1"/>
    <dgm:cxn modelId="{5C729765-FB88-40CF-AD0A-612774AD91A4}" type="presParOf" srcId="{7B177610-92C5-48A8-9614-F3F90CB09D38}" destId="{A9322A9D-251B-48A4-88E6-762C90276B9F}" srcOrd="0" destOrd="0" presId="urn:microsoft.com/office/officeart/2005/8/layout/hierarchy1"/>
    <dgm:cxn modelId="{C13750A4-605C-4B48-9B4A-AC3B04EA0C4B}" type="presParOf" srcId="{7B177610-92C5-48A8-9614-F3F90CB09D38}" destId="{F760806A-ABE0-480F-B2A2-1E0073B86F29}" srcOrd="1" destOrd="0" presId="urn:microsoft.com/office/officeart/2005/8/layout/hierarchy1"/>
    <dgm:cxn modelId="{7DA462F8-8986-45C5-A1A9-998642DED8A0}" type="presParOf" srcId="{CBC4DAEB-6939-43BA-B7BB-EB4F1183DFD1}" destId="{62517B7B-DF88-4F66-A105-534E1A3F33DB}" srcOrd="1" destOrd="0" presId="urn:microsoft.com/office/officeart/2005/8/layout/hierarchy1"/>
    <dgm:cxn modelId="{D70696A5-62CD-47EA-B50C-BEB524631338}" type="presParOf" srcId="{62517B7B-DF88-4F66-A105-534E1A3F33DB}" destId="{B47B52FF-26E9-4C67-8149-934A27E618E1}" srcOrd="0" destOrd="0" presId="urn:microsoft.com/office/officeart/2005/8/layout/hierarchy1"/>
    <dgm:cxn modelId="{F12BDFB1-387B-42D9-A9B6-9CA833CB4C40}" type="presParOf" srcId="{62517B7B-DF88-4F66-A105-534E1A3F33DB}" destId="{72108190-AFC2-447D-B3EA-E4CBE78C9569}" srcOrd="1" destOrd="0" presId="urn:microsoft.com/office/officeart/2005/8/layout/hierarchy1"/>
    <dgm:cxn modelId="{8B5966F6-314C-49EE-A7B7-FB3133F709E2}" type="presParOf" srcId="{72108190-AFC2-447D-B3EA-E4CBE78C9569}" destId="{B9AD1DBA-FFAC-4B02-A30F-3EEAE7B08CFD}" srcOrd="0" destOrd="0" presId="urn:microsoft.com/office/officeart/2005/8/layout/hierarchy1"/>
    <dgm:cxn modelId="{7D4C400A-DCCE-4DB4-B5BA-8AA8A94C505C}" type="presParOf" srcId="{B9AD1DBA-FFAC-4B02-A30F-3EEAE7B08CFD}" destId="{9DC6FD09-3B0C-4B71-878B-0BD52C4C2CE8}" srcOrd="0" destOrd="0" presId="urn:microsoft.com/office/officeart/2005/8/layout/hierarchy1"/>
    <dgm:cxn modelId="{AAF2D419-74F3-44A2-8360-DF81B6848336}" type="presParOf" srcId="{B9AD1DBA-FFAC-4B02-A30F-3EEAE7B08CFD}" destId="{8E3FA553-C730-4390-A8CF-047559C245ED}" srcOrd="1" destOrd="0" presId="urn:microsoft.com/office/officeart/2005/8/layout/hierarchy1"/>
    <dgm:cxn modelId="{7DCF7C46-7DE5-4347-8454-547F2805E0EA}" type="presParOf" srcId="{72108190-AFC2-447D-B3EA-E4CBE78C9569}" destId="{C68D204C-DAAE-40EE-AC8D-833E98544B9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7B52FF-26E9-4C67-8149-934A27E618E1}">
      <dsp:nvSpPr>
        <dsp:cNvPr id="0" name=""/>
        <dsp:cNvSpPr/>
      </dsp:nvSpPr>
      <dsp:spPr>
        <a:xfrm>
          <a:off x="3138011" y="1147369"/>
          <a:ext cx="91440" cy="213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6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30E268-FC5B-48AD-B8C1-CFBE190C6E45}">
      <dsp:nvSpPr>
        <dsp:cNvPr id="0" name=""/>
        <dsp:cNvSpPr/>
      </dsp:nvSpPr>
      <dsp:spPr>
        <a:xfrm>
          <a:off x="2286014" y="467348"/>
          <a:ext cx="897716" cy="21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897716" y="145572"/>
              </a:lnTo>
              <a:lnTo>
                <a:pt x="897716" y="2136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8239B1-EA9C-47A4-B198-67304CE95A7F}">
      <dsp:nvSpPr>
        <dsp:cNvPr id="0" name=""/>
        <dsp:cNvSpPr/>
      </dsp:nvSpPr>
      <dsp:spPr>
        <a:xfrm>
          <a:off x="2240294" y="1827390"/>
          <a:ext cx="91440" cy="213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6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C3EE71-E9A7-47E5-B066-021AE13B50AC}">
      <dsp:nvSpPr>
        <dsp:cNvPr id="0" name=""/>
        <dsp:cNvSpPr/>
      </dsp:nvSpPr>
      <dsp:spPr>
        <a:xfrm>
          <a:off x="1388297" y="1147369"/>
          <a:ext cx="897716" cy="2136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5572"/>
              </a:lnTo>
              <a:lnTo>
                <a:pt x="897716" y="145572"/>
              </a:lnTo>
              <a:lnTo>
                <a:pt x="897716" y="2136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A713E3C-24D6-4844-AD70-B66337410716}">
      <dsp:nvSpPr>
        <dsp:cNvPr id="0" name=""/>
        <dsp:cNvSpPr/>
      </dsp:nvSpPr>
      <dsp:spPr>
        <a:xfrm>
          <a:off x="1342577" y="1147369"/>
          <a:ext cx="91440" cy="2136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36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7300BA-08E6-4F3D-BBDD-50BD04A4A4FF}">
      <dsp:nvSpPr>
        <dsp:cNvPr id="0" name=""/>
        <dsp:cNvSpPr/>
      </dsp:nvSpPr>
      <dsp:spPr>
        <a:xfrm>
          <a:off x="490580" y="1147369"/>
          <a:ext cx="897716" cy="213615"/>
        </a:xfrm>
        <a:custGeom>
          <a:avLst/>
          <a:gdLst/>
          <a:ahLst/>
          <a:cxnLst/>
          <a:rect l="0" t="0" r="0" b="0"/>
          <a:pathLst>
            <a:path>
              <a:moveTo>
                <a:pt x="897716" y="0"/>
              </a:moveTo>
              <a:lnTo>
                <a:pt x="897716" y="145572"/>
              </a:lnTo>
              <a:lnTo>
                <a:pt x="0" y="145572"/>
              </a:lnTo>
              <a:lnTo>
                <a:pt x="0" y="21361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7ED06D7-D34F-47F0-880C-431DC09BFE52}">
      <dsp:nvSpPr>
        <dsp:cNvPr id="0" name=""/>
        <dsp:cNvSpPr/>
      </dsp:nvSpPr>
      <dsp:spPr>
        <a:xfrm>
          <a:off x="1388297" y="467348"/>
          <a:ext cx="897716" cy="213615"/>
        </a:xfrm>
        <a:custGeom>
          <a:avLst/>
          <a:gdLst/>
          <a:ahLst/>
          <a:cxnLst/>
          <a:rect l="0" t="0" r="0" b="0"/>
          <a:pathLst>
            <a:path>
              <a:moveTo>
                <a:pt x="897716" y="0"/>
              </a:moveTo>
              <a:lnTo>
                <a:pt x="897716" y="145572"/>
              </a:lnTo>
              <a:lnTo>
                <a:pt x="0" y="145572"/>
              </a:lnTo>
              <a:lnTo>
                <a:pt x="0" y="21361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028CAF-BD7E-42AE-BE20-B4F581AFBBB1}">
      <dsp:nvSpPr>
        <dsp:cNvPr id="0" name=""/>
        <dsp:cNvSpPr/>
      </dsp:nvSpPr>
      <dsp:spPr>
        <a:xfrm>
          <a:off x="1918766" y="944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C75162-66FE-4B66-92E8-257CC4811310}">
      <dsp:nvSpPr>
        <dsp:cNvPr id="0" name=""/>
        <dsp:cNvSpPr/>
      </dsp:nvSpPr>
      <dsp:spPr>
        <a:xfrm>
          <a:off x="2000377" y="78474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User</a:t>
          </a:r>
        </a:p>
      </dsp:txBody>
      <dsp:txXfrm>
        <a:off x="2014038" y="92135"/>
        <a:ext cx="707173" cy="439082"/>
      </dsp:txXfrm>
    </dsp:sp>
    <dsp:sp modelId="{22B83D50-AF55-4D21-AB08-284F18D6E469}">
      <dsp:nvSpPr>
        <dsp:cNvPr id="0" name=""/>
        <dsp:cNvSpPr/>
      </dsp:nvSpPr>
      <dsp:spPr>
        <a:xfrm>
          <a:off x="1021049" y="680964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A725BF-63CE-478C-AA48-F0EA976111AD}">
      <dsp:nvSpPr>
        <dsp:cNvPr id="0" name=""/>
        <dsp:cNvSpPr/>
      </dsp:nvSpPr>
      <dsp:spPr>
        <a:xfrm>
          <a:off x="1102660" y="758494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Customer</a:t>
          </a:r>
        </a:p>
      </dsp:txBody>
      <dsp:txXfrm>
        <a:off x="1116321" y="772155"/>
        <a:ext cx="707173" cy="439082"/>
      </dsp:txXfrm>
    </dsp:sp>
    <dsp:sp modelId="{5BCDD6D1-5CD7-4744-9C11-A6A6C9434C5E}">
      <dsp:nvSpPr>
        <dsp:cNvPr id="0" name=""/>
        <dsp:cNvSpPr/>
      </dsp:nvSpPr>
      <dsp:spPr>
        <a:xfrm>
          <a:off x="123332" y="1360985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00BA2-284D-4B7F-A3AC-AC9524BADD2A}">
      <dsp:nvSpPr>
        <dsp:cNvPr id="0" name=""/>
        <dsp:cNvSpPr/>
      </dsp:nvSpPr>
      <dsp:spPr>
        <a:xfrm>
          <a:off x="204943" y="1438515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Cart</a:t>
          </a:r>
        </a:p>
      </dsp:txBody>
      <dsp:txXfrm>
        <a:off x="218604" y="1452176"/>
        <a:ext cx="707173" cy="439082"/>
      </dsp:txXfrm>
    </dsp:sp>
    <dsp:sp modelId="{20763007-67AA-4CBE-9029-6E5ADE1491A4}">
      <dsp:nvSpPr>
        <dsp:cNvPr id="0" name=""/>
        <dsp:cNvSpPr/>
      </dsp:nvSpPr>
      <dsp:spPr>
        <a:xfrm>
          <a:off x="1021049" y="1360985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56F339-D4FC-4A45-99D7-F066A8B9E743}">
      <dsp:nvSpPr>
        <dsp:cNvPr id="0" name=""/>
        <dsp:cNvSpPr/>
      </dsp:nvSpPr>
      <dsp:spPr>
        <a:xfrm>
          <a:off x="1102660" y="1438515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Payment</a:t>
          </a:r>
        </a:p>
      </dsp:txBody>
      <dsp:txXfrm>
        <a:off x="1116321" y="1452176"/>
        <a:ext cx="707173" cy="439082"/>
      </dsp:txXfrm>
    </dsp:sp>
    <dsp:sp modelId="{16BC3E48-4005-4CAB-84B2-FA57CF3458D8}">
      <dsp:nvSpPr>
        <dsp:cNvPr id="0" name=""/>
        <dsp:cNvSpPr/>
      </dsp:nvSpPr>
      <dsp:spPr>
        <a:xfrm>
          <a:off x="1918766" y="1360985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84A803-5846-44F5-8794-C8BA0B4EBA11}">
      <dsp:nvSpPr>
        <dsp:cNvPr id="0" name=""/>
        <dsp:cNvSpPr/>
      </dsp:nvSpPr>
      <dsp:spPr>
        <a:xfrm>
          <a:off x="2000377" y="1438515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Order</a:t>
          </a:r>
        </a:p>
      </dsp:txBody>
      <dsp:txXfrm>
        <a:off x="2014038" y="1452176"/>
        <a:ext cx="707173" cy="439082"/>
      </dsp:txXfrm>
    </dsp:sp>
    <dsp:sp modelId="{5A87F1C6-F1D2-401C-9EE2-4A4C1C8C3F2F}">
      <dsp:nvSpPr>
        <dsp:cNvPr id="0" name=""/>
        <dsp:cNvSpPr/>
      </dsp:nvSpPr>
      <dsp:spPr>
        <a:xfrm>
          <a:off x="1918766" y="2041005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E05250-E53E-4BD6-A7C9-470C678DE979}">
      <dsp:nvSpPr>
        <dsp:cNvPr id="0" name=""/>
        <dsp:cNvSpPr/>
      </dsp:nvSpPr>
      <dsp:spPr>
        <a:xfrm>
          <a:off x="2000377" y="2118536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Delivery</a:t>
          </a:r>
        </a:p>
      </dsp:txBody>
      <dsp:txXfrm>
        <a:off x="2014038" y="2132197"/>
        <a:ext cx="707173" cy="439082"/>
      </dsp:txXfrm>
    </dsp:sp>
    <dsp:sp modelId="{A9322A9D-251B-48A4-88E6-762C90276B9F}">
      <dsp:nvSpPr>
        <dsp:cNvPr id="0" name=""/>
        <dsp:cNvSpPr/>
      </dsp:nvSpPr>
      <dsp:spPr>
        <a:xfrm>
          <a:off x="2816483" y="680964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60806A-ABE0-480F-B2A2-1E0073B86F29}">
      <dsp:nvSpPr>
        <dsp:cNvPr id="0" name=""/>
        <dsp:cNvSpPr/>
      </dsp:nvSpPr>
      <dsp:spPr>
        <a:xfrm>
          <a:off x="2898094" y="758494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Admin</a:t>
          </a:r>
        </a:p>
      </dsp:txBody>
      <dsp:txXfrm>
        <a:off x="2911755" y="772155"/>
        <a:ext cx="707173" cy="439082"/>
      </dsp:txXfrm>
    </dsp:sp>
    <dsp:sp modelId="{9DC6FD09-3B0C-4B71-878B-0BD52C4C2CE8}">
      <dsp:nvSpPr>
        <dsp:cNvPr id="0" name=""/>
        <dsp:cNvSpPr/>
      </dsp:nvSpPr>
      <dsp:spPr>
        <a:xfrm>
          <a:off x="2816483" y="1360985"/>
          <a:ext cx="734495" cy="4664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3FA553-C730-4390-A8CF-047559C245ED}">
      <dsp:nvSpPr>
        <dsp:cNvPr id="0" name=""/>
        <dsp:cNvSpPr/>
      </dsp:nvSpPr>
      <dsp:spPr>
        <a:xfrm>
          <a:off x="2898094" y="1438515"/>
          <a:ext cx="734495" cy="4664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Inventory</a:t>
          </a:r>
        </a:p>
      </dsp:txBody>
      <dsp:txXfrm>
        <a:off x="2911755" y="1452176"/>
        <a:ext cx="707173" cy="4390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12B1E-F15F-6246-0DE5-23C8A58F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4689A9-F04E-93F7-FC7E-791EFC431B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C3C66-75D4-E72D-452A-A87CD2A9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BD168-DB06-038E-B3E5-F62F5997C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04F6-9722-7F6C-1850-2F1BBD90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371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F0E3E-D947-445F-5144-CD7C242B6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8B406A-C240-92B6-D56E-EAD317E00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EB030-E3FF-BE69-7C10-D59265CC2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5AF9EC-12CD-C48E-B375-6777C27E3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7CB9-C45B-0FC6-3142-9AC92B887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840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E7FA89-D11E-7503-50DC-826465204F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E561D-02F8-3098-D052-BA9CA56F9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25B49-72CD-6AD1-1FFC-738A6D660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608D3-17E8-CBD3-9A0A-0D1146EC2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5D9E3-8B2B-1B3A-63DB-337C9F3B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071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DD14-EF86-287A-E6A7-469E271F7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88DE9-FB62-4112-4067-5F688F6C7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6942B-1B85-B163-3E8D-642DBA69F0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E6A8A-5446-6D5F-44F0-B036EBCF2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90AAC-0F79-C8E3-70F9-4965FFC19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361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208D-D95B-705D-4653-6719F38D9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A53BB6-16B4-EFEA-8D7A-FB28E9652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5D3C8F-76EA-359B-DA40-3608CE313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03B16-914D-9A1C-3A8F-B7D2523B8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3E7D41-52C9-4CB6-343C-067E9C2D4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885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34D9-CB9B-02B2-9C9A-5E4D0E03D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FF359-D107-4D48-AF06-2AA797AD1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FDF6A-7DF8-5E49-349B-D4671278C3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356A8E-0028-A720-502D-9BD1C517C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7E432-810C-54DD-5A11-BDB3E6439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A4CBCE-8D1C-4C08-D308-94EE73589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3370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BDC82-8300-E150-DF1A-4FE646B6F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CA70D2-C635-CB5D-06FE-A3EA1350E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44607-7115-4955-ECF0-83D922F30F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076FC3-E408-0225-1D69-25635347B6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2B931-FAD5-2B9D-9B0C-1B157924A9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3A2A00-FFAC-EAA9-AB16-D1BB29FC6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BE6AB-6DBD-EB18-D845-6F0082B1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C39A03-EE56-3FC0-1465-95DB4119A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33033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0F699-EB7B-0B5B-708D-38558814A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18FB8A-A5EF-BC3E-44E3-1257196C8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793E61-1AC3-6880-32FA-BFAE1F4F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D0E7A0-EAA7-2A35-1EBC-01E794FD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7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BE16E3-7AD7-CA2B-7429-C82EC86F0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EFCDC6-3DD2-C4E9-D66F-60A68B610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F54FE-9BD8-4E7F-5FDC-28EF3D1E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5976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27DB9-7C36-00A0-8C8F-4C8585D6E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9C2DC6-5809-748F-1DE0-E80A147CA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AAB1E8-F61B-90F8-CDCF-C466A6B55C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C210F-DAA2-0333-03B5-C75AB6F93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062E6-78CB-A62C-E444-A516EE5D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DFF7C-B4D6-5492-5E68-B4CE7683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2534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928E-5AB7-A321-2C28-A6A462944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4D60FCA-252D-D2D8-6EBB-BB10DF8F7B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5170B-9FA0-68DB-3004-5DC7C6E86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4239CB-E31D-F8BD-9C6C-606579AEA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964284-4AD8-5A63-08AA-C4CA050FC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793FF-CD11-79FC-D2BA-BEBF16124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07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260B4-2115-593E-7ACF-D828D0139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1C415-CC22-FA2E-D3A1-A1BB18D63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31CF2-0D2F-3391-3DD7-596FFFAAC9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716427-29D0-4C27-8E71-CDD20ED67CEC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142FC-AC14-22D3-156A-A381CB957B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CCF20-C2AD-75B4-6AC0-C8B4C51CB5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46F0D7-128C-4BD5-B6E0-85938639841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9211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slideLayout" Target="../slideLayouts/slideLayout2.xml"/><Relationship Id="rId7" Type="http://schemas.openxmlformats.org/officeDocument/2006/relationships/diagramQuickStyle" Target="../diagrams/quickStyle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.png"/><Relationship Id="rId9" Type="http://schemas.microsoft.com/office/2007/relationships/diagramDrawing" Target="../diagrams/drawing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60E3A-A6C5-5BD8-0653-DC3FE73A7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7700"/>
            <a:ext cx="12192000" cy="133653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Menu-Driven E-Commerce Management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0C1C7C-0817-D9C0-5B51-B528E61E04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5974" y="3904390"/>
            <a:ext cx="3647768" cy="399691"/>
          </a:xfrm>
        </p:spPr>
        <p:txBody>
          <a:bodyPr>
            <a:normAutofit lnSpcReduction="1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 details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20DD0D1-DE23-48F7-BEAD-B1D68B97A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844941"/>
              </p:ext>
            </p:extLst>
          </p:nvPr>
        </p:nvGraphicFramePr>
        <p:xfrm>
          <a:off x="2310786" y="4859047"/>
          <a:ext cx="8128000" cy="1107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13092549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4536230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Athish J 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CB.EN.U4EEE22007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333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Darsan L 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CB.EN.U4EEE22010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478370"/>
                  </a:ext>
                </a:extLst>
              </a:tr>
              <a:tr h="251433"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 Akash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CB.EN.U4EEE22024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6361455"/>
                  </a:ext>
                </a:extLst>
              </a:tr>
            </a:tbl>
          </a:graphicData>
        </a:graphic>
      </p:graphicFrame>
      <p:sp>
        <p:nvSpPr>
          <p:cNvPr id="6" name="Subtitle 2">
            <a:extLst>
              <a:ext uri="{FF2B5EF4-FFF2-40B4-BE49-F238E27FC236}">
                <a16:creationId xmlns:a16="http://schemas.microsoft.com/office/drawing/2014/main" id="{E5B2F84A-0DB4-0AF7-A28A-35745415F72A}"/>
              </a:ext>
            </a:extLst>
          </p:cNvPr>
          <p:cNvSpPr txBox="1">
            <a:spLocks/>
          </p:cNvSpPr>
          <p:nvPr/>
        </p:nvSpPr>
        <p:spPr>
          <a:xfrm>
            <a:off x="3582425" y="493417"/>
            <a:ext cx="5584722" cy="39969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19EEE313 Introduction to Python Programming</a:t>
            </a:r>
          </a:p>
        </p:txBody>
      </p:sp>
      <p:pic>
        <p:nvPicPr>
          <p:cNvPr id="7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E6ACE05-8947-92AA-2568-27564E246C4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9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1245694"/>
            <a:ext cx="6096000" cy="5468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Order: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customer, cart, total):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self.order_no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random.randint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(1000, 9999)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self.order_time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().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strftime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("%Y-%m-%d %H:%M:%S")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self.customer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customer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cart.items.copy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self.total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total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self.delivery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Delivery(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self.order_no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generate_receipt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receipt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f"Order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#{self.order_no} placed at {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self.order_time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}\n"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cat in GLOBAL_AVAILABILITY: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item, qty in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self.cart.items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if item in GLOBAL_AVAILABILITY[cat]: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GLOBAL_AVAILABILITY[cat][item]["stock"] -= qty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receipt += f"{item}: {qty} x Rs.{GLOBAL_AVAILABILITY[cat][item]['price']} = Rs.{qty * GLOBAL_AVAILABILITY[cat][item]['price']}\n"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receipt +=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f"Total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Rs.{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self.total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}\n"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receipt +=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f"Scheduled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Delivery: {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self.delivery.date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}\n"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receipt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5456380" y="1720840"/>
            <a:ext cx="6096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Generates a unique order number.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the purchase time.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Copies the cart contents.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delivery object to manage shipping details.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Generating an Order Receipt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Includes the order number and timestamp.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Deducts purchased items from stock.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order details to the receipt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total cost and delivery date to the receipt.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504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8BE986-EEFC-605D-E1AB-CE50ACF6E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A1F7A-9291-C72E-D960-381E6F6F2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FD022CA2-77B9-AA11-CE34-CB35FF96616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A7173DB-E76F-13DA-46C5-AB34B2DCC9A2}"/>
              </a:ext>
            </a:extLst>
          </p:cNvPr>
          <p:cNvSpPr txBox="1"/>
          <p:nvPr/>
        </p:nvSpPr>
        <p:spPr>
          <a:xfrm>
            <a:off x="0" y="1865559"/>
            <a:ext cx="6096000" cy="473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Admin(User):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name,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login, password, cats):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super().__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__(name,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self.login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login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self.password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password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self.cats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cats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auth(self, login, password):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self.login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login and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self.password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password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update_availability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Inventory.update_stock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self.cats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update_price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Inventory.update_price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self.cats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view_availability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Inventory.view_products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50588B-0020-12E9-E788-451720A17F8D}"/>
              </a:ext>
            </a:extLst>
          </p:cNvPr>
          <p:cNvSpPr txBox="1"/>
          <p:nvPr/>
        </p:nvSpPr>
        <p:spPr>
          <a:xfrm>
            <a:off x="5568675" y="1690688"/>
            <a:ext cx="6096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Admin class inherits from User, meaning it has the name and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attributes.</a:t>
            </a:r>
          </a:p>
          <a:p>
            <a:pPr algn="just"/>
            <a:r>
              <a:rPr lang="en-US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Attributes: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login: Admin username.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password: Admin password.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cats: Categories the admin manages.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admin’s login and password match the stored credentials.</a:t>
            </a:r>
          </a:p>
          <a:p>
            <a:pPr algn="just"/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Inventory.update_stock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allowing the admin to increase stock or add new products.</a:t>
            </a:r>
          </a:p>
          <a:p>
            <a:pPr algn="just"/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Inventory.update_price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allowing the admin to modify product prices.</a:t>
            </a:r>
          </a:p>
          <a:p>
            <a:pPr algn="just"/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Inventory.view_products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which returns the full stock details.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4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C6D14-1E84-EE4D-BB36-DDC5C04CA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33E35-F15B-17B3-8668-B4F491F159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A9D3DA0D-35DF-68D3-735B-12ADA114D646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3611AD0-08DD-E2D4-1F10-4B8FCE16C196}"/>
              </a:ext>
            </a:extLst>
          </p:cNvPr>
          <p:cNvSpPr txBox="1"/>
          <p:nvPr/>
        </p:nvSpPr>
        <p:spPr>
          <a:xfrm>
            <a:off x="0" y="1447969"/>
            <a:ext cx="6096000" cy="5329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Inventory: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@staticmethod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update_stock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(categories):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try: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cat = input(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f"Select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{categories}: ").strip()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cat not in categories: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"Invalid category."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f"Available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{cat}: {list(GLOBAL_AVAILABILITY[cat].keys())}")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prod = input("Enter product name: ").strip()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stock = int(input("Enter additional stock: "))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prod in GLOBAL_AVAILABILITY[cat]: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GLOBAL_AVAILABILITY[cat][prod]["stock"] += stock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else: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price = float(input("Enter price: "))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GLOBAL_AVAILABILITY[cat][prod] = {"price": price, "stock": stock}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f"Updated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{prod}."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except Exception as e: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str(e)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3908B7-2028-764C-2ECA-1D5A5D9D8183}"/>
              </a:ext>
            </a:extLst>
          </p:cNvPr>
          <p:cNvSpPr txBox="1"/>
          <p:nvPr/>
        </p:nvSpPr>
        <p:spPr>
          <a:xfrm>
            <a:off x="5568675" y="1690688"/>
            <a:ext cx="6096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Inventory class is static (doesn’t require creating objects).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Contains methods to update stock, update prices, and view available products.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1.Takes category input from the admin.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the category is invalid, it returns an error.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3.Displays available products in the category.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4.Takes product input: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product exists, it increases the stock.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If the product doesn't exist, it asks for a price and adds      a new entry.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5.Returns a confirmation message.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36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1C60-99A9-569F-45C0-8024B007E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6D447-3C33-E40C-F268-AC92CF5EE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9E0A985A-8126-2254-121D-E17E3F8CF4C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8EB290-1AED-DD26-E1BA-B2F26B736496}"/>
              </a:ext>
            </a:extLst>
          </p:cNvPr>
          <p:cNvSpPr txBox="1"/>
          <p:nvPr/>
        </p:nvSpPr>
        <p:spPr>
          <a:xfrm>
            <a:off x="0" y="1245694"/>
            <a:ext cx="6096000" cy="5612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@staticmethod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update_price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(categories):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try: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cat = input(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f"Select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category {categories}: ").strip()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cat not in categories: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"Invalid category."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f"Available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products for price update in {cat}:")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product, details in GLOBAL_AVAILABILITY[cat].items():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print(f"{product}: Rs.{details['price']}")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prod = input("Enter product name to update: ").strip()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prod not in GLOBAL_AVAILABILITY[cat]: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"Invalid product."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GLOBAL_AVAILABILITY[cat][prod]["price"] = float(input("Enter new price: "))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f"Updated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{prod} price."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except Exception as e: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str(e)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@staticmethod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view_products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buNone/>
            </a:pPr>
            <a:r>
              <a:rPr lang="en-IN" sz="1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GLOBAL_AVAILABILITY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BCB646-C6B5-69B6-82EE-CCC5396E9208}"/>
              </a:ext>
            </a:extLst>
          </p:cNvPr>
          <p:cNvSpPr txBox="1"/>
          <p:nvPr/>
        </p:nvSpPr>
        <p:spPr>
          <a:xfrm>
            <a:off x="5568675" y="1690688"/>
            <a:ext cx="609600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1.Takes category input from the admin.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the category is invalid, it returns an error.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3.Displays the current prices of products in the category.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4.Takes product input: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If the product exists, it asks for a new price and updates it.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If the product doesn’t exist, it returns an error.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5.Returns a confirmation message.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Simply returns the entire GLOBAL_AVAILABILITY dictionary, which contains all categories, products, stock, and prices.</a:t>
            </a:r>
          </a:p>
        </p:txBody>
      </p:sp>
    </p:spTree>
    <p:extLst>
      <p:ext uri="{BB962C8B-B14F-4D97-AF65-F5344CB8AC3E}">
        <p14:creationId xmlns:p14="http://schemas.microsoft.com/office/powerpoint/2010/main" val="145228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72466-91D3-B4C5-D4BD-CF9B5C8A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0F354-D4AD-EA3D-C851-79AE66835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FBF1986-2FB0-FD6A-C725-81D0EBBC77E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1FAC93-3749-142F-EDB1-E6E9A8150CBE}"/>
              </a:ext>
            </a:extLst>
          </p:cNvPr>
          <p:cNvSpPr txBox="1"/>
          <p:nvPr/>
        </p:nvSpPr>
        <p:spPr>
          <a:xfrm>
            <a:off x="0" y="1245694"/>
            <a:ext cx="6096000" cy="443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Delivery: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deliveries = {}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order_no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self.date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(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datetime.now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+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(days=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random.randint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(1, 7))).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strftime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("%Y-%m-%d")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Delivery.deliveries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= self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info(self):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f"Order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 will be delivered on {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self.date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@classmethod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find_delivery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delivery = 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cls.deliveries.get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order_no</a:t>
            </a: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delivery.info() if delivery else "Delivery not found."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9FC3FD-CE69-59CE-017C-4B48F9D323F9}"/>
              </a:ext>
            </a:extLst>
          </p:cNvPr>
          <p:cNvSpPr txBox="1"/>
          <p:nvPr/>
        </p:nvSpPr>
        <p:spPr>
          <a:xfrm>
            <a:off x="5568675" y="1690688"/>
            <a:ext cx="609600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Delivery class manages order deliveries and keeps track of delivery dates.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deliveries is a class variable (shared by all instances).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It stores all deliveries, mapping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Delivery instance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1.Stores the order number.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2.Generates a random delivery date between 1 to 7 days from today.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3.Saves the delivery instance in the deliveries dictionary.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 a message with the order number and delivery date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1.Checks if the order exists in deliveries.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2.If found, returns the delivery info.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3.If not found, returns "Delivery not found."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737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2842" cy="49730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497305"/>
            <a:ext cx="6096000" cy="6672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admin_login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login = input("Enter admin login: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password = input("Enter admin password: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admin in admins: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admin.auth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(login, password):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f"Welcome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{admin.name}!")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(admin)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print("Invalid credentials. Please try again.")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(admin):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True: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print("\n1. Update Stock")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print("2. Update Price")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print("3. View Products")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print("4. Logout")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choice = input("Enter your choice (1/2/3/4):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choice == '1':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admin.update_availability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'2':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admin.update_price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'3':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admin.view_availability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'4':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print("Logging out.")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5759116" y="1416040"/>
            <a:ext cx="582534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authenticates administrators before allowing access to the admin panel.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Prompts the admin for login credentials (username and password).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.strip() to remove extra spaces.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through all registered admins to find a matching username and password.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credentials are correct, it welcomes the admin and calls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admin_menu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(admin).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no match is found, it displays an error message.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an admin is logged in, they can manage inventory through this menu.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menu options.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Takes admin input and removes extra spaces.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Increases stock for an existing product.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Adds a new product if it doesn't exist.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Calls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update_price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(), allowing the admin to change the price of an existing product.</a:t>
            </a:r>
          </a:p>
          <a:p>
            <a:pPr algn="just"/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</a:t>
            </a:r>
            <a:r>
              <a:rPr lang="en-IN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view_availability</a:t>
            </a:r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(), which displays all products along with their stock and price.</a:t>
            </a:r>
          </a:p>
          <a:p>
            <a:pPr algn="just"/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Exits the loop and logs out the admin.</a:t>
            </a:r>
          </a:p>
          <a:p>
            <a:pPr algn="just"/>
            <a:r>
              <a:rPr lang="en-IN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an invalid input is entered, the program prompts the admin to try again.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E75A1-3E00-072D-768E-02078A4F1C2F}"/>
              </a:ext>
            </a:extLst>
          </p:cNvPr>
          <p:cNvSpPr txBox="1"/>
          <p:nvPr/>
        </p:nvSpPr>
        <p:spPr>
          <a:xfrm>
            <a:off x="2871536" y="6072529"/>
            <a:ext cx="6208294" cy="785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break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print("Invalid choice. Please try again.")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54224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2842" cy="49730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497305"/>
            <a:ext cx="6096000" cy="5861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------------------------ Customer Menu ------------------------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customer_login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username = input("Enter username: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password = input("Enter password: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customer in customers: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customer.auth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(username, password):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f"Welcome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{customer.name}!")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print("Invalid credentials. Please try again.")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True: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print("\n1. View Products")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print("2. Add to Cart")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print("3. View Cart")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print("4. Purchase")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print("5. View Orders")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print("6. Logout")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choice = input("Enter your choice (1/2/3/4/5/6):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.")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6641432" y="1416040"/>
            <a:ext cx="555056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function authenticates customers before granting access to the shopping system.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Prompts the user to enter their username and password.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Uses .strip() to remove any extra spaces before or after the input.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Loops through the customers list (which contains predefined customer objects).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the auth(username, password) method for each customer to verify credentials.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the username and password match, the system: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Welcomes the customer.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Calls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customer_menu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(customer), which allows them to shop, view their cart, and place orders.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Uses return to exit the function, preventing further checking.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no match is found, the system displays an error message.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will have to try logging in again.</a:t>
            </a:r>
          </a:p>
          <a:p>
            <a:pPr algn="just"/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E75A1-3E00-072D-768E-02078A4F1C2F}"/>
              </a:ext>
            </a:extLst>
          </p:cNvPr>
          <p:cNvSpPr txBox="1"/>
          <p:nvPr/>
        </p:nvSpPr>
        <p:spPr>
          <a:xfrm>
            <a:off x="2977587" y="497305"/>
            <a:ext cx="3830510" cy="55960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choice == '1':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customer.display_products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'2':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product = input("Enter product name to add to cart: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qty = input("Enter quantity: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customer.add_to_cart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(product, qty))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'3':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items, total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customer.cart.view_cart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print("Your Cart:", items, f"\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nTotal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Rs.{total}")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'4':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customer.purchase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'5':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print("Your Orders:")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order in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customer.orders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print(order)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'6':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print("Logging out.")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print("Invalid choice. Please try again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177186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892842" cy="497305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690919" y="0"/>
            <a:ext cx="2501081" cy="14160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497305"/>
            <a:ext cx="6096000" cy="5594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------------------------ Login and Main Menu ------------------------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 = [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Customer("User1", "101", "user1", "pass1"),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Customer("User2", "102", "user2", "pass2")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admins = [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Admin("Admin1", "201", "admin1", "pass1", ["Formal", "Casuals"]),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Admin("Admin2", "202", "admin2", "pass2", ["Formal"]),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Admin("Admin3", "203", "admin3", "pass3", ["Casuals"])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print("Welcome to the Shopping Management System!")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while True: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print("\n1. Customer Login")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print("2. Admin Login")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print("3. Exit")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choice = input("Enter your choice (1/2/3): ").strip()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6641432" y="1416040"/>
            <a:ext cx="5550568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code is the entry point for the Shopping Management System, allowing customers and admins to log in and interact with the system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list of Customer objects is created.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Customer has: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name: User1, User2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 (101, 102)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username: user1, user2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password: pass1, pass2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Each customer gets their own cart and order history.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list of Admin objects is created.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Each Admin has: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name: Admin1, Admin2, Admin3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Unique ID (201, 202, 203)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login: admin1, admin2, admin3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password: pass1, pass2, pass3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cats: The categories they manage (e.g., Formal, Casuals).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the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customer_login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to authenticate customers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the </a:t>
            </a:r>
            <a:r>
              <a:rPr lang="en-US" sz="16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admin_login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function to authenticate admins.</a:t>
            </a:r>
          </a:p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Prints "Exiting. Thank you!" and terminates the loop, ending the program.</a:t>
            </a:r>
          </a:p>
          <a:p>
            <a:pPr algn="just"/>
            <a:endParaRPr lang="en-IN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DE75A1-3E00-072D-768E-02078A4F1C2F}"/>
              </a:ext>
            </a:extLst>
          </p:cNvPr>
          <p:cNvSpPr txBox="1"/>
          <p:nvPr/>
        </p:nvSpPr>
        <p:spPr>
          <a:xfrm>
            <a:off x="3635314" y="497305"/>
            <a:ext cx="3830510" cy="319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choice == '1':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customer_login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'2':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admin_login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elif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choice == '3':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print("Exiting. Thank you!")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break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else: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print("Invalid choice. Please try again.")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__name__ == "__main__":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main_menu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4851EA-F4D9-AD1F-2EE7-EEF02AEC5164}"/>
              </a:ext>
            </a:extLst>
          </p:cNvPr>
          <p:cNvSpPr txBox="1"/>
          <p:nvPr/>
        </p:nvSpPr>
        <p:spPr>
          <a:xfrm>
            <a:off x="3256548" y="4077900"/>
            <a:ext cx="3384884" cy="15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user enters anything other than 1, 2, or 3, they get an error message.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Ensures the script only runs when executed directly, not when imported.</a:t>
            </a:r>
          </a:p>
          <a:p>
            <a:pPr lvl="0" algn="just">
              <a:lnSpc>
                <a:spcPct val="115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Calls </a:t>
            </a:r>
            <a:r>
              <a:rPr lang="en-IN" sz="16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main_menu</a:t>
            </a:r>
            <a:r>
              <a:rPr lang="en-IN" sz="16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 to start the system.</a:t>
            </a:r>
          </a:p>
        </p:txBody>
      </p:sp>
    </p:spTree>
    <p:extLst>
      <p:ext uri="{BB962C8B-B14F-4D97-AF65-F5344CB8AC3E}">
        <p14:creationId xmlns:p14="http://schemas.microsoft.com/office/powerpoint/2010/main" val="3797957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D82D5F-6C85-F682-9E97-C78817447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4A654-098B-200A-1A50-9A4DE5545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4553D4-7C6A-BB02-1D15-AD82863B9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[1] A. Almazan, B. Radulovic and Z. Covic, "Transaction in                                     object oriented programming," 2009 7th International                                 Symposium on Intelligent Systems and Informatics, Subotica, Serbia, 2009, pp. 73-75, </a:t>
            </a:r>
            <a:r>
              <a:rPr lang="en-IN" dirty="0" err="1"/>
              <a:t>doi</a:t>
            </a:r>
            <a:r>
              <a:rPr lang="en-IN" dirty="0"/>
              <a:t>: 10.1109/SISY.2009.5291192. keywords: {Object oriented </a:t>
            </a:r>
            <a:r>
              <a:rPr lang="en-IN" dirty="0" err="1"/>
              <a:t>programming;Transaction</a:t>
            </a:r>
            <a:r>
              <a:rPr lang="en-IN" dirty="0"/>
              <a:t> </a:t>
            </a:r>
            <a:r>
              <a:rPr lang="en-IN" dirty="0" err="1"/>
              <a:t>databases;Internet;Informatics;Electronic</a:t>
            </a:r>
            <a:r>
              <a:rPr lang="en-IN" dirty="0"/>
              <a:t> </a:t>
            </a:r>
            <a:r>
              <a:rPr lang="en-IN" dirty="0" err="1"/>
              <a:t>commerce;Object</a:t>
            </a:r>
            <a:r>
              <a:rPr lang="en-IN" dirty="0"/>
              <a:t> oriented </a:t>
            </a:r>
            <a:r>
              <a:rPr lang="en-IN" dirty="0" err="1"/>
              <a:t>databases;Logic</a:t>
            </a:r>
            <a:r>
              <a:rPr lang="en-IN" dirty="0"/>
              <a:t> programming},</a:t>
            </a:r>
          </a:p>
          <a:p>
            <a:pPr marL="0" indent="0">
              <a:buNone/>
            </a:pPr>
            <a:r>
              <a:rPr lang="en-IN" dirty="0"/>
              <a:t>[2] https://www.geeksforgeeks.org/implementing-interactive-online-shopping-in-c/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99B05799-D19E-4680-619D-9FBA904A0A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6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CB06D-93F9-5D49-3B5E-864C52CD4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4E80F-0AEB-65EB-353B-CF8B662D0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26545"/>
            <a:ext cx="10515600" cy="1325563"/>
          </a:xfrm>
        </p:spPr>
        <p:txBody>
          <a:bodyPr/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DB881A1B-2511-0E3A-FA22-759BDC3111D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442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2BE1-48DA-5FAA-B7AB-0D72A03BA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C6421-E240-5571-F2F3-B0B7D191A7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e-commerce management system effectively demonstrates                                                   the use of inheritance and polymorphism.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provides a clear example of role-based functionality with distinct admin and customer operations.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implementing processes like product management, order placement, payment processing, and delivery tracking.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1FFD6723-E73E-F554-511F-B41791BE5FE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8597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9EBBA-FF7F-861A-7078-3EC821F0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8B7D5-4421-C439-9C92-50A515044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develop an e-commerce management system using Python.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implement object-oriented programming concepts like inheritance and polymorphism.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create a role-based system with separate functionalities for admins and customers.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code reusability and maintainability using an efficient class structure.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D161444A-FF7D-5663-9455-D1E4F9CABF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79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A2428-1850-BE44-8685-8AA2DB7CB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4B73F-192F-DB58-0088-32A7FDD3D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7019"/>
            <a:ext cx="4989095" cy="578624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Inheritance Structure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7F7AF754-EFC4-8417-DE8A-A9EED8CA3F5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58429" y="0"/>
            <a:ext cx="2501081" cy="2501081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62CC892-8FC8-0AAB-437E-54ADD530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1050626"/>
              </p:ext>
            </p:extLst>
          </p:nvPr>
        </p:nvGraphicFramePr>
        <p:xfrm>
          <a:off x="8106536" y="3063977"/>
          <a:ext cx="3755923" cy="25858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04B2D266-DA38-401B-4F62-C5067FFB12CF}"/>
              </a:ext>
            </a:extLst>
          </p:cNvPr>
          <p:cNvSpPr txBox="1"/>
          <p:nvPr/>
        </p:nvSpPr>
        <p:spPr>
          <a:xfrm>
            <a:off x="0" y="994005"/>
            <a:ext cx="45567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User (Base Class)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`name`,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Parent of: `Customer`, `Admin`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Provides common attributes for both customers and admins.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Customer (Child Class) (Inherits from User)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`username`, `password`, `cart`, `orders`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`auth()`,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display_products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add_to_cart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`purchase()`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Composition: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Cart (Manages product selection)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Order (Handles the purchase process)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Payment (Processes payment)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Allows customers to browse products, add items to their cart, place orders, and manage payment.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Admin (Child Class) (Inherits from User)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`login`, `password`, `cats`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`auth()`,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update_availability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view_availability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Association: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Inventory (Manages product stock and pricing)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Provides admin privileges for managing inventory, stock, and prices.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Cart (Independent Class)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`items`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add_item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clear_cart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view_cart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Tracks customer-selected items and calculates the total cost.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D30F70-F224-B04B-41DE-B86501ECB9B5}"/>
              </a:ext>
            </a:extLst>
          </p:cNvPr>
          <p:cNvSpPr txBox="1"/>
          <p:nvPr/>
        </p:nvSpPr>
        <p:spPr>
          <a:xfrm>
            <a:off x="4380497" y="785682"/>
            <a:ext cx="4295987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Payment (Independent Class)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simulate_payment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Handles payment processing by simulating transactions.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Order (Independent Class)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`customer`, `cart`, `total`, `delivery`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generate_receipt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Composition: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Delivery (Tracks delivery status)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Creates order details, generates a receipt, and updates product availability.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Inventory (Independent Class)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update_stock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update_price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view_products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Provides static methods for admins to manage product inventory.</a:t>
            </a:r>
          </a:p>
          <a:p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Delivery (Independent Class)  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Attributes: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order_no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`, `date`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Class Attributes: `deliveries` (Tracks all deliveries)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Methods: `info()`, `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find_delivery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()`</a:t>
            </a:r>
          </a:p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Purpose: Manages and tracks delivery dates of placed orders.</a:t>
            </a:r>
          </a:p>
        </p:txBody>
      </p:sp>
    </p:spTree>
    <p:extLst>
      <p:ext uri="{BB962C8B-B14F-4D97-AF65-F5344CB8AC3E}">
        <p14:creationId xmlns:p14="http://schemas.microsoft.com/office/powerpoint/2010/main" val="180808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17683-4FFF-F29D-96CE-F64A888B2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C238-65BD-71E7-D659-87E79AB5B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6DC5C37-54DC-6CDA-2060-DB9957D238BA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74471" y="-480219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383805-69C2-843D-A9A0-37F0DBA803E7}"/>
              </a:ext>
            </a:extLst>
          </p:cNvPr>
          <p:cNvSpPr txBox="1"/>
          <p:nvPr/>
        </p:nvSpPr>
        <p:spPr>
          <a:xfrm>
            <a:off x="0" y="1865559"/>
            <a:ext cx="6096000" cy="3126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 random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 datetime import datetime,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timedelta</a:t>
            </a:r>
            <a:endParaRPr lang="en-IN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# Global availability to track stock and prices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GLOBAL_AVAILABILITY = {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cat: {prod: {"price": price, "stock": 100} for prod, price in </a:t>
            </a:r>
            <a:r>
              <a:rPr lang="en-IN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items.items</a:t>
            </a: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()}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for cat, items in {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"Formal": {"Blazer": 3500, "Shoes": 2000, "Tie": 500},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"Casuals": {"T shirt": 600, "Jeans": 1500, "Sneakers": 2500},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}.items()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0684F6-752D-80E7-7A60-375254DF3764}"/>
              </a:ext>
            </a:extLst>
          </p:cNvPr>
          <p:cNvSpPr txBox="1"/>
          <p:nvPr/>
        </p:nvSpPr>
        <p:spPr>
          <a:xfrm>
            <a:off x="5560654" y="671691"/>
            <a:ext cx="6096001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Python code snippet initializes a global availability tracker for a clothing store. It organizes product categories, their respective items, pricing, and stock levels. Let's break it down step by step: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1)Importing Modules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random: This module is imported but not used in the given snippet. It is generally used for generating random numbers, shuffling lists, etc.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datetime &amp;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timedelta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These modules help in handling date and time operations, but they are also not used in the current code.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2)Creating a Nested Dictionary: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dictionary defines two categories: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"Formal": Contains Blazer, Shoes, and Tie with their respective prices.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"Casuals": Contains T shirt, Jeans, and Sneakers with their respective prices.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Dictionary Comprehension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Iterates over each product in a category.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dictionary for each product, setting: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"price" as the defined price.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"stock" as 100 (default stock value).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788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2F66B-33F8-4E4C-53F7-FC2DA50BD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2609-336E-39BE-9596-929A84E88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057374E3-CAB3-412F-76C7-12B02D993721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474471" y="-480219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5097A3-077C-8F07-0EE8-8944F73EEF5F}"/>
              </a:ext>
            </a:extLst>
          </p:cNvPr>
          <p:cNvSpPr txBox="1"/>
          <p:nvPr/>
        </p:nvSpPr>
        <p:spPr>
          <a:xfrm>
            <a:off x="0" y="1865559"/>
            <a:ext cx="6096000" cy="4734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User: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name,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self.name = name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self.uid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Cart: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{}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add_item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(self, product, qty):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[product] =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self.items.get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(product, 0) + qty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clear_cart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self.items.clear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view_cart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total = sum(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 * GLOBAL_AVAILABILITY[cat][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]["price"]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for cat in GLOBAL_AVAILABILITY for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if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GLOBAL_AVAILABILITY[cat])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IN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self.items</a:t>
            </a: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E0225-F0C3-0F8C-3ED8-058A1B559908}"/>
              </a:ext>
            </a:extLst>
          </p:cNvPr>
          <p:cNvSpPr txBox="1"/>
          <p:nvPr/>
        </p:nvSpPr>
        <p:spPr>
          <a:xfrm>
            <a:off x="5560654" y="671691"/>
            <a:ext cx="6096001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user in the system.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 Stores the user's name.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uid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Stores the unique identifier for the user.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Case: This class helps in tracking users making purchases.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a shopping cart for a user.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Attribute:</a:t>
            </a:r>
          </a:p>
          <a:p>
            <a:pPr algn="just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self.items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dictionary storing product names as keys and quantities as values.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a product to the cart.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product is already in the cart, it increases the quantity.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.get(product, 0) to handle cases where the product is not in the cart.</a:t>
            </a:r>
          </a:p>
          <a:p>
            <a:pPr algn="just"/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Removes all items from the cart.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total price of items in the cart.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through GLOBAL_AVAILABILITY to find the category of each product and retrieve its price.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cart items dictionary.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total cost.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1233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A0250-7E16-6647-ACFE-C2D3AE129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A73FB-5EF7-E176-AC78-C9B0BEB8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3CD14C50-B381-0C09-A66C-CB252D7604D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200DA6-D720-EE1E-FAF0-92A493B64ABD}"/>
              </a:ext>
            </a:extLst>
          </p:cNvPr>
          <p:cNvSpPr txBox="1"/>
          <p:nvPr/>
        </p:nvSpPr>
        <p:spPr>
          <a:xfrm>
            <a:off x="0" y="1865559"/>
            <a:ext cx="6096000" cy="2653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Payment: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@staticmethod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simulate_payment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(total):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card = input("Enter card number (16 digits): ").strip()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(card) == 16 and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card.isdigit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True, </a:t>
            </a:r>
            <a:r>
              <a:rPr lang="en-US" sz="11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f"Payment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Rs.{total} successful using card ending {card[-4:]}."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False, "Payment failed.“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89CBD9-D388-FB9E-E3B4-1989B30CA15D}"/>
              </a:ext>
            </a:extLst>
          </p:cNvPr>
          <p:cNvSpPr txBox="1"/>
          <p:nvPr/>
        </p:nvSpPr>
        <p:spPr>
          <a:xfrm>
            <a:off x="5568675" y="1690688"/>
            <a:ext cx="6096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Handles the payment process.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@staticmethod: Since no instance variables are needed,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staticmethod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used.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simulate_payment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(total):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Asks the user to enter a 16-digit card number.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input is exactly 16 digits and all numeric, the payment is successful.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Returns: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 (True) and payment message (shows only last 4 digits of the card).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Failure (False) and error message.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425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1245694"/>
            <a:ext cx="6096000" cy="4731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 Customer(User):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__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__(self, name,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username, password):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super().__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__(name,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uid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self.username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username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self.password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password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Cart()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[]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auth(self, username, password):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self.username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username and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self.password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== password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display_products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print("Available products with stock:")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cat, items in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GLOBAL_AVAILABILITY.items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print(f"\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nCategory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{cat}")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for prod, details in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items.items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print(f"{prod}: Rs.{details['price']} (Stock: {details['stock']})")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5568675" y="1690688"/>
            <a:ext cx="609600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class represents a user who can shop online.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customer inherits from the User class.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customer has: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	username and password for authentication.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shopping cart (Cart object).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list of orders to store past purchases.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provided username and password match the customer's credentials.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Loops through the GLOBAL_AVAILABILITY dictionary and prints: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Product name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Price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Available stock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19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9306-0E3A-16BD-17DB-259A62D6F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84C9C-F7AB-EFFC-5BDD-84198C2CC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Explanation</a:t>
            </a:r>
          </a:p>
        </p:txBody>
      </p:sp>
      <p:pic>
        <p:nvPicPr>
          <p:cNvPr id="4" name="Python Logo (1)">
            <a:hlinkClick r:id="" action="ppaction://media"/>
            <a:extLst>
              <a:ext uri="{FF2B5EF4-FFF2-40B4-BE49-F238E27FC236}">
                <a16:creationId xmlns:a16="http://schemas.microsoft.com/office/drawing/2014/main" id="{4DD855AA-266B-2C73-C60C-D5D47BA61565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281965" y="-35928"/>
            <a:ext cx="2501081" cy="1690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6279-075B-F794-C9FB-75F8E1CE53DA}"/>
              </a:ext>
            </a:extLst>
          </p:cNvPr>
          <p:cNvSpPr txBox="1"/>
          <p:nvPr/>
        </p:nvSpPr>
        <p:spPr>
          <a:xfrm>
            <a:off x="0" y="1245694"/>
            <a:ext cx="6096000" cy="50115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def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add_to_cart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(self, product, qty):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for cat, items in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GLOBAL_AVAILABILITY.items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if product in items and (qty := int(qty)) &lt;= items[product]["stock"]: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self.cart.add_item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(product, qty)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return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f"Added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{qty} of {product} to cart."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"Invalid product or stock unavailable."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def purchase(self):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not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self.cart.items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"Cart is empty."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_, total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self.cart.view_cart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ok,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Payment.simulate_payment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(total)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if not ok: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return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endParaRPr lang="en-IN" sz="1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order = Order(self,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total)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self.orders.append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order.generate_receipt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self.cart.clear_cart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return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msg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+ "\n" + </a:t>
            </a:r>
            <a:r>
              <a:rPr lang="en-IN" sz="10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order.generate_receipt</a:t>
            </a:r>
            <a:r>
              <a:rPr lang="en-IN" sz="1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1E4E5-A84C-6F52-5B3E-3D889C3B4105}"/>
              </a:ext>
            </a:extLst>
          </p:cNvPr>
          <p:cNvSpPr txBox="1"/>
          <p:nvPr/>
        </p:nvSpPr>
        <p:spPr>
          <a:xfrm>
            <a:off x="5568675" y="1690688"/>
            <a:ext cx="609600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the product exists in the inventory.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Checks if enough stock is available.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valid, it adds the product to the cart and returns a confirmation message.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 cart is empty, the purchase cannot proceed.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Gets the total cart value.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Simulates payment using the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Payment.simulate_payment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method.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payment fails, returns a failure message.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Creates a new Order object.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Adds the order receipt to the orders list.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Clears the cart after purchase.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877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53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4538</Words>
  <Application>Microsoft Office PowerPoint</Application>
  <PresentationFormat>Widescreen</PresentationFormat>
  <Paragraphs>504</Paragraphs>
  <Slides>19</Slides>
  <Notes>0</Notes>
  <HiddenSlides>0</HiddenSlides>
  <MMClips>19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Times New Roman</vt:lpstr>
      <vt:lpstr>Office Theme</vt:lpstr>
      <vt:lpstr>Menu-Driven E-Commerce Management</vt:lpstr>
      <vt:lpstr>Introduction</vt:lpstr>
      <vt:lpstr>Objective</vt:lpstr>
      <vt:lpstr>Inheritance Structure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Code Explanation</vt:lpstr>
      <vt:lpstr>References</vt:lpstr>
      <vt:lpstr>Thank You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Lekshmi R.R (EEE)</dc:creator>
  <cp:lastModifiedBy>Akash Murugesan</cp:lastModifiedBy>
  <cp:revision>11</cp:revision>
  <dcterms:created xsi:type="dcterms:W3CDTF">2025-03-21T07:39:51Z</dcterms:created>
  <dcterms:modified xsi:type="dcterms:W3CDTF">2025-04-06T18:09:06Z</dcterms:modified>
</cp:coreProperties>
</file>