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7886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100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5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8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97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340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266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576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81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518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99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34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85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12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81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81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766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0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Zomato restaurants dataset in the city of New Delhi</a:t>
            </a:r>
            <a:endParaRPr b="1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 park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nagar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kailash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 shah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Roboto</vt:lpstr>
      <vt:lpstr>Georgia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Akash Sharma</cp:lastModifiedBy>
  <cp:revision>1</cp:revision>
  <dcterms:modified xsi:type="dcterms:W3CDTF">2021-04-24T12:42:24Z</dcterms:modified>
</cp:coreProperties>
</file>