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</c:dPt>
          <c:dPt>
            <c:idx val="3"/>
            <c:bubble3D val="0"/>
            <c:explosion val="32"/>
          </c:dPt>
          <c:dPt>
            <c:idx val="8"/>
            <c:bubble3D val="0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>
                <a:solidFill>
                  <a:schemeClr val="tx1"/>
                </a:solidFill>
              </a:rPr>
              <a:t>Student Name : </a:t>
            </a:r>
            <a:r>
              <a:rPr altLang="en-GB" dirty="0" lang="en-US">
                <a:solidFill>
                  <a:schemeClr val="tx1"/>
                </a:solidFill>
              </a:rPr>
              <a:t>A</a:t>
            </a:r>
            <a:r>
              <a:rPr altLang="en-GB" dirty="0" lang="en-US">
                <a:solidFill>
                  <a:schemeClr val="tx1"/>
                </a:solidFill>
              </a:rPr>
              <a:t>k</a:t>
            </a:r>
            <a:r>
              <a:rPr altLang="en-GB" dirty="0" lang="en-US">
                <a:solidFill>
                  <a:schemeClr val="tx1"/>
                </a:solidFill>
              </a:rPr>
              <a:t>a</a:t>
            </a:r>
            <a:r>
              <a:rPr altLang="en-GB" dirty="0" lang="en-US">
                <a:solidFill>
                  <a:schemeClr val="tx1"/>
                </a:solidFill>
              </a:rPr>
              <a:t>s</a:t>
            </a:r>
            <a:r>
              <a:rPr altLang="en-GB" dirty="0" lang="en-US">
                <a:solidFill>
                  <a:schemeClr val="tx1"/>
                </a:solidFill>
              </a:rPr>
              <a:t>h</a:t>
            </a:r>
            <a:r>
              <a:rPr altLang="en-GB" dirty="0" lang="en-US">
                <a:solidFill>
                  <a:schemeClr val="tx1"/>
                </a:solidFill>
              </a:rPr>
              <a:t> </a:t>
            </a:r>
            <a:r>
              <a:rPr altLang="en-GB" dirty="0" lang="en-US">
                <a:solidFill>
                  <a:schemeClr val="tx1"/>
                </a:solidFill>
              </a:rPr>
              <a:t>D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Register NO: 31221</a:t>
            </a:r>
            <a:r>
              <a:rPr altLang="en-GB" dirty="0" lang="en-US">
                <a:solidFill>
                  <a:schemeClr val="tx1"/>
                </a:solidFill>
              </a:rPr>
              <a:t>3</a:t>
            </a:r>
            <a:r>
              <a:rPr altLang="en-GB" dirty="0" lang="en-US">
                <a:solidFill>
                  <a:schemeClr val="tx1"/>
                </a:solidFill>
              </a:rPr>
              <a:t>9</a:t>
            </a:r>
            <a:r>
              <a:rPr altLang="en-GB" dirty="0" lang="en-US">
                <a:solidFill>
                  <a:schemeClr val="tx1"/>
                </a:solidFill>
              </a:rPr>
              <a:t>9</a:t>
            </a:r>
            <a:r>
              <a:rPr altLang="en-GB" dirty="0" lang="en-US">
                <a:solidFill>
                  <a:schemeClr val="tx1"/>
                </a:solidFill>
              </a:rPr>
              <a:t>7</a:t>
            </a:r>
            <a:endParaRPr dirty="0" lang="en-US">
              <a:solidFill>
                <a:schemeClr val="tx1"/>
              </a:solidFill>
            </a:endParaRPr>
          </a:p>
          <a:p>
            <a:pPr algn="l"/>
            <a:r>
              <a:rPr dirty="0" lang="en-US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College 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Employee Type  Classification:</a:t>
            </a:r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Department  </a:t>
            </a:r>
            <a:r>
              <a:rPr dirty="0" lang="en-US" err="1"/>
              <a:t>Classifictaion</a:t>
            </a:r>
            <a:r>
              <a:rPr dirty="0" lang="en-US"/>
              <a:t>:</a:t>
            </a:r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Gender  Classification:</a:t>
            </a:r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Conclusion: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  charts  listed  in  the  previous  slides   are  the  </a:t>
            </a:r>
            <a:r>
              <a:rPr dirty="0" lang="en-US" err="1"/>
              <a:t>conluded</a:t>
            </a:r>
            <a:r>
              <a:rPr dirty="0" lang="en-US"/>
              <a:t>  analysis  of  the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</a:t>
            </a:r>
            <a:r>
              <a:rPr dirty="0" lang="en-US" err="1"/>
              <a:t>Privarte</a:t>
            </a:r>
            <a:r>
              <a:rPr dirty="0" lang="en-US"/>
              <a:t>  limited  company.</a:t>
            </a:r>
          </a:p>
          <a:p>
            <a:pPr>
              <a:buNone/>
            </a:pPr>
            <a:r>
              <a:rPr dirty="0" lang="en-US"/>
              <a:t>         </a:t>
            </a:r>
          </a:p>
          <a:p>
            <a:pPr>
              <a:buNone/>
            </a:pPr>
            <a:endParaRPr dirty="0" lang="en-US"/>
          </a:p>
          <a:p>
            <a:pPr>
              <a:buNone/>
            </a:pPr>
            <a:r>
              <a:rPr dirty="0" lang="en-US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/>
              <a:t>Project  </a:t>
            </a:r>
            <a:r>
              <a:rPr dirty="0" lang="en-US" err="1"/>
              <a:t>Tittle</a:t>
            </a:r>
            <a:r>
              <a:rPr dirty="0" lang="en-US"/>
              <a:t>;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/>
              <a:t>Agenda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/>
              <a:t>Problem  Statement</a:t>
            </a:r>
          </a:p>
          <a:p>
            <a:pPr algn="ctr"/>
            <a:r>
              <a:rPr dirty="0" lang="en-US"/>
              <a:t>Project  Overview</a:t>
            </a:r>
          </a:p>
          <a:p>
            <a:pPr algn="ctr"/>
            <a:r>
              <a:rPr dirty="0" lang="en-US" err="1"/>
              <a:t>Modelling</a:t>
            </a:r>
            <a:r>
              <a:rPr dirty="0" lang="en-US"/>
              <a:t>  Approach</a:t>
            </a:r>
          </a:p>
          <a:p>
            <a:pPr algn="ctr"/>
            <a:r>
              <a:rPr dirty="0" lang="en-US"/>
              <a:t>Using  Methods  and  Charts</a:t>
            </a:r>
          </a:p>
          <a:p>
            <a:pPr algn="ctr"/>
            <a:r>
              <a:rPr dirty="0" lang="en-US"/>
              <a:t>Results</a:t>
            </a:r>
          </a:p>
          <a:p>
            <a:pPr algn="ctr"/>
            <a:r>
              <a:rPr dirty="0" lang="en-US"/>
              <a:t>Discussion</a:t>
            </a:r>
          </a:p>
          <a:p>
            <a:pPr algn="ctr"/>
            <a:r>
              <a:rPr dirty="0" lang="en-US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 Statement: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It  is  the  dataset  composition  of  the  company  of  </a:t>
            </a:r>
            <a:r>
              <a:rPr dirty="0" lang="en-US" err="1"/>
              <a:t>Jaganathan</a:t>
            </a:r>
            <a:r>
              <a:rPr dirty="0" lang="en-US"/>
              <a:t>  </a:t>
            </a:r>
            <a:r>
              <a:rPr dirty="0" lang="en-US" err="1"/>
              <a:t>Chakravarthy</a:t>
            </a:r>
            <a:r>
              <a:rPr dirty="0" lang="en-US"/>
              <a:t>  private  Limited  located  at the  city  Chennai,  in  the  State  of  Tamil Nadu , India.</a:t>
            </a:r>
          </a:p>
          <a:p>
            <a:r>
              <a:rPr dirty="0" lang="en-US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 Overview: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This  power  point  presentation  clearly  </a:t>
            </a:r>
            <a:r>
              <a:rPr dirty="0" lang="en-US" err="1"/>
              <a:t>singnifies</a:t>
            </a:r>
            <a:r>
              <a:rPr dirty="0" lang="en-US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/>
              <a:t>Modelling</a:t>
            </a:r>
            <a:r>
              <a:rPr dirty="0" lang="en-US"/>
              <a:t>  Approach: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First, The  data  are  clearly  </a:t>
            </a:r>
            <a:r>
              <a:rPr dirty="0" lang="en-US" err="1"/>
              <a:t>evolued</a:t>
            </a:r>
            <a:r>
              <a:rPr dirty="0" lang="en-US"/>
              <a:t>  in  the  form  of  perfect  aspect  excel .</a:t>
            </a:r>
          </a:p>
          <a:p>
            <a:r>
              <a:rPr dirty="0" lang="en-US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Using  Methods &amp; Charts: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After  the  </a:t>
            </a:r>
            <a:r>
              <a:rPr dirty="0" lang="en-US" err="1"/>
              <a:t>clearation</a:t>
            </a:r>
            <a:r>
              <a:rPr dirty="0" lang="en-US"/>
              <a:t>  of  filtering  the  dataset   and   formatting  the  dataset.</a:t>
            </a:r>
          </a:p>
          <a:p>
            <a:r>
              <a:rPr dirty="0" lang="en-US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Results: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Therefore , the  data  is  clearly  </a:t>
            </a:r>
            <a:r>
              <a:rPr dirty="0" lang="en-US" err="1"/>
              <a:t>picturizised</a:t>
            </a:r>
            <a:r>
              <a:rPr dirty="0" lang="en-US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/>
              <a:t>Disscussion</a:t>
            </a:r>
            <a:r>
              <a:rPr dirty="0" lang="en-US"/>
              <a:t>: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Janakar R</cp:lastModifiedBy>
  <dcterms:created xsi:type="dcterms:W3CDTF">2024-08-31T19:25:22Z</dcterms:created>
  <dcterms:modified xsi:type="dcterms:W3CDTF">2024-09-09T04:34:40Z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d17526c2099f4da4808c1c7c2a4bbbf0</vt:lpwstr>
  </property>
</Properties>
</file>