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61" d="100"/>
          <a:sy n="16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113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498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5737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513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018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9312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846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0681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411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594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7686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8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1827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767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4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2417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9668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204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0085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6318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106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585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344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0206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045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4252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AKASH.J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206879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III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32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EXPLANATION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直角上箭头"/>
          <p:cNvSpPr>
            <a:spLocks/>
          </p:cNvSpPr>
          <p:nvPr/>
        </p:nvSpPr>
        <p:spPr>
          <a:xfrm rot="5400000">
            <a:off x="2326399" y="2439105"/>
            <a:ext cx="996119" cy="1134046"/>
          </a:xfrm>
          <a:custGeom>
            <a:gdLst>
              <a:gd name="T1" fmla="*/ 0 w 21600"/>
              <a:gd name="T2" fmla="*/ 13842 h 21600"/>
              <a:gd name="T3" fmla="*/ 19746 w 21600"/>
              <a:gd name="T4" fmla="*/ 21600 h 21600"/>
            </a:gdLst>
            <a:rect l="T1" t="T2" r="T3" b="T4"/>
            <a:pathLst>
              <a:path w="21600" h="21600">
                <a:moveTo>
                  <a:pt x="16200" y="0"/>
                </a:moveTo>
                <a:lnTo>
                  <a:pt x="10799" y="6788"/>
                </a:lnTo>
                <a:lnTo>
                  <a:pt x="12654" y="6788"/>
                </a:lnTo>
                <a:lnTo>
                  <a:pt x="12654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5" y="21599"/>
                </a:lnTo>
                <a:lnTo>
                  <a:pt x="19745" y="6788"/>
                </a:lnTo>
                <a:lnTo>
                  <a:pt x="21599" y="6788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63" name="圆角矩形"/>
          <p:cNvSpPr>
            <a:spLocks/>
          </p:cNvSpPr>
          <p:nvPr/>
        </p:nvSpPr>
        <p:spPr>
          <a:xfrm rot="0">
            <a:off x="2101760" y="1107840"/>
            <a:ext cx="1676878" cy="1678372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64" name="矩形"/>
          <p:cNvSpPr>
            <a:spLocks/>
          </p:cNvSpPr>
          <p:nvPr/>
        </p:nvSpPr>
        <p:spPr>
          <a:xfrm rot="0">
            <a:off x="2183633" y="1189713"/>
            <a:ext cx="1513131" cy="1514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1910" tIns="41910" rIns="41910" bIns="41910" anchor="ctr" anchorCtr="0">
            <a:prstTxWarp prst="textNoShape"/>
          </a:bodyPr>
          <a:lstStyle/>
          <a:p>
            <a:pPr marL="0" indent="0" algn="l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</a:t>
            </a:r>
            <a:endParaRPr lang="en-US" altLang="zh-CN" sz="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739365" y="1446831"/>
            <a:ext cx="1219601" cy="948685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66" name="矩形"/>
          <p:cNvSpPr>
            <a:spLocks/>
          </p:cNvSpPr>
          <p:nvPr/>
        </p:nvSpPr>
        <p:spPr>
          <a:xfrm rot="0">
            <a:off x="3739365" y="1446831"/>
            <a:ext cx="1219601" cy="94868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直角上箭头"/>
          <p:cNvSpPr>
            <a:spLocks/>
          </p:cNvSpPr>
          <p:nvPr/>
        </p:nvSpPr>
        <p:spPr>
          <a:xfrm rot="5400000">
            <a:off x="3809139" y="3847231"/>
            <a:ext cx="996119" cy="1134046"/>
          </a:xfrm>
          <a:custGeom>
            <a:gdLst>
              <a:gd name="T1" fmla="*/ 0 w 21600"/>
              <a:gd name="T2" fmla="*/ 13842 h 21600"/>
              <a:gd name="T3" fmla="*/ 19746 w 21600"/>
              <a:gd name="T4" fmla="*/ 21600 h 21600"/>
            </a:gdLst>
            <a:rect l="T1" t="T2" r="T3" b="T4"/>
            <a:pathLst>
              <a:path w="21600" h="21600">
                <a:moveTo>
                  <a:pt x="16200" y="0"/>
                </a:moveTo>
                <a:lnTo>
                  <a:pt x="10799" y="6788"/>
                </a:lnTo>
                <a:lnTo>
                  <a:pt x="12654" y="6788"/>
                </a:lnTo>
                <a:lnTo>
                  <a:pt x="12654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5" y="21599"/>
                </a:lnTo>
                <a:lnTo>
                  <a:pt x="19745" y="6788"/>
                </a:lnTo>
                <a:lnTo>
                  <a:pt x="21599" y="6788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68" name="圆角矩形"/>
          <p:cNvSpPr>
            <a:spLocks/>
          </p:cNvSpPr>
          <p:nvPr/>
        </p:nvSpPr>
        <p:spPr>
          <a:xfrm rot="0">
            <a:off x="3452798" y="2653407"/>
            <a:ext cx="1861738" cy="135297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3518856" y="2719465"/>
            <a:ext cx="1729621" cy="122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4290" tIns="34290" rIns="34290" bIns="34290" anchor="ctr" anchorCtr="0">
            <a:prstTxWarp prst="textNoShape"/>
          </a:bodyPr>
          <a:lstStyle/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summarize this you have to create pivot table in that enter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business until in rows, performance level in columns, put gender in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Filters and remove the blank in the filter</a:t>
            </a: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5222107" y="2854957"/>
            <a:ext cx="1219600" cy="948685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5222107" y="2854957"/>
            <a:ext cx="1219600" cy="94868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直角上箭头"/>
          <p:cNvSpPr>
            <a:spLocks/>
          </p:cNvSpPr>
          <p:nvPr/>
        </p:nvSpPr>
        <p:spPr>
          <a:xfrm rot="5400000">
            <a:off x="5285792" y="5230543"/>
            <a:ext cx="996118" cy="1134046"/>
          </a:xfrm>
          <a:custGeom>
            <a:gdLst>
              <a:gd name="T1" fmla="*/ 0 w 21600"/>
              <a:gd name="T2" fmla="*/ 13842 h 21600"/>
              <a:gd name="T3" fmla="*/ 19746 w 21600"/>
              <a:gd name="T4" fmla="*/ 21600 h 21600"/>
            </a:gdLst>
            <a:rect l="T1" t="T2" r="T3" b="T4"/>
            <a:pathLst>
              <a:path w="21600" h="21600">
                <a:moveTo>
                  <a:pt x="16200" y="0"/>
                </a:moveTo>
                <a:lnTo>
                  <a:pt x="10799" y="6788"/>
                </a:lnTo>
                <a:lnTo>
                  <a:pt x="12654" y="6788"/>
                </a:lnTo>
                <a:lnTo>
                  <a:pt x="12654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5" y="21599"/>
                </a:lnTo>
                <a:lnTo>
                  <a:pt x="19745" y="6788"/>
                </a:lnTo>
                <a:lnTo>
                  <a:pt x="21599" y="6788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3" name="圆角矩形"/>
          <p:cNvSpPr>
            <a:spLocks/>
          </p:cNvSpPr>
          <p:nvPr/>
        </p:nvSpPr>
        <p:spPr>
          <a:xfrm rot="0">
            <a:off x="4633516" y="3989124"/>
            <a:ext cx="2034423" cy="1303343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4" name="矩形"/>
          <p:cNvSpPr>
            <a:spLocks/>
          </p:cNvSpPr>
          <p:nvPr/>
        </p:nvSpPr>
        <p:spPr>
          <a:xfrm rot="0">
            <a:off x="4697151" y="4052759"/>
            <a:ext cx="1907153" cy="11760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8100" tIns="38100" rIns="38100" bIns="38100" anchor="ctr" anchorCtr="0">
            <a:prstTxWarp prst="textNoShape"/>
          </a:bodyPr>
          <a:lstStyle/>
          <a:p>
            <a:pPr marL="0" indent="0" algn="l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 option is used to know what type of employee are working in the Organizations When click on  any type it generated in the pivot table too. </a:t>
            </a: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76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圆角矩形"/>
          <p:cNvSpPr>
            <a:spLocks/>
          </p:cNvSpPr>
          <p:nvPr/>
        </p:nvSpPr>
        <p:spPr>
          <a:xfrm rot="0">
            <a:off x="6233420" y="5444844"/>
            <a:ext cx="1861838" cy="1308261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8" name="矩形"/>
          <p:cNvSpPr>
            <a:spLocks/>
          </p:cNvSpPr>
          <p:nvPr/>
        </p:nvSpPr>
        <p:spPr>
          <a:xfrm rot="0">
            <a:off x="6297296" y="5508721"/>
            <a:ext cx="1734086" cy="118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0480" tIns="30480" rIns="30480" bIns="30480" anchor="ctr" anchorCtr="0">
            <a:prstTxWarp prst="textNoShape"/>
          </a:bodyPr>
          <a:lstStyle/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graph using the pivot table in that you have trend line show which 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whether Very high, 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High,Med,Low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analysis to find performance of employees 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6942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186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74562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81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025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flipH="1" rot="0">
            <a:off x="777337" y="1695448"/>
            <a:ext cx="6200583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824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988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82316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3602182" y="1695448"/>
            <a:ext cx="6612396" cy="336775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0974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8679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flipV="1" rot="10800000">
            <a:off x="587553" y="1082468"/>
            <a:ext cx="8765996" cy="4091940"/>
          </a:xfrm>
          <a:prstGeom prst="rect"/>
          <a:noFill/>
          <a:ln w="254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9748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19</cp:revision>
  <dcterms:created xsi:type="dcterms:W3CDTF">2024-03-29T15:07:22Z</dcterms:created>
  <dcterms:modified xsi:type="dcterms:W3CDTF">2024-09-10T07:44:25Z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