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Aakash.N - Resume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Location: Kancheepuram, Tamil Nadu</a:t>
            </a:r>
          </a:p>
          <a:p>
            <a:r>
              <a:t>Email: aakashn@srmasc.ac.in@gmail.com | Phone: +91 9342753048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Career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get a job and start my career in the IT field.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B.Sc Computer Science with Artificial Intelligence</a:t>
            </a:r>
          </a:p>
          <a:p>
            <a:r>
              <a:t>  SRM Arts and Science College</a:t>
            </a:r>
          </a:p>
          <a:p>
            <a:r>
              <a:t>  Year of Passing: 2027</a:t>
            </a:r>
          </a:p>
          <a:p>
            <a:r>
              <a:t>  Percentage: 80%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C++</a:t>
            </a:r>
          </a:p>
          <a:p>
            <a:r>
              <a:t>• HTML</a:t>
            </a:r>
          </a:p>
          <a:p>
            <a:r>
              <a:t>• Java</a:t>
            </a:r>
          </a:p>
          <a:p>
            <a:r>
              <a:t>• Python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projects completed yet.</a:t>
            </a:r>
          </a:p>
          <a:p>
            <a:r>
              <a:t>Eager to work on real-time projects and gain experience.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None listed.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