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6BA0E-D3B4-4963-9F7A-53DABD1F05FF}" type="datetimeFigureOut">
              <a:rPr lang="en-US" smtClean="0"/>
              <a:pPr/>
              <a:t>12-04-18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9CBE2-09BA-4FC1-82B6-94D3EBCD8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				:		core 2 duo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 Disk				:		160GB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					:		1GB or more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9CBE2-09BA-4FC1-82B6-94D3EBCD805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12-04-18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12-04-18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12-04-18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12-04-18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12-04-18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12-04-18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12-04-18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12-04-18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Student Alumni Portal Management System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Abstract: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Objective of this Application is to allow old and new student of a university or college to communication with each other .this allows student to know about each other their current and activities.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Existing System: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Many Institution ,college and university maintain the</a:t>
            </a:r>
          </a:p>
          <a:p>
            <a:pPr algn="just">
              <a:buNone/>
            </a:pPr>
            <a:r>
              <a:rPr lang="en-US" dirty="0" smtClean="0"/>
              <a:t>information manually about present and past student.</a:t>
            </a:r>
          </a:p>
          <a:p>
            <a:pPr algn="just">
              <a:buNone/>
            </a:pPr>
            <a:r>
              <a:rPr lang="en-US" dirty="0" smtClean="0"/>
              <a:t>This  does not allow efficient data management and</a:t>
            </a:r>
          </a:p>
          <a:p>
            <a:pPr algn="just">
              <a:buNone/>
            </a:pPr>
            <a:r>
              <a:rPr lang="en-US" dirty="0" smtClean="0"/>
              <a:t>retrieval process .A student willing to get information</a:t>
            </a:r>
          </a:p>
          <a:p>
            <a:pPr algn="just">
              <a:buNone/>
            </a:pPr>
            <a:r>
              <a:rPr lang="en-US" dirty="0" smtClean="0"/>
              <a:t>about others has to approach the college and obtain the</a:t>
            </a:r>
          </a:p>
          <a:p>
            <a:pPr algn="just">
              <a:buNone/>
            </a:pPr>
            <a:r>
              <a:rPr lang="en-US" dirty="0" smtClean="0"/>
              <a:t>details .Often the information may not be available and</a:t>
            </a:r>
          </a:p>
          <a:p>
            <a:pPr algn="just">
              <a:buNone/>
            </a:pPr>
            <a:r>
              <a:rPr lang="en-US" dirty="0" smtClean="0"/>
              <a:t>misleading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Proposed System: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application allows student to register and then search the data based on different criteria Also it has the benefit of having a centralized database and up to data information .A user can easily obtain information about other registered students.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Module Description: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After careful analysis the system has been identified to</a:t>
            </a:r>
          </a:p>
          <a:p>
            <a:pPr algn="just">
              <a:buNone/>
            </a:pPr>
            <a:r>
              <a:rPr lang="en-US" dirty="0" smtClean="0"/>
              <a:t>have the following time scheduler modules:</a:t>
            </a:r>
          </a:p>
          <a:p>
            <a:pPr algn="just">
              <a:buNone/>
            </a:pPr>
            <a:endParaRPr lang="en-US" b="1" dirty="0" smtClean="0"/>
          </a:p>
          <a:p>
            <a:pPr algn="just">
              <a:buNone/>
            </a:pPr>
            <a:r>
              <a:rPr lang="en-US" b="1" dirty="0" smtClean="0"/>
              <a:t>Users of the System :</a:t>
            </a:r>
            <a:endParaRPr lang="en-US" dirty="0" smtClean="0"/>
          </a:p>
          <a:p>
            <a:pPr lvl="0" algn="just"/>
            <a:r>
              <a:rPr lang="en-US" dirty="0" smtClean="0"/>
              <a:t>Administrator</a:t>
            </a:r>
          </a:p>
          <a:p>
            <a:pPr lvl="0" algn="just"/>
            <a:r>
              <a:rPr lang="en-US" dirty="0" smtClean="0"/>
              <a:t>Event manager</a:t>
            </a:r>
          </a:p>
          <a:p>
            <a:pPr lvl="0" algn="just"/>
            <a:r>
              <a:rPr lang="en-US" dirty="0" smtClean="0"/>
              <a:t>Student/Alumni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Modules of the System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Administrator</a:t>
            </a:r>
          </a:p>
          <a:p>
            <a:pPr lvl="0"/>
            <a:r>
              <a:rPr lang="en-US" dirty="0" smtClean="0"/>
              <a:t>Events Manager </a:t>
            </a:r>
          </a:p>
          <a:p>
            <a:pPr lvl="0"/>
            <a:r>
              <a:rPr lang="en-US" dirty="0" smtClean="0"/>
              <a:t>Student &amp; alumni</a:t>
            </a:r>
          </a:p>
          <a:p>
            <a:pPr lvl="0"/>
            <a:r>
              <a:rPr lang="en-US" dirty="0" smtClean="0"/>
              <a:t>Authentication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Functional Requirements of the Project: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>
              <a:buNone/>
            </a:pPr>
            <a:r>
              <a:rPr lang="en-US" sz="3200" b="1" dirty="0" smtClean="0"/>
              <a:t>A</a:t>
            </a:r>
            <a:r>
              <a:rPr lang="en-US" sz="2800" b="1" dirty="0" smtClean="0"/>
              <a:t>dministrator</a:t>
            </a:r>
            <a:r>
              <a:rPr lang="en-US" sz="3200" b="1" dirty="0" smtClean="0"/>
              <a:t>:</a:t>
            </a:r>
            <a:endParaRPr lang="en-US" sz="2400" dirty="0" smtClean="0"/>
          </a:p>
          <a:p>
            <a:pPr>
              <a:buNone/>
            </a:pPr>
            <a:r>
              <a:rPr lang="en-US" sz="2800" dirty="0" smtClean="0"/>
              <a:t>The administrator is responsible for maintaining information of student.	</a:t>
            </a:r>
            <a:endParaRPr lang="en-US" sz="2400" dirty="0" smtClean="0"/>
          </a:p>
          <a:p>
            <a:pPr lvl="0">
              <a:buNone/>
            </a:pPr>
            <a:r>
              <a:rPr lang="en-US" sz="2800" b="1" dirty="0" smtClean="0"/>
              <a:t>Event Manager Module: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This module maintains the information about various event that are conducted by</a:t>
            </a:r>
          </a:p>
          <a:p>
            <a:pPr>
              <a:buNone/>
            </a:pPr>
            <a:r>
              <a:rPr lang="en-US" sz="2800" dirty="0" smtClean="0"/>
              <a:t>various colleges and universities.</a:t>
            </a:r>
          </a:p>
          <a:p>
            <a:pPr lvl="0">
              <a:buNone/>
            </a:pPr>
            <a:r>
              <a:rPr lang="en-US" sz="2800" b="1" dirty="0" smtClean="0"/>
              <a:t>Alumni &amp; student Module: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They can logon into their account and can send mails, post query, update their</a:t>
            </a:r>
          </a:p>
          <a:p>
            <a:pPr>
              <a:buNone/>
            </a:pPr>
            <a:r>
              <a:rPr lang="en-US" sz="2800" dirty="0" smtClean="0"/>
              <a:t>profile and even search for other student details.</a:t>
            </a:r>
          </a:p>
          <a:p>
            <a:pPr>
              <a:buNone/>
            </a:pPr>
            <a:r>
              <a:rPr lang="en-US" sz="2800" dirty="0" smtClean="0"/>
              <a:t> </a:t>
            </a:r>
            <a:r>
              <a:rPr lang="en-US" sz="2800" b="1" dirty="0" smtClean="0"/>
              <a:t>Authentication :</a:t>
            </a:r>
            <a:endParaRPr lang="en-US" sz="2400" dirty="0" smtClean="0"/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student registration</a:t>
            </a:r>
          </a:p>
          <a:p>
            <a:pPr lvl="1"/>
            <a:r>
              <a:rPr lang="en-US" dirty="0" smtClean="0"/>
              <a:t>View students</a:t>
            </a:r>
          </a:p>
          <a:p>
            <a:pPr lvl="1"/>
            <a:r>
              <a:rPr lang="en-US" dirty="0" smtClean="0"/>
              <a:t>Change password</a:t>
            </a:r>
          </a:p>
          <a:p>
            <a:pPr lvl="1"/>
            <a:r>
              <a:rPr lang="en-US" dirty="0" smtClean="0"/>
              <a:t>View profile</a:t>
            </a:r>
          </a:p>
          <a:p>
            <a:pPr lvl="1"/>
            <a:r>
              <a:rPr lang="en-US" dirty="0" smtClean="0"/>
              <a:t>logout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524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Software Requirements: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Operating System	:	    Windows XP/2003 or Linux </a:t>
            </a:r>
          </a:p>
          <a:p>
            <a:r>
              <a:rPr lang="en-US" dirty="0" smtClean="0"/>
              <a:t>User Interface		:		HTML, CSS</a:t>
            </a:r>
          </a:p>
          <a:p>
            <a:r>
              <a:rPr lang="en-US" dirty="0" smtClean="0"/>
              <a:t>Client-side Scripting	:		JavaScript</a:t>
            </a:r>
          </a:p>
          <a:p>
            <a:r>
              <a:rPr lang="en-US" dirty="0" smtClean="0"/>
              <a:t>Programming Language:		Java, </a:t>
            </a:r>
            <a:r>
              <a:rPr lang="en-US" dirty="0" err="1" smtClean="0"/>
              <a:t>Servlets</a:t>
            </a:r>
            <a:r>
              <a:rPr lang="en-US" dirty="0" smtClean="0"/>
              <a:t>, </a:t>
            </a:r>
            <a:r>
              <a:rPr lang="en-US" dirty="0" err="1" smtClean="0"/>
              <a:t>jsp</a:t>
            </a:r>
            <a:endParaRPr lang="en-US" dirty="0" smtClean="0"/>
          </a:p>
          <a:p>
            <a:r>
              <a:rPr lang="en-US" dirty="0" smtClean="0"/>
              <a:t>IDE/Workbench		:		My Eclipse 8.6 </a:t>
            </a:r>
          </a:p>
          <a:p>
            <a:r>
              <a:rPr lang="en-US" dirty="0" smtClean="0"/>
              <a:t>Database			:		Oracle 10g</a:t>
            </a:r>
          </a:p>
          <a:p>
            <a:r>
              <a:rPr lang="en-US" dirty="0" smtClean="0"/>
              <a:t>Server Deployment	:		Tomcat 6.x</a:t>
            </a:r>
          </a:p>
          <a:p>
            <a:r>
              <a:rPr lang="en-US" dirty="0" smtClean="0"/>
              <a:t>Browser 			: 		IE, Mozilla, etc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Hardware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		:		core 2 duo </a:t>
            </a:r>
          </a:p>
          <a:p>
            <a:r>
              <a:rPr lang="en-US" dirty="0" smtClean="0"/>
              <a:t>Hard Disk		:		160GB</a:t>
            </a:r>
          </a:p>
          <a:p>
            <a:r>
              <a:rPr lang="en-US" dirty="0" smtClean="0"/>
              <a:t>RAM</a:t>
            </a:r>
            <a:r>
              <a:rPr lang="en-US" dirty="0" smtClean="0"/>
              <a:t>	</a:t>
            </a:r>
            <a:r>
              <a:rPr lang="en-US" smtClean="0"/>
              <a:t>	:</a:t>
            </a:r>
            <a:r>
              <a:rPr lang="en-US" dirty="0" smtClean="0"/>
              <a:t>		1GB or more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212</Words>
  <Application>Microsoft Office PowerPoint</Application>
  <PresentationFormat>On-screen Show (4:3)</PresentationFormat>
  <Paragraphs>59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Student Alumni Portal Management System </vt:lpstr>
      <vt:lpstr>Abstract: </vt:lpstr>
      <vt:lpstr>Existing System: </vt:lpstr>
      <vt:lpstr>Proposed System: </vt:lpstr>
      <vt:lpstr>Module Description: </vt:lpstr>
      <vt:lpstr>Modules of the System  </vt:lpstr>
      <vt:lpstr>Functional Requirements of the Project: </vt:lpstr>
      <vt:lpstr>Software Requirements:   </vt:lpstr>
      <vt:lpstr>Hardware Requirements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Alumni Portal Management System </dc:title>
  <dc:creator/>
  <cp:lastModifiedBy>projects</cp:lastModifiedBy>
  <cp:revision>2</cp:revision>
  <dcterms:created xsi:type="dcterms:W3CDTF">2006-08-16T00:00:00Z</dcterms:created>
  <dcterms:modified xsi:type="dcterms:W3CDTF">2018-04-12T07:17:39Z</dcterms:modified>
</cp:coreProperties>
</file>