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3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00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0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50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4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3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6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47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AB9EA-49B2-4FFA-8F1F-E134F9616BE2}" type="datetimeFigureOut">
              <a:rPr lang="en-US" smtClean="0"/>
              <a:t>6/12/2019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C6C1-FCDA-46CC-8D74-C7E777B9E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46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29652" cy="6858000"/>
          </a:xfrm>
        </p:spPr>
      </p:pic>
      <p:sp>
        <p:nvSpPr>
          <p:cNvPr id="8" name="Rectangle 7"/>
          <p:cNvSpPr/>
          <p:nvPr/>
        </p:nvSpPr>
        <p:spPr>
          <a:xfrm>
            <a:off x="304800" y="609600"/>
            <a:ext cx="844692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sz="5400" b="1" dirty="0" smtClean="0">
                <a:ln w="50800"/>
                <a:solidFill>
                  <a:schemeClr val="bg1">
                    <a:shade val="50000"/>
                  </a:schemeClr>
                </a:solidFill>
                <a:latin typeface="Algerian" pitchFamily="82" charset="0"/>
              </a:rPr>
              <a:t>BLOOD BANK MANAGEMENT SYSTEM</a:t>
            </a:r>
            <a:endParaRPr lang="en-US" sz="5400" b="1" dirty="0">
              <a:ln w="50800"/>
              <a:solidFill>
                <a:schemeClr val="bg1">
                  <a:shade val="50000"/>
                </a:schemeClr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Blood Bank?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blood bank is a cache or </a:t>
            </a:r>
            <a:r>
              <a:rPr lang="en-US" dirty="0" smtClean="0"/>
              <a:t>bank of </a:t>
            </a:r>
            <a:r>
              <a:rPr lang="en-US" dirty="0"/>
              <a:t>blood or blood </a:t>
            </a:r>
            <a:r>
              <a:rPr lang="en-US" dirty="0" smtClean="0"/>
              <a:t>components, gathered </a:t>
            </a:r>
            <a:r>
              <a:rPr lang="en-US" dirty="0"/>
              <a:t>as a result of </a:t>
            </a:r>
            <a:r>
              <a:rPr lang="en-US" dirty="0" smtClean="0"/>
              <a:t>blood donation </a:t>
            </a:r>
            <a:r>
              <a:rPr lang="en-US" dirty="0"/>
              <a:t>or collection, stored </a:t>
            </a:r>
            <a:r>
              <a:rPr lang="en-US" dirty="0" smtClean="0"/>
              <a:t>and preserved </a:t>
            </a:r>
            <a:r>
              <a:rPr lang="en-US" dirty="0"/>
              <a:t>for later use in </a:t>
            </a:r>
            <a:r>
              <a:rPr lang="en-US" dirty="0" smtClean="0"/>
              <a:t>blood transfusion.</a:t>
            </a:r>
          </a:p>
          <a:p>
            <a:r>
              <a:rPr lang="en-US" dirty="0"/>
              <a:t>The term "blood bank" typically </a:t>
            </a:r>
            <a:r>
              <a:rPr lang="en-US" dirty="0" smtClean="0"/>
              <a:t>refers to </a:t>
            </a:r>
            <a:r>
              <a:rPr lang="en-US" dirty="0"/>
              <a:t>a division of a hospital where </a:t>
            </a:r>
            <a:r>
              <a:rPr lang="en-US" dirty="0" smtClean="0"/>
              <a:t>the storage </a:t>
            </a:r>
            <a:r>
              <a:rPr lang="en-US" dirty="0"/>
              <a:t>of blood product occurs </a:t>
            </a:r>
            <a:r>
              <a:rPr lang="en-US" dirty="0" smtClean="0"/>
              <a:t>and where </a:t>
            </a:r>
            <a:r>
              <a:rPr lang="en-US" dirty="0"/>
              <a:t>proper testing is performed</a:t>
            </a:r>
          </a:p>
        </p:txBody>
      </p:sp>
    </p:spTree>
    <p:extLst>
      <p:ext uri="{BB962C8B-B14F-4D97-AF65-F5344CB8AC3E}">
        <p14:creationId xmlns:p14="http://schemas.microsoft.com/office/powerpoint/2010/main" val="189029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operation of the blood bank still now is maintained in the manual system.</a:t>
            </a:r>
          </a:p>
          <a:p>
            <a:r>
              <a:rPr lang="en-US" dirty="0" smtClean="0"/>
              <a:t>The </a:t>
            </a:r>
            <a:r>
              <a:rPr lang="en-US" dirty="0"/>
              <a:t>operation is tedious, time consuming and space consuming.</a:t>
            </a:r>
          </a:p>
          <a:p>
            <a:r>
              <a:rPr lang="en-US" dirty="0" smtClean="0"/>
              <a:t>It </a:t>
            </a:r>
            <a:r>
              <a:rPr lang="en-US" dirty="0"/>
              <a:t>creates room for errors as the data is entered manually by the persons.</a:t>
            </a:r>
          </a:p>
          <a:p>
            <a:r>
              <a:rPr lang="en-US" dirty="0" smtClean="0"/>
              <a:t>It </a:t>
            </a:r>
            <a:r>
              <a:rPr lang="en-US" dirty="0"/>
              <a:t>includes the risk of the documents being lost over years and maintenance of </a:t>
            </a:r>
            <a:r>
              <a:rPr lang="en-US" dirty="0" smtClean="0"/>
              <a:t>the records </a:t>
            </a:r>
            <a:r>
              <a:rPr lang="en-US" dirty="0"/>
              <a:t>is difficult.</a:t>
            </a:r>
          </a:p>
        </p:txBody>
      </p:sp>
    </p:spTree>
    <p:extLst>
      <p:ext uri="{BB962C8B-B14F-4D97-AF65-F5344CB8AC3E}">
        <p14:creationId xmlns:p14="http://schemas.microsoft.com/office/powerpoint/2010/main" val="11142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Scarcity </a:t>
            </a:r>
            <a:r>
              <a:rPr lang="en-US" dirty="0"/>
              <a:t>of rare blood group.</a:t>
            </a:r>
          </a:p>
          <a:p>
            <a:r>
              <a:rPr lang="en-US" dirty="0" smtClean="0"/>
              <a:t>Unavailability </a:t>
            </a:r>
            <a:r>
              <a:rPr lang="en-US" dirty="0"/>
              <a:t>of blood during emergency.</a:t>
            </a:r>
          </a:p>
          <a:p>
            <a:r>
              <a:rPr lang="en-US" dirty="0" smtClean="0"/>
              <a:t>Less </a:t>
            </a:r>
            <a:r>
              <a:rPr lang="en-US" dirty="0"/>
              <a:t>awareness among people about blood donation and blood transfusion.</a:t>
            </a:r>
          </a:p>
          <a:p>
            <a:r>
              <a:rPr lang="en-US" dirty="0" smtClean="0"/>
              <a:t>Deaths </a:t>
            </a:r>
            <a:r>
              <a:rPr lang="en-US" dirty="0"/>
              <a:t>due to lack of blood during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1215608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provide a means for the blood bank to </a:t>
            </a:r>
            <a:r>
              <a:rPr lang="en-US" dirty="0" smtClean="0"/>
              <a:t>publicize and </a:t>
            </a:r>
            <a:r>
              <a:rPr lang="en-US" dirty="0"/>
              <a:t>advertise blood donation programs.</a:t>
            </a:r>
          </a:p>
          <a:p>
            <a:r>
              <a:rPr lang="en-US" dirty="0" smtClean="0"/>
              <a:t>To </a:t>
            </a:r>
            <a:r>
              <a:rPr lang="en-US" dirty="0"/>
              <a:t>allow the probable recipients to make search </a:t>
            </a:r>
            <a:r>
              <a:rPr lang="en-US" dirty="0" smtClean="0"/>
              <a:t>and match </a:t>
            </a:r>
            <a:r>
              <a:rPr lang="en-US" dirty="0"/>
              <a:t>the volunteer donors, and make request for </a:t>
            </a:r>
            <a:r>
              <a:rPr lang="en-US" dirty="0" smtClean="0"/>
              <a:t>the blood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39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42613"/>
            <a:ext cx="8229600" cy="3841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4800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205</Words>
  <Application>Microsoft Office PowerPoint</Application>
  <PresentationFormat>On-screen Show (4:3)</PresentationFormat>
  <Paragraphs>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CONTENTS</vt:lpstr>
      <vt:lpstr>What is Blood Bank?</vt:lpstr>
      <vt:lpstr>EXISTING SYSTEM</vt:lpstr>
      <vt:lpstr>PROBLEM STATEMENT</vt:lpstr>
      <vt:lpstr>Objectives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</dc:creator>
  <cp:lastModifiedBy>ABHI</cp:lastModifiedBy>
  <cp:revision>8</cp:revision>
  <dcterms:created xsi:type="dcterms:W3CDTF">2019-06-11T16:55:39Z</dcterms:created>
  <dcterms:modified xsi:type="dcterms:W3CDTF">2019-06-12T01:42:21Z</dcterms:modified>
</cp:coreProperties>
</file>