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1"/>
  </p:notesMasterIdLst>
  <p:sldIdLst>
    <p:sldId id="256" r:id="rId2"/>
    <p:sldId id="257" r:id="rId3"/>
    <p:sldId id="259" r:id="rId4"/>
    <p:sldId id="260" r:id="rId5"/>
    <p:sldId id="268" r:id="rId6"/>
    <p:sldId id="269" r:id="rId7"/>
    <p:sldId id="275" r:id="rId8"/>
    <p:sldId id="270" r:id="rId9"/>
    <p:sldId id="276" r:id="rId10"/>
    <p:sldId id="271" r:id="rId11"/>
    <p:sldId id="272" r:id="rId12"/>
    <p:sldId id="273" r:id="rId13"/>
    <p:sldId id="274" r:id="rId14"/>
    <p:sldId id="277" r:id="rId15"/>
    <p:sldId id="278" r:id="rId16"/>
    <p:sldId id="279" r:id="rId17"/>
    <p:sldId id="280" r:id="rId18"/>
    <p:sldId id="281"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5943C-770B-4897-A54F-3960F8FE7C27}" v="23" dt="2023-08-29T23:27:55.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256" autoAdjust="0"/>
  </p:normalViewPr>
  <p:slideViewPr>
    <p:cSldViewPr snapToGrid="0">
      <p:cViewPr varScale="1">
        <p:scale>
          <a:sx n="78" d="100"/>
          <a:sy n="78" d="100"/>
        </p:scale>
        <p:origin x="1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Rahate" userId="bf3235db0eba1c9d" providerId="LiveId" clId="{F9A0E6DE-8525-4563-A7CF-8B814FC145C2}"/>
    <pc:docChg chg="undo custSel addSld modSld">
      <pc:chgData name="Sahil Rahate" userId="bf3235db0eba1c9d" providerId="LiveId" clId="{F9A0E6DE-8525-4563-A7CF-8B814FC145C2}" dt="2023-08-30T05:44:25.574" v="97" actId="27636"/>
      <pc:docMkLst>
        <pc:docMk/>
      </pc:docMkLst>
      <pc:sldChg chg="modSp mod">
        <pc:chgData name="Sahil Rahate" userId="bf3235db0eba1c9d" providerId="LiveId" clId="{F9A0E6DE-8525-4563-A7CF-8B814FC145C2}" dt="2023-08-30T05:38:20.638" v="21" actId="14100"/>
        <pc:sldMkLst>
          <pc:docMk/>
          <pc:sldMk cId="3659087529" sldId="278"/>
        </pc:sldMkLst>
        <pc:spChg chg="mod">
          <ac:chgData name="Sahil Rahate" userId="bf3235db0eba1c9d" providerId="LiveId" clId="{F9A0E6DE-8525-4563-A7CF-8B814FC145C2}" dt="2023-08-30T05:38:20.638" v="21" actId="14100"/>
          <ac:spMkLst>
            <pc:docMk/>
            <pc:sldMk cId="3659087529" sldId="278"/>
            <ac:spMk id="3" creationId="{6501D1DF-7A4F-ECAF-F5FA-A28354561DEE}"/>
          </ac:spMkLst>
        </pc:spChg>
      </pc:sldChg>
      <pc:sldChg chg="addSp modSp new mod setBg">
        <pc:chgData name="Sahil Rahate" userId="bf3235db0eba1c9d" providerId="LiveId" clId="{F9A0E6DE-8525-4563-A7CF-8B814FC145C2}" dt="2023-08-30T05:44:25.574" v="97" actId="27636"/>
        <pc:sldMkLst>
          <pc:docMk/>
          <pc:sldMk cId="1357706009" sldId="281"/>
        </pc:sldMkLst>
        <pc:spChg chg="mod">
          <ac:chgData name="Sahil Rahate" userId="bf3235db0eba1c9d" providerId="LiveId" clId="{F9A0E6DE-8525-4563-A7CF-8B814FC145C2}" dt="2023-08-30T05:44:25.301" v="95" actId="26606"/>
          <ac:spMkLst>
            <pc:docMk/>
            <pc:sldMk cId="1357706009" sldId="281"/>
            <ac:spMk id="2" creationId="{0901BF33-EFDE-5C03-D07C-3FDB1B567F05}"/>
          </ac:spMkLst>
        </pc:spChg>
        <pc:spChg chg="mod">
          <ac:chgData name="Sahil Rahate" userId="bf3235db0eba1c9d" providerId="LiveId" clId="{F9A0E6DE-8525-4563-A7CF-8B814FC145C2}" dt="2023-08-30T05:44:25.574" v="97" actId="27636"/>
          <ac:spMkLst>
            <pc:docMk/>
            <pc:sldMk cId="1357706009" sldId="281"/>
            <ac:spMk id="3" creationId="{9E098934-9B12-50F7-898B-3F154F0D5582}"/>
          </ac:spMkLst>
        </pc:spChg>
        <pc:spChg chg="mod">
          <ac:chgData name="Sahil Rahate" userId="bf3235db0eba1c9d" providerId="LiveId" clId="{F9A0E6DE-8525-4563-A7CF-8B814FC145C2}" dt="2023-08-30T05:44:25.569" v="96" actId="27636"/>
          <ac:spMkLst>
            <pc:docMk/>
            <pc:sldMk cId="1357706009" sldId="281"/>
            <ac:spMk id="4" creationId="{342FCD3B-E96A-D924-780E-4B4E444E7AF4}"/>
          </ac:spMkLst>
        </pc:spChg>
        <pc:picChg chg="add">
          <ac:chgData name="Sahil Rahate" userId="bf3235db0eba1c9d" providerId="LiveId" clId="{F9A0E6DE-8525-4563-A7CF-8B814FC145C2}" dt="2023-08-30T05:44:25.301" v="95" actId="26606"/>
          <ac:picMkLst>
            <pc:docMk/>
            <pc:sldMk cId="1357706009" sldId="281"/>
            <ac:picMk id="10" creationId="{A8D526D7-C782-4F65-A21F-A6B40D869B4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AC6FE-343B-4801-A48C-1FCA0072C06E}"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B466995-6E4C-4958-B119-F95824A7C20E}">
      <dgm:prSet/>
      <dgm:spPr/>
      <dgm:t>
        <a:bodyPr/>
        <a:lstStyle/>
        <a:p>
          <a:pPr>
            <a:lnSpc>
              <a:spcPct val="100000"/>
            </a:lnSpc>
          </a:pPr>
          <a:r>
            <a:rPr lang="en-US"/>
            <a:t>In the age of virtual learning, the "Verification of Test-Taker" project introduces a facial recognition-based solution to reinforce the security of online exams. With the shift from physical to remote assessments, maintaining test-taker authenticity is vital.</a:t>
          </a:r>
        </a:p>
      </dgm:t>
    </dgm:pt>
    <dgm:pt modelId="{4D092FD2-2144-437C-B149-E97497F016A6}" type="parTrans" cxnId="{B72ED074-55A5-4B9E-A31D-4BC6E44BEF14}">
      <dgm:prSet/>
      <dgm:spPr/>
      <dgm:t>
        <a:bodyPr/>
        <a:lstStyle/>
        <a:p>
          <a:endParaRPr lang="en-US"/>
        </a:p>
      </dgm:t>
    </dgm:pt>
    <dgm:pt modelId="{221F5FE8-EAA8-4B17-B8B6-BDD42A1AAE19}" type="sibTrans" cxnId="{B72ED074-55A5-4B9E-A31D-4BC6E44BEF14}">
      <dgm:prSet/>
      <dgm:spPr/>
      <dgm:t>
        <a:bodyPr/>
        <a:lstStyle/>
        <a:p>
          <a:endParaRPr lang="en-US"/>
        </a:p>
      </dgm:t>
    </dgm:pt>
    <dgm:pt modelId="{6098628B-F400-402C-A406-B0EED1C7DF1E}">
      <dgm:prSet/>
      <dgm:spPr/>
      <dgm:t>
        <a:bodyPr/>
        <a:lstStyle/>
        <a:p>
          <a:pPr>
            <a:lnSpc>
              <a:spcPct val="100000"/>
            </a:lnSpc>
          </a:pPr>
          <a:r>
            <a:rPr lang="en-US"/>
            <a:t>By addressing the challenges of impersonation and unauthorized access, the project bridges technology and education to ensure the integrity of modern assessment practices.</a:t>
          </a:r>
        </a:p>
      </dgm:t>
    </dgm:pt>
    <dgm:pt modelId="{B931C263-9EE7-476B-A863-C802AF793D7E}" type="parTrans" cxnId="{20E74B87-CF37-4EE0-8EAC-4A7826EC4F20}">
      <dgm:prSet/>
      <dgm:spPr/>
      <dgm:t>
        <a:bodyPr/>
        <a:lstStyle/>
        <a:p>
          <a:endParaRPr lang="en-US"/>
        </a:p>
      </dgm:t>
    </dgm:pt>
    <dgm:pt modelId="{437B2ACE-4F85-4F6D-92C5-EC56735636D5}" type="sibTrans" cxnId="{20E74B87-CF37-4EE0-8EAC-4A7826EC4F20}">
      <dgm:prSet/>
      <dgm:spPr/>
      <dgm:t>
        <a:bodyPr/>
        <a:lstStyle/>
        <a:p>
          <a:endParaRPr lang="en-US"/>
        </a:p>
      </dgm:t>
    </dgm:pt>
    <dgm:pt modelId="{0DFB167B-921B-4D7A-AAB0-CD78C66FF407}" type="pres">
      <dgm:prSet presAssocID="{C73AC6FE-343B-4801-A48C-1FCA0072C06E}" presName="root" presStyleCnt="0">
        <dgm:presLayoutVars>
          <dgm:dir/>
          <dgm:resizeHandles val="exact"/>
        </dgm:presLayoutVars>
      </dgm:prSet>
      <dgm:spPr/>
    </dgm:pt>
    <dgm:pt modelId="{18F89DC2-4B61-4657-ABEE-3399BD2BA6B1}" type="pres">
      <dgm:prSet presAssocID="{1B466995-6E4C-4958-B119-F95824A7C20E}" presName="compNode" presStyleCnt="0"/>
      <dgm:spPr/>
    </dgm:pt>
    <dgm:pt modelId="{F4738A07-EFF4-43E2-91A5-A8C5148749E1}" type="pres">
      <dgm:prSet presAssocID="{1B466995-6E4C-4958-B119-F95824A7C20E}" presName="bgRect" presStyleLbl="bgShp" presStyleIdx="0" presStyleCnt="2"/>
      <dgm:spPr/>
    </dgm:pt>
    <dgm:pt modelId="{366EC916-FA0B-417C-897A-E0740FB4CEE9}" type="pres">
      <dgm:prSet presAssocID="{1B466995-6E4C-4958-B119-F95824A7C2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6367D4A-E085-4A1A-B221-56B55DDCF5F3}" type="pres">
      <dgm:prSet presAssocID="{1B466995-6E4C-4958-B119-F95824A7C20E}" presName="spaceRect" presStyleCnt="0"/>
      <dgm:spPr/>
    </dgm:pt>
    <dgm:pt modelId="{238E7A58-4E36-4A45-BACC-0A00104837E9}" type="pres">
      <dgm:prSet presAssocID="{1B466995-6E4C-4958-B119-F95824A7C20E}" presName="parTx" presStyleLbl="revTx" presStyleIdx="0" presStyleCnt="2">
        <dgm:presLayoutVars>
          <dgm:chMax val="0"/>
          <dgm:chPref val="0"/>
        </dgm:presLayoutVars>
      </dgm:prSet>
      <dgm:spPr/>
    </dgm:pt>
    <dgm:pt modelId="{0BE42512-CCA7-46E4-868A-29871F8C629B}" type="pres">
      <dgm:prSet presAssocID="{221F5FE8-EAA8-4B17-B8B6-BDD42A1AAE19}" presName="sibTrans" presStyleCnt="0"/>
      <dgm:spPr/>
    </dgm:pt>
    <dgm:pt modelId="{7645AB27-9CCC-4932-A662-C2E04AC43576}" type="pres">
      <dgm:prSet presAssocID="{6098628B-F400-402C-A406-B0EED1C7DF1E}" presName="compNode" presStyleCnt="0"/>
      <dgm:spPr/>
    </dgm:pt>
    <dgm:pt modelId="{768DEEE2-5AE3-4892-925A-4F0AC088F72B}" type="pres">
      <dgm:prSet presAssocID="{6098628B-F400-402C-A406-B0EED1C7DF1E}" presName="bgRect" presStyleLbl="bgShp" presStyleIdx="1" presStyleCnt="2"/>
      <dgm:spPr/>
    </dgm:pt>
    <dgm:pt modelId="{6860B8C7-D114-4F56-B94B-ACBE8BEA8A2F}" type="pres">
      <dgm:prSet presAssocID="{6098628B-F400-402C-A406-B0EED1C7DF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70A7BAE-8C2D-4C4C-B8FC-EF5BD3C95E07}" type="pres">
      <dgm:prSet presAssocID="{6098628B-F400-402C-A406-B0EED1C7DF1E}" presName="spaceRect" presStyleCnt="0"/>
      <dgm:spPr/>
    </dgm:pt>
    <dgm:pt modelId="{9AC4561C-1333-4BE2-87C9-3B2BF3A4FFD5}" type="pres">
      <dgm:prSet presAssocID="{6098628B-F400-402C-A406-B0EED1C7DF1E}" presName="parTx" presStyleLbl="revTx" presStyleIdx="1" presStyleCnt="2">
        <dgm:presLayoutVars>
          <dgm:chMax val="0"/>
          <dgm:chPref val="0"/>
        </dgm:presLayoutVars>
      </dgm:prSet>
      <dgm:spPr/>
    </dgm:pt>
  </dgm:ptLst>
  <dgm:cxnLst>
    <dgm:cxn modelId="{B72ED074-55A5-4B9E-A31D-4BC6E44BEF14}" srcId="{C73AC6FE-343B-4801-A48C-1FCA0072C06E}" destId="{1B466995-6E4C-4958-B119-F95824A7C20E}" srcOrd="0" destOrd="0" parTransId="{4D092FD2-2144-437C-B149-E97497F016A6}" sibTransId="{221F5FE8-EAA8-4B17-B8B6-BDD42A1AAE19}"/>
    <dgm:cxn modelId="{20E74B87-CF37-4EE0-8EAC-4A7826EC4F20}" srcId="{C73AC6FE-343B-4801-A48C-1FCA0072C06E}" destId="{6098628B-F400-402C-A406-B0EED1C7DF1E}" srcOrd="1" destOrd="0" parTransId="{B931C263-9EE7-476B-A863-C802AF793D7E}" sibTransId="{437B2ACE-4F85-4F6D-92C5-EC56735636D5}"/>
    <dgm:cxn modelId="{1A063B9E-4D06-41FE-98F3-55BC949AF6A7}" type="presOf" srcId="{6098628B-F400-402C-A406-B0EED1C7DF1E}" destId="{9AC4561C-1333-4BE2-87C9-3B2BF3A4FFD5}" srcOrd="0" destOrd="0" presId="urn:microsoft.com/office/officeart/2018/2/layout/IconVerticalSolidList"/>
    <dgm:cxn modelId="{D1037AF3-507A-49B9-BCA1-EEE2C9B1AAA4}" type="presOf" srcId="{C73AC6FE-343B-4801-A48C-1FCA0072C06E}" destId="{0DFB167B-921B-4D7A-AAB0-CD78C66FF407}" srcOrd="0" destOrd="0" presId="urn:microsoft.com/office/officeart/2018/2/layout/IconVerticalSolidList"/>
    <dgm:cxn modelId="{2385E5F6-D835-4786-BA67-9576270025D0}" type="presOf" srcId="{1B466995-6E4C-4958-B119-F95824A7C20E}" destId="{238E7A58-4E36-4A45-BACC-0A00104837E9}" srcOrd="0" destOrd="0" presId="urn:microsoft.com/office/officeart/2018/2/layout/IconVerticalSolidList"/>
    <dgm:cxn modelId="{04EC449D-EE60-46F8-88FE-8F17EBD62AC7}" type="presParOf" srcId="{0DFB167B-921B-4D7A-AAB0-CD78C66FF407}" destId="{18F89DC2-4B61-4657-ABEE-3399BD2BA6B1}" srcOrd="0" destOrd="0" presId="urn:microsoft.com/office/officeart/2018/2/layout/IconVerticalSolidList"/>
    <dgm:cxn modelId="{ABD619EF-6562-4B13-AFFB-47F645352F56}" type="presParOf" srcId="{18F89DC2-4B61-4657-ABEE-3399BD2BA6B1}" destId="{F4738A07-EFF4-43E2-91A5-A8C5148749E1}" srcOrd="0" destOrd="0" presId="urn:microsoft.com/office/officeart/2018/2/layout/IconVerticalSolidList"/>
    <dgm:cxn modelId="{B50A43A3-B6BC-4806-A75D-AF554A1367F9}" type="presParOf" srcId="{18F89DC2-4B61-4657-ABEE-3399BD2BA6B1}" destId="{366EC916-FA0B-417C-897A-E0740FB4CEE9}" srcOrd="1" destOrd="0" presId="urn:microsoft.com/office/officeart/2018/2/layout/IconVerticalSolidList"/>
    <dgm:cxn modelId="{C58E15D2-91AA-4BEF-9027-DBDBB59BBC05}" type="presParOf" srcId="{18F89DC2-4B61-4657-ABEE-3399BD2BA6B1}" destId="{36367D4A-E085-4A1A-B221-56B55DDCF5F3}" srcOrd="2" destOrd="0" presId="urn:microsoft.com/office/officeart/2018/2/layout/IconVerticalSolidList"/>
    <dgm:cxn modelId="{3A23A5F7-5FF9-46E5-9FF5-66BB87DCFBDF}" type="presParOf" srcId="{18F89DC2-4B61-4657-ABEE-3399BD2BA6B1}" destId="{238E7A58-4E36-4A45-BACC-0A00104837E9}" srcOrd="3" destOrd="0" presId="urn:microsoft.com/office/officeart/2018/2/layout/IconVerticalSolidList"/>
    <dgm:cxn modelId="{82498812-E723-48A3-A344-2D8B77CAE1D5}" type="presParOf" srcId="{0DFB167B-921B-4D7A-AAB0-CD78C66FF407}" destId="{0BE42512-CCA7-46E4-868A-29871F8C629B}" srcOrd="1" destOrd="0" presId="urn:microsoft.com/office/officeart/2018/2/layout/IconVerticalSolidList"/>
    <dgm:cxn modelId="{CFB60CEE-B689-495D-AE8B-0282E9343983}" type="presParOf" srcId="{0DFB167B-921B-4D7A-AAB0-CD78C66FF407}" destId="{7645AB27-9CCC-4932-A662-C2E04AC43576}" srcOrd="2" destOrd="0" presId="urn:microsoft.com/office/officeart/2018/2/layout/IconVerticalSolidList"/>
    <dgm:cxn modelId="{4214FA75-D122-4EDE-B4E9-14677EED321D}" type="presParOf" srcId="{7645AB27-9CCC-4932-A662-C2E04AC43576}" destId="{768DEEE2-5AE3-4892-925A-4F0AC088F72B}" srcOrd="0" destOrd="0" presId="urn:microsoft.com/office/officeart/2018/2/layout/IconVerticalSolidList"/>
    <dgm:cxn modelId="{A80E8E0C-5A40-4DD7-9547-F60C862EED77}" type="presParOf" srcId="{7645AB27-9CCC-4932-A662-C2E04AC43576}" destId="{6860B8C7-D114-4F56-B94B-ACBE8BEA8A2F}" srcOrd="1" destOrd="0" presId="urn:microsoft.com/office/officeart/2018/2/layout/IconVerticalSolidList"/>
    <dgm:cxn modelId="{BE462E9B-A59C-46C8-8472-7D986C491A15}" type="presParOf" srcId="{7645AB27-9CCC-4932-A662-C2E04AC43576}" destId="{A70A7BAE-8C2D-4C4C-B8FC-EF5BD3C95E07}" srcOrd="2" destOrd="0" presId="urn:microsoft.com/office/officeart/2018/2/layout/IconVerticalSolidList"/>
    <dgm:cxn modelId="{47D669D2-EF28-4178-81AE-BE0C2B20FFA9}" type="presParOf" srcId="{7645AB27-9CCC-4932-A662-C2E04AC43576}" destId="{9AC4561C-1333-4BE2-87C9-3B2BF3A4FF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8C0518-ABEE-4D9B-8C12-0551005B4CCC}" type="doc">
      <dgm:prSet loTypeId="urn:microsoft.com/office/officeart/2018/2/layout/IconCircleList" loCatId="icon" qsTypeId="urn:microsoft.com/office/officeart/2005/8/quickstyle/simple4" qsCatId="simple" csTypeId="urn:microsoft.com/office/officeart/2005/8/colors/colorful2" csCatId="colorful" phldr="1"/>
      <dgm:spPr/>
      <dgm:t>
        <a:bodyPr/>
        <a:lstStyle/>
        <a:p>
          <a:endParaRPr lang="en-US"/>
        </a:p>
      </dgm:t>
    </dgm:pt>
    <dgm:pt modelId="{60E5E495-6CA7-40B1-A3CE-3F86B8AFE88B}">
      <dgm:prSet/>
      <dgm:spPr/>
      <dgm:t>
        <a:bodyPr/>
        <a:lstStyle/>
        <a:p>
          <a:pPr>
            <a:lnSpc>
              <a:spcPct val="100000"/>
            </a:lnSpc>
          </a:pPr>
          <a:r>
            <a:rPr lang="en-IN"/>
            <a:t>1. Webcam</a:t>
          </a:r>
          <a:endParaRPr lang="en-US"/>
        </a:p>
      </dgm:t>
    </dgm:pt>
    <dgm:pt modelId="{54495608-1EE4-4B70-A86C-C8E3D1E338C0}" type="parTrans" cxnId="{310E8C4C-5B9A-4447-943A-A1658FE2D6EF}">
      <dgm:prSet/>
      <dgm:spPr/>
      <dgm:t>
        <a:bodyPr/>
        <a:lstStyle/>
        <a:p>
          <a:endParaRPr lang="en-US"/>
        </a:p>
      </dgm:t>
    </dgm:pt>
    <dgm:pt modelId="{F330B91D-5A3E-48E4-84C4-63553FDE5F17}" type="sibTrans" cxnId="{310E8C4C-5B9A-4447-943A-A1658FE2D6EF}">
      <dgm:prSet/>
      <dgm:spPr/>
      <dgm:t>
        <a:bodyPr/>
        <a:lstStyle/>
        <a:p>
          <a:pPr>
            <a:lnSpc>
              <a:spcPct val="100000"/>
            </a:lnSpc>
          </a:pPr>
          <a:endParaRPr lang="en-US"/>
        </a:p>
      </dgm:t>
    </dgm:pt>
    <dgm:pt modelId="{9AA903AF-FF97-4D38-A209-DF9A9D21F3A3}">
      <dgm:prSet/>
      <dgm:spPr/>
      <dgm:t>
        <a:bodyPr/>
        <a:lstStyle/>
        <a:p>
          <a:pPr>
            <a:lnSpc>
              <a:spcPct val="100000"/>
            </a:lnSpc>
          </a:pPr>
          <a:r>
            <a:rPr lang="en-IN"/>
            <a:t>2. Graphics</a:t>
          </a:r>
          <a:endParaRPr lang="en-US"/>
        </a:p>
      </dgm:t>
    </dgm:pt>
    <dgm:pt modelId="{D3402682-DCBA-473A-8083-28FB27F8BFD8}" type="parTrans" cxnId="{CDD874E4-6D9F-4499-B9F9-59A729FC23C4}">
      <dgm:prSet/>
      <dgm:spPr/>
      <dgm:t>
        <a:bodyPr/>
        <a:lstStyle/>
        <a:p>
          <a:endParaRPr lang="en-US"/>
        </a:p>
      </dgm:t>
    </dgm:pt>
    <dgm:pt modelId="{2A6BCDE2-E58A-48FF-AA42-269E064C8ED8}" type="sibTrans" cxnId="{CDD874E4-6D9F-4499-B9F9-59A729FC23C4}">
      <dgm:prSet/>
      <dgm:spPr/>
      <dgm:t>
        <a:bodyPr/>
        <a:lstStyle/>
        <a:p>
          <a:pPr>
            <a:lnSpc>
              <a:spcPct val="100000"/>
            </a:lnSpc>
          </a:pPr>
          <a:endParaRPr lang="en-US"/>
        </a:p>
      </dgm:t>
    </dgm:pt>
    <dgm:pt modelId="{03030389-8027-402D-B99E-CCDD885B24D9}">
      <dgm:prSet/>
      <dgm:spPr/>
      <dgm:t>
        <a:bodyPr/>
        <a:lstStyle/>
        <a:p>
          <a:pPr>
            <a:lnSpc>
              <a:spcPct val="100000"/>
            </a:lnSpc>
          </a:pPr>
          <a:r>
            <a:rPr lang="en-IN"/>
            <a:t>3. Encoding Generator</a:t>
          </a:r>
          <a:endParaRPr lang="en-US"/>
        </a:p>
      </dgm:t>
    </dgm:pt>
    <dgm:pt modelId="{0A0EA556-F98B-47A9-A073-BA5684EAEFF6}" type="parTrans" cxnId="{AA747C98-A5A9-4DE9-A47C-14BFBD2348F0}">
      <dgm:prSet/>
      <dgm:spPr/>
      <dgm:t>
        <a:bodyPr/>
        <a:lstStyle/>
        <a:p>
          <a:endParaRPr lang="en-US"/>
        </a:p>
      </dgm:t>
    </dgm:pt>
    <dgm:pt modelId="{7A4B861E-01F2-4145-9E40-7313FA9DBC2D}" type="sibTrans" cxnId="{AA747C98-A5A9-4DE9-A47C-14BFBD2348F0}">
      <dgm:prSet/>
      <dgm:spPr/>
      <dgm:t>
        <a:bodyPr/>
        <a:lstStyle/>
        <a:p>
          <a:pPr>
            <a:lnSpc>
              <a:spcPct val="100000"/>
            </a:lnSpc>
          </a:pPr>
          <a:endParaRPr lang="en-US"/>
        </a:p>
      </dgm:t>
    </dgm:pt>
    <dgm:pt modelId="{9A1BCB54-4D0C-484A-95AB-7D902B426E72}">
      <dgm:prSet/>
      <dgm:spPr/>
      <dgm:t>
        <a:bodyPr/>
        <a:lstStyle/>
        <a:p>
          <a:pPr>
            <a:lnSpc>
              <a:spcPct val="100000"/>
            </a:lnSpc>
          </a:pPr>
          <a:r>
            <a:rPr lang="en-IN"/>
            <a:t>4. Face Recognition</a:t>
          </a:r>
          <a:endParaRPr lang="en-US"/>
        </a:p>
      </dgm:t>
    </dgm:pt>
    <dgm:pt modelId="{08E060C5-E381-464C-BEA7-CF2292A89FC1}" type="parTrans" cxnId="{9C137EA8-7668-46C5-AB8C-684FD0DF607A}">
      <dgm:prSet/>
      <dgm:spPr/>
      <dgm:t>
        <a:bodyPr/>
        <a:lstStyle/>
        <a:p>
          <a:endParaRPr lang="en-US"/>
        </a:p>
      </dgm:t>
    </dgm:pt>
    <dgm:pt modelId="{746C8754-AF4B-4711-89AB-3F12F7D2D8BE}" type="sibTrans" cxnId="{9C137EA8-7668-46C5-AB8C-684FD0DF607A}">
      <dgm:prSet/>
      <dgm:spPr/>
      <dgm:t>
        <a:bodyPr/>
        <a:lstStyle/>
        <a:p>
          <a:pPr>
            <a:lnSpc>
              <a:spcPct val="100000"/>
            </a:lnSpc>
          </a:pPr>
          <a:endParaRPr lang="en-US"/>
        </a:p>
      </dgm:t>
    </dgm:pt>
    <dgm:pt modelId="{832AA430-3113-47BC-9906-0C21AB5715F8}">
      <dgm:prSet/>
      <dgm:spPr/>
      <dgm:t>
        <a:bodyPr/>
        <a:lstStyle/>
        <a:p>
          <a:pPr>
            <a:lnSpc>
              <a:spcPct val="100000"/>
            </a:lnSpc>
          </a:pPr>
          <a:r>
            <a:rPr lang="en-IN"/>
            <a:t>5. Database Setup</a:t>
          </a:r>
          <a:endParaRPr lang="en-US"/>
        </a:p>
      </dgm:t>
    </dgm:pt>
    <dgm:pt modelId="{55B03A25-9318-4899-AC3F-11128774333F}" type="parTrans" cxnId="{5DB8DD66-00E0-47A3-A181-1E97D3416CE8}">
      <dgm:prSet/>
      <dgm:spPr/>
      <dgm:t>
        <a:bodyPr/>
        <a:lstStyle/>
        <a:p>
          <a:endParaRPr lang="en-US"/>
        </a:p>
      </dgm:t>
    </dgm:pt>
    <dgm:pt modelId="{639F75D3-9EC4-4BE7-A132-801191ACDFA2}" type="sibTrans" cxnId="{5DB8DD66-00E0-47A3-A181-1E97D3416CE8}">
      <dgm:prSet/>
      <dgm:spPr/>
      <dgm:t>
        <a:bodyPr/>
        <a:lstStyle/>
        <a:p>
          <a:pPr>
            <a:lnSpc>
              <a:spcPct val="100000"/>
            </a:lnSpc>
          </a:pPr>
          <a:endParaRPr lang="en-US"/>
        </a:p>
      </dgm:t>
    </dgm:pt>
    <dgm:pt modelId="{A48A8898-77F7-4F40-91B6-2BCDA53BF3C9}">
      <dgm:prSet/>
      <dgm:spPr/>
      <dgm:t>
        <a:bodyPr/>
        <a:lstStyle/>
        <a:p>
          <a:pPr>
            <a:lnSpc>
              <a:spcPct val="100000"/>
            </a:lnSpc>
          </a:pPr>
          <a:r>
            <a:rPr lang="en-IN"/>
            <a:t>6. Add data &amp; images to Database</a:t>
          </a:r>
          <a:endParaRPr lang="en-US"/>
        </a:p>
      </dgm:t>
    </dgm:pt>
    <dgm:pt modelId="{5E4B3DC2-55C6-4F17-AC11-FCA77C419BA8}" type="parTrans" cxnId="{1A2A45A8-BCA9-4B80-8A72-688CDF448930}">
      <dgm:prSet/>
      <dgm:spPr/>
      <dgm:t>
        <a:bodyPr/>
        <a:lstStyle/>
        <a:p>
          <a:endParaRPr lang="en-US"/>
        </a:p>
      </dgm:t>
    </dgm:pt>
    <dgm:pt modelId="{274A31CD-38D8-4B94-BDD3-0DCEC701B59B}" type="sibTrans" cxnId="{1A2A45A8-BCA9-4B80-8A72-688CDF448930}">
      <dgm:prSet/>
      <dgm:spPr/>
      <dgm:t>
        <a:bodyPr/>
        <a:lstStyle/>
        <a:p>
          <a:pPr>
            <a:lnSpc>
              <a:spcPct val="100000"/>
            </a:lnSpc>
          </a:pPr>
          <a:endParaRPr lang="en-US"/>
        </a:p>
      </dgm:t>
    </dgm:pt>
    <dgm:pt modelId="{3374832C-7566-4699-91B3-7897A8277C2F}">
      <dgm:prSet/>
      <dgm:spPr/>
      <dgm:t>
        <a:bodyPr/>
        <a:lstStyle/>
        <a:p>
          <a:pPr>
            <a:lnSpc>
              <a:spcPct val="100000"/>
            </a:lnSpc>
          </a:pPr>
          <a:r>
            <a:rPr lang="en-IN"/>
            <a:t>7. Realtime-Data base Update</a:t>
          </a:r>
          <a:endParaRPr lang="en-US"/>
        </a:p>
      </dgm:t>
    </dgm:pt>
    <dgm:pt modelId="{626C91B8-3FAA-4403-B613-B3DB89B5D6EE}" type="parTrans" cxnId="{26DC1582-0C46-4159-B531-C32951A1D010}">
      <dgm:prSet/>
      <dgm:spPr/>
      <dgm:t>
        <a:bodyPr/>
        <a:lstStyle/>
        <a:p>
          <a:endParaRPr lang="en-US"/>
        </a:p>
      </dgm:t>
    </dgm:pt>
    <dgm:pt modelId="{19CF3046-4B11-49C6-9560-A99C2F7F4E5B}" type="sibTrans" cxnId="{26DC1582-0C46-4159-B531-C32951A1D010}">
      <dgm:prSet/>
      <dgm:spPr/>
      <dgm:t>
        <a:bodyPr/>
        <a:lstStyle/>
        <a:p>
          <a:endParaRPr lang="en-US"/>
        </a:p>
      </dgm:t>
    </dgm:pt>
    <dgm:pt modelId="{24F6C989-DF62-4BB5-991F-383E085B9628}" type="pres">
      <dgm:prSet presAssocID="{7D8C0518-ABEE-4D9B-8C12-0551005B4CCC}" presName="root" presStyleCnt="0">
        <dgm:presLayoutVars>
          <dgm:dir/>
          <dgm:resizeHandles val="exact"/>
        </dgm:presLayoutVars>
      </dgm:prSet>
      <dgm:spPr/>
    </dgm:pt>
    <dgm:pt modelId="{2AF257A9-7FDE-43D9-A887-E537839AC990}" type="pres">
      <dgm:prSet presAssocID="{7D8C0518-ABEE-4D9B-8C12-0551005B4CCC}" presName="container" presStyleCnt="0">
        <dgm:presLayoutVars>
          <dgm:dir/>
          <dgm:resizeHandles val="exact"/>
        </dgm:presLayoutVars>
      </dgm:prSet>
      <dgm:spPr/>
    </dgm:pt>
    <dgm:pt modelId="{6C890AE6-6206-49AC-8219-185D011FBFB7}" type="pres">
      <dgm:prSet presAssocID="{60E5E495-6CA7-40B1-A3CE-3F86B8AFE88B}" presName="compNode" presStyleCnt="0"/>
      <dgm:spPr/>
    </dgm:pt>
    <dgm:pt modelId="{C0E8D3BB-F65B-43A3-B98C-52FB75CE36CE}" type="pres">
      <dgm:prSet presAssocID="{60E5E495-6CA7-40B1-A3CE-3F86B8AFE88B}" presName="iconBgRect" presStyleLbl="bgShp" presStyleIdx="0" presStyleCnt="7"/>
      <dgm:spPr/>
    </dgm:pt>
    <dgm:pt modelId="{7206900E-E63B-4666-81FD-EA636F10B014}" type="pres">
      <dgm:prSet presAssocID="{60E5E495-6CA7-40B1-A3CE-3F86B8AFE88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cam"/>
        </a:ext>
      </dgm:extLst>
    </dgm:pt>
    <dgm:pt modelId="{5CC8B0FF-B8D6-4063-8E61-650C3EBEB5D7}" type="pres">
      <dgm:prSet presAssocID="{60E5E495-6CA7-40B1-A3CE-3F86B8AFE88B}" presName="spaceRect" presStyleCnt="0"/>
      <dgm:spPr/>
    </dgm:pt>
    <dgm:pt modelId="{B3E8BF91-C9F6-460D-A597-7B600E897B32}" type="pres">
      <dgm:prSet presAssocID="{60E5E495-6CA7-40B1-A3CE-3F86B8AFE88B}" presName="textRect" presStyleLbl="revTx" presStyleIdx="0" presStyleCnt="7">
        <dgm:presLayoutVars>
          <dgm:chMax val="1"/>
          <dgm:chPref val="1"/>
        </dgm:presLayoutVars>
      </dgm:prSet>
      <dgm:spPr/>
    </dgm:pt>
    <dgm:pt modelId="{A1277527-2DAD-47A9-91A2-74146C67B4C8}" type="pres">
      <dgm:prSet presAssocID="{F330B91D-5A3E-48E4-84C4-63553FDE5F17}" presName="sibTrans" presStyleLbl="sibTrans2D1" presStyleIdx="0" presStyleCnt="0"/>
      <dgm:spPr/>
    </dgm:pt>
    <dgm:pt modelId="{2E9C4EB8-8C46-4814-9117-56BBC4DAA5F5}" type="pres">
      <dgm:prSet presAssocID="{9AA903AF-FF97-4D38-A209-DF9A9D21F3A3}" presName="compNode" presStyleCnt="0"/>
      <dgm:spPr/>
    </dgm:pt>
    <dgm:pt modelId="{49290DF3-12A0-4E49-93BD-8FD9B34BB01F}" type="pres">
      <dgm:prSet presAssocID="{9AA903AF-FF97-4D38-A209-DF9A9D21F3A3}" presName="iconBgRect" presStyleLbl="bgShp" presStyleIdx="1" presStyleCnt="7"/>
      <dgm:spPr/>
    </dgm:pt>
    <dgm:pt modelId="{592F073D-A2CE-45E7-A7E5-C0D522754DFB}" type="pres">
      <dgm:prSet presAssocID="{9AA903AF-FF97-4D38-A209-DF9A9D21F3A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AB870D09-755E-44E2-86C1-13374B81DFD2}" type="pres">
      <dgm:prSet presAssocID="{9AA903AF-FF97-4D38-A209-DF9A9D21F3A3}" presName="spaceRect" presStyleCnt="0"/>
      <dgm:spPr/>
    </dgm:pt>
    <dgm:pt modelId="{F4C0B478-6C64-4A2E-89AC-5C250C53A12B}" type="pres">
      <dgm:prSet presAssocID="{9AA903AF-FF97-4D38-A209-DF9A9D21F3A3}" presName="textRect" presStyleLbl="revTx" presStyleIdx="1" presStyleCnt="7">
        <dgm:presLayoutVars>
          <dgm:chMax val="1"/>
          <dgm:chPref val="1"/>
        </dgm:presLayoutVars>
      </dgm:prSet>
      <dgm:spPr/>
    </dgm:pt>
    <dgm:pt modelId="{6971B925-91FB-4A96-A109-411A5FB211DB}" type="pres">
      <dgm:prSet presAssocID="{2A6BCDE2-E58A-48FF-AA42-269E064C8ED8}" presName="sibTrans" presStyleLbl="sibTrans2D1" presStyleIdx="0" presStyleCnt="0"/>
      <dgm:spPr/>
    </dgm:pt>
    <dgm:pt modelId="{EC35C100-BDE5-45B3-A32F-734660D71352}" type="pres">
      <dgm:prSet presAssocID="{03030389-8027-402D-B99E-CCDD885B24D9}" presName="compNode" presStyleCnt="0"/>
      <dgm:spPr/>
    </dgm:pt>
    <dgm:pt modelId="{FB4B8B55-0F9B-4376-BA41-172803FB0E61}" type="pres">
      <dgm:prSet presAssocID="{03030389-8027-402D-B99E-CCDD885B24D9}" presName="iconBgRect" presStyleLbl="bgShp" presStyleIdx="2" presStyleCnt="7"/>
      <dgm:spPr/>
    </dgm:pt>
    <dgm:pt modelId="{67D40F85-A4E6-4D8D-A3BA-BB97772D0E13}" type="pres">
      <dgm:prSet presAssocID="{03030389-8027-402D-B99E-CCDD885B24D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0E60EACF-975E-47AC-ADE6-6A1EDC437CA9}" type="pres">
      <dgm:prSet presAssocID="{03030389-8027-402D-B99E-CCDD885B24D9}" presName="spaceRect" presStyleCnt="0"/>
      <dgm:spPr/>
    </dgm:pt>
    <dgm:pt modelId="{0831260D-89E8-46BA-9663-E9AA3BED08AA}" type="pres">
      <dgm:prSet presAssocID="{03030389-8027-402D-B99E-CCDD885B24D9}" presName="textRect" presStyleLbl="revTx" presStyleIdx="2" presStyleCnt="7">
        <dgm:presLayoutVars>
          <dgm:chMax val="1"/>
          <dgm:chPref val="1"/>
        </dgm:presLayoutVars>
      </dgm:prSet>
      <dgm:spPr/>
    </dgm:pt>
    <dgm:pt modelId="{E4377D43-9163-4B53-B61C-548642E5B62D}" type="pres">
      <dgm:prSet presAssocID="{7A4B861E-01F2-4145-9E40-7313FA9DBC2D}" presName="sibTrans" presStyleLbl="sibTrans2D1" presStyleIdx="0" presStyleCnt="0"/>
      <dgm:spPr/>
    </dgm:pt>
    <dgm:pt modelId="{CFCF041C-6FC0-4446-9E7F-3FF00326330A}" type="pres">
      <dgm:prSet presAssocID="{9A1BCB54-4D0C-484A-95AB-7D902B426E72}" presName="compNode" presStyleCnt="0"/>
      <dgm:spPr/>
    </dgm:pt>
    <dgm:pt modelId="{680D0A89-E983-418C-ADE4-27D523B37380}" type="pres">
      <dgm:prSet presAssocID="{9A1BCB54-4D0C-484A-95AB-7D902B426E72}" presName="iconBgRect" presStyleLbl="bgShp" presStyleIdx="3" presStyleCnt="7"/>
      <dgm:spPr/>
    </dgm:pt>
    <dgm:pt modelId="{6F232453-5540-4A7C-81A5-1C40A309219E}" type="pres">
      <dgm:prSet presAssocID="{9A1BCB54-4D0C-484A-95AB-7D902B426E7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B7AAC1CE-936E-4942-99EC-8C25207D6E32}" type="pres">
      <dgm:prSet presAssocID="{9A1BCB54-4D0C-484A-95AB-7D902B426E72}" presName="spaceRect" presStyleCnt="0"/>
      <dgm:spPr/>
    </dgm:pt>
    <dgm:pt modelId="{B06ECD90-14C6-4545-B2D4-6D033986C159}" type="pres">
      <dgm:prSet presAssocID="{9A1BCB54-4D0C-484A-95AB-7D902B426E72}" presName="textRect" presStyleLbl="revTx" presStyleIdx="3" presStyleCnt="7">
        <dgm:presLayoutVars>
          <dgm:chMax val="1"/>
          <dgm:chPref val="1"/>
        </dgm:presLayoutVars>
      </dgm:prSet>
      <dgm:spPr/>
    </dgm:pt>
    <dgm:pt modelId="{FB9C1233-5663-4711-A1E2-ACA280165A69}" type="pres">
      <dgm:prSet presAssocID="{746C8754-AF4B-4711-89AB-3F12F7D2D8BE}" presName="sibTrans" presStyleLbl="sibTrans2D1" presStyleIdx="0" presStyleCnt="0"/>
      <dgm:spPr/>
    </dgm:pt>
    <dgm:pt modelId="{6215C1A8-0C25-4D90-BC27-919C479951A4}" type="pres">
      <dgm:prSet presAssocID="{832AA430-3113-47BC-9906-0C21AB5715F8}" presName="compNode" presStyleCnt="0"/>
      <dgm:spPr/>
    </dgm:pt>
    <dgm:pt modelId="{4B4B1E73-0842-4AF2-B596-5989E539BF0D}" type="pres">
      <dgm:prSet presAssocID="{832AA430-3113-47BC-9906-0C21AB5715F8}" presName="iconBgRect" presStyleLbl="bgShp" presStyleIdx="4" presStyleCnt="7"/>
      <dgm:spPr/>
    </dgm:pt>
    <dgm:pt modelId="{1E8D563C-985D-40DE-8AB0-BFBFC945A810}" type="pres">
      <dgm:prSet presAssocID="{832AA430-3113-47BC-9906-0C21AB5715F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D9CB461C-8BDF-432F-BA0C-CFBCE698318F}" type="pres">
      <dgm:prSet presAssocID="{832AA430-3113-47BC-9906-0C21AB5715F8}" presName="spaceRect" presStyleCnt="0"/>
      <dgm:spPr/>
    </dgm:pt>
    <dgm:pt modelId="{4EA98ED9-0FBD-4141-B243-68E0B070C30E}" type="pres">
      <dgm:prSet presAssocID="{832AA430-3113-47BC-9906-0C21AB5715F8}" presName="textRect" presStyleLbl="revTx" presStyleIdx="4" presStyleCnt="7">
        <dgm:presLayoutVars>
          <dgm:chMax val="1"/>
          <dgm:chPref val="1"/>
        </dgm:presLayoutVars>
      </dgm:prSet>
      <dgm:spPr/>
    </dgm:pt>
    <dgm:pt modelId="{BCD165FA-5F37-4FAE-A845-CEDFC9DAD2E5}" type="pres">
      <dgm:prSet presAssocID="{639F75D3-9EC4-4BE7-A132-801191ACDFA2}" presName="sibTrans" presStyleLbl="sibTrans2D1" presStyleIdx="0" presStyleCnt="0"/>
      <dgm:spPr/>
    </dgm:pt>
    <dgm:pt modelId="{11CF65E3-1538-4382-8F49-190380BC094C}" type="pres">
      <dgm:prSet presAssocID="{A48A8898-77F7-4F40-91B6-2BCDA53BF3C9}" presName="compNode" presStyleCnt="0"/>
      <dgm:spPr/>
    </dgm:pt>
    <dgm:pt modelId="{0A122509-9BC4-4A3D-AD97-AFDECEF8FDD3}" type="pres">
      <dgm:prSet presAssocID="{A48A8898-77F7-4F40-91B6-2BCDA53BF3C9}" presName="iconBgRect" presStyleLbl="bgShp" presStyleIdx="5" presStyleCnt="7"/>
      <dgm:spPr/>
    </dgm:pt>
    <dgm:pt modelId="{7DCA9037-E063-4232-802C-441C540936EA}" type="pres">
      <dgm:prSet presAssocID="{A48A8898-77F7-4F40-91B6-2BCDA53BF3C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ble"/>
        </a:ext>
      </dgm:extLst>
    </dgm:pt>
    <dgm:pt modelId="{E8E0A6F8-4242-4C2F-A8DA-E2B31E594020}" type="pres">
      <dgm:prSet presAssocID="{A48A8898-77F7-4F40-91B6-2BCDA53BF3C9}" presName="spaceRect" presStyleCnt="0"/>
      <dgm:spPr/>
    </dgm:pt>
    <dgm:pt modelId="{C6A0BC3E-F8CF-4234-B95D-3EC419528C01}" type="pres">
      <dgm:prSet presAssocID="{A48A8898-77F7-4F40-91B6-2BCDA53BF3C9}" presName="textRect" presStyleLbl="revTx" presStyleIdx="5" presStyleCnt="7">
        <dgm:presLayoutVars>
          <dgm:chMax val="1"/>
          <dgm:chPref val="1"/>
        </dgm:presLayoutVars>
      </dgm:prSet>
      <dgm:spPr/>
    </dgm:pt>
    <dgm:pt modelId="{E7C74FB3-0BE0-4BFC-933C-6F7F3D534A8D}" type="pres">
      <dgm:prSet presAssocID="{274A31CD-38D8-4B94-BDD3-0DCEC701B59B}" presName="sibTrans" presStyleLbl="sibTrans2D1" presStyleIdx="0" presStyleCnt="0"/>
      <dgm:spPr/>
    </dgm:pt>
    <dgm:pt modelId="{CCF63043-0184-44A1-BB9E-61660B5E35FC}" type="pres">
      <dgm:prSet presAssocID="{3374832C-7566-4699-91B3-7897A8277C2F}" presName="compNode" presStyleCnt="0"/>
      <dgm:spPr/>
    </dgm:pt>
    <dgm:pt modelId="{C358D0FD-886C-4A6A-A511-19AE6C4686C1}" type="pres">
      <dgm:prSet presAssocID="{3374832C-7566-4699-91B3-7897A8277C2F}" presName="iconBgRect" presStyleLbl="bgShp" presStyleIdx="6" presStyleCnt="7"/>
      <dgm:spPr/>
    </dgm:pt>
    <dgm:pt modelId="{EF3AA313-1081-4E42-8248-A2ED0E9BCFF0}" type="pres">
      <dgm:prSet presAssocID="{3374832C-7566-4699-91B3-7897A8277C2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cessor"/>
        </a:ext>
      </dgm:extLst>
    </dgm:pt>
    <dgm:pt modelId="{290206D1-2EA8-4973-807A-27CD47D3EFB6}" type="pres">
      <dgm:prSet presAssocID="{3374832C-7566-4699-91B3-7897A8277C2F}" presName="spaceRect" presStyleCnt="0"/>
      <dgm:spPr/>
    </dgm:pt>
    <dgm:pt modelId="{531A92C2-63DB-49C5-B51A-1718795F46A4}" type="pres">
      <dgm:prSet presAssocID="{3374832C-7566-4699-91B3-7897A8277C2F}" presName="textRect" presStyleLbl="revTx" presStyleIdx="6" presStyleCnt="7">
        <dgm:presLayoutVars>
          <dgm:chMax val="1"/>
          <dgm:chPref val="1"/>
        </dgm:presLayoutVars>
      </dgm:prSet>
      <dgm:spPr/>
    </dgm:pt>
  </dgm:ptLst>
  <dgm:cxnLst>
    <dgm:cxn modelId="{D4735102-FEE8-414F-9A08-6F748D14C4CF}" type="presOf" srcId="{274A31CD-38D8-4B94-BDD3-0DCEC701B59B}" destId="{E7C74FB3-0BE0-4BFC-933C-6F7F3D534A8D}" srcOrd="0" destOrd="0" presId="urn:microsoft.com/office/officeart/2018/2/layout/IconCircleList"/>
    <dgm:cxn modelId="{68751D1E-935D-4FDF-81E7-B540EAEA64DB}" type="presOf" srcId="{9AA903AF-FF97-4D38-A209-DF9A9D21F3A3}" destId="{F4C0B478-6C64-4A2E-89AC-5C250C53A12B}" srcOrd="0" destOrd="0" presId="urn:microsoft.com/office/officeart/2018/2/layout/IconCircleList"/>
    <dgm:cxn modelId="{4CB5FE37-4E3C-40D5-A6A4-248AC2632B5F}" type="presOf" srcId="{639F75D3-9EC4-4BE7-A132-801191ACDFA2}" destId="{BCD165FA-5F37-4FAE-A845-CEDFC9DAD2E5}" srcOrd="0" destOrd="0" presId="urn:microsoft.com/office/officeart/2018/2/layout/IconCircleList"/>
    <dgm:cxn modelId="{90AFAC3D-79F9-4A9D-9840-C15E712981A7}" type="presOf" srcId="{F330B91D-5A3E-48E4-84C4-63553FDE5F17}" destId="{A1277527-2DAD-47A9-91A2-74146C67B4C8}" srcOrd="0" destOrd="0" presId="urn:microsoft.com/office/officeart/2018/2/layout/IconCircleList"/>
    <dgm:cxn modelId="{DEF9865C-03B8-4D31-965E-7860CC12FE1F}" type="presOf" srcId="{9A1BCB54-4D0C-484A-95AB-7D902B426E72}" destId="{B06ECD90-14C6-4545-B2D4-6D033986C159}" srcOrd="0" destOrd="0" presId="urn:microsoft.com/office/officeart/2018/2/layout/IconCircleList"/>
    <dgm:cxn modelId="{85AA0D5D-8A0A-447E-B980-797296978289}" type="presOf" srcId="{832AA430-3113-47BC-9906-0C21AB5715F8}" destId="{4EA98ED9-0FBD-4141-B243-68E0B070C30E}" srcOrd="0" destOrd="0" presId="urn:microsoft.com/office/officeart/2018/2/layout/IconCircleList"/>
    <dgm:cxn modelId="{0745BD41-63D4-4758-BFF8-C73D0C0E72C1}" type="presOf" srcId="{746C8754-AF4B-4711-89AB-3F12F7D2D8BE}" destId="{FB9C1233-5663-4711-A1E2-ACA280165A69}" srcOrd="0" destOrd="0" presId="urn:microsoft.com/office/officeart/2018/2/layout/IconCircleList"/>
    <dgm:cxn modelId="{5DB8DD66-00E0-47A3-A181-1E97D3416CE8}" srcId="{7D8C0518-ABEE-4D9B-8C12-0551005B4CCC}" destId="{832AA430-3113-47BC-9906-0C21AB5715F8}" srcOrd="4" destOrd="0" parTransId="{55B03A25-9318-4899-AC3F-11128774333F}" sibTransId="{639F75D3-9EC4-4BE7-A132-801191ACDFA2}"/>
    <dgm:cxn modelId="{310E8C4C-5B9A-4447-943A-A1658FE2D6EF}" srcId="{7D8C0518-ABEE-4D9B-8C12-0551005B4CCC}" destId="{60E5E495-6CA7-40B1-A3CE-3F86B8AFE88B}" srcOrd="0" destOrd="0" parTransId="{54495608-1EE4-4B70-A86C-C8E3D1E338C0}" sibTransId="{F330B91D-5A3E-48E4-84C4-63553FDE5F17}"/>
    <dgm:cxn modelId="{29982D4D-D636-4DA4-83B7-C4D33FA15E55}" type="presOf" srcId="{03030389-8027-402D-B99E-CCDD885B24D9}" destId="{0831260D-89E8-46BA-9663-E9AA3BED08AA}" srcOrd="0" destOrd="0" presId="urn:microsoft.com/office/officeart/2018/2/layout/IconCircleList"/>
    <dgm:cxn modelId="{03A0EC51-57F6-4FCF-AB29-6F6723070E7D}" type="presOf" srcId="{A48A8898-77F7-4F40-91B6-2BCDA53BF3C9}" destId="{C6A0BC3E-F8CF-4234-B95D-3EC419528C01}" srcOrd="0" destOrd="0" presId="urn:microsoft.com/office/officeart/2018/2/layout/IconCircleList"/>
    <dgm:cxn modelId="{882AF253-14FC-49E6-8FCB-5C45A2A934F2}" type="presOf" srcId="{2A6BCDE2-E58A-48FF-AA42-269E064C8ED8}" destId="{6971B925-91FB-4A96-A109-411A5FB211DB}" srcOrd="0" destOrd="0" presId="urn:microsoft.com/office/officeart/2018/2/layout/IconCircleList"/>
    <dgm:cxn modelId="{888DD880-32E0-47C6-8F71-CC42C08B2EC4}" type="presOf" srcId="{3374832C-7566-4699-91B3-7897A8277C2F}" destId="{531A92C2-63DB-49C5-B51A-1718795F46A4}" srcOrd="0" destOrd="0" presId="urn:microsoft.com/office/officeart/2018/2/layout/IconCircleList"/>
    <dgm:cxn modelId="{26DC1582-0C46-4159-B531-C32951A1D010}" srcId="{7D8C0518-ABEE-4D9B-8C12-0551005B4CCC}" destId="{3374832C-7566-4699-91B3-7897A8277C2F}" srcOrd="6" destOrd="0" parTransId="{626C91B8-3FAA-4403-B613-B3DB89B5D6EE}" sibTransId="{19CF3046-4B11-49C6-9560-A99C2F7F4E5B}"/>
    <dgm:cxn modelId="{AA747C98-A5A9-4DE9-A47C-14BFBD2348F0}" srcId="{7D8C0518-ABEE-4D9B-8C12-0551005B4CCC}" destId="{03030389-8027-402D-B99E-CCDD885B24D9}" srcOrd="2" destOrd="0" parTransId="{0A0EA556-F98B-47A9-A073-BA5684EAEFF6}" sibTransId="{7A4B861E-01F2-4145-9E40-7313FA9DBC2D}"/>
    <dgm:cxn modelId="{2992E698-8C9E-4C2C-9524-1A2880715144}" type="presOf" srcId="{60E5E495-6CA7-40B1-A3CE-3F86B8AFE88B}" destId="{B3E8BF91-C9F6-460D-A597-7B600E897B32}" srcOrd="0" destOrd="0" presId="urn:microsoft.com/office/officeart/2018/2/layout/IconCircleList"/>
    <dgm:cxn modelId="{8313DA9C-4BE7-4E10-93F8-0D1E34CE6363}" type="presOf" srcId="{7D8C0518-ABEE-4D9B-8C12-0551005B4CCC}" destId="{24F6C989-DF62-4BB5-991F-383E085B9628}" srcOrd="0" destOrd="0" presId="urn:microsoft.com/office/officeart/2018/2/layout/IconCircleList"/>
    <dgm:cxn modelId="{1A2A45A8-BCA9-4B80-8A72-688CDF448930}" srcId="{7D8C0518-ABEE-4D9B-8C12-0551005B4CCC}" destId="{A48A8898-77F7-4F40-91B6-2BCDA53BF3C9}" srcOrd="5" destOrd="0" parTransId="{5E4B3DC2-55C6-4F17-AC11-FCA77C419BA8}" sibTransId="{274A31CD-38D8-4B94-BDD3-0DCEC701B59B}"/>
    <dgm:cxn modelId="{9C137EA8-7668-46C5-AB8C-684FD0DF607A}" srcId="{7D8C0518-ABEE-4D9B-8C12-0551005B4CCC}" destId="{9A1BCB54-4D0C-484A-95AB-7D902B426E72}" srcOrd="3" destOrd="0" parTransId="{08E060C5-E381-464C-BEA7-CF2292A89FC1}" sibTransId="{746C8754-AF4B-4711-89AB-3F12F7D2D8BE}"/>
    <dgm:cxn modelId="{FDBDCEC4-8F80-472E-A80B-B51268233799}" type="presOf" srcId="{7A4B861E-01F2-4145-9E40-7313FA9DBC2D}" destId="{E4377D43-9163-4B53-B61C-548642E5B62D}" srcOrd="0" destOrd="0" presId="urn:microsoft.com/office/officeart/2018/2/layout/IconCircleList"/>
    <dgm:cxn modelId="{CDD874E4-6D9F-4499-B9F9-59A729FC23C4}" srcId="{7D8C0518-ABEE-4D9B-8C12-0551005B4CCC}" destId="{9AA903AF-FF97-4D38-A209-DF9A9D21F3A3}" srcOrd="1" destOrd="0" parTransId="{D3402682-DCBA-473A-8083-28FB27F8BFD8}" sibTransId="{2A6BCDE2-E58A-48FF-AA42-269E064C8ED8}"/>
    <dgm:cxn modelId="{71C9DB30-6BBC-4302-AAD2-D7255FE2D88A}" type="presParOf" srcId="{24F6C989-DF62-4BB5-991F-383E085B9628}" destId="{2AF257A9-7FDE-43D9-A887-E537839AC990}" srcOrd="0" destOrd="0" presId="urn:microsoft.com/office/officeart/2018/2/layout/IconCircleList"/>
    <dgm:cxn modelId="{0027760F-04FA-4034-8D28-5C50039B4DF4}" type="presParOf" srcId="{2AF257A9-7FDE-43D9-A887-E537839AC990}" destId="{6C890AE6-6206-49AC-8219-185D011FBFB7}" srcOrd="0" destOrd="0" presId="urn:microsoft.com/office/officeart/2018/2/layout/IconCircleList"/>
    <dgm:cxn modelId="{86F18F31-214D-410E-A922-DBA9F4DEEE83}" type="presParOf" srcId="{6C890AE6-6206-49AC-8219-185D011FBFB7}" destId="{C0E8D3BB-F65B-43A3-B98C-52FB75CE36CE}" srcOrd="0" destOrd="0" presId="urn:microsoft.com/office/officeart/2018/2/layout/IconCircleList"/>
    <dgm:cxn modelId="{C9C58999-6D8E-472D-9D91-66B4267E21EE}" type="presParOf" srcId="{6C890AE6-6206-49AC-8219-185D011FBFB7}" destId="{7206900E-E63B-4666-81FD-EA636F10B014}" srcOrd="1" destOrd="0" presId="urn:microsoft.com/office/officeart/2018/2/layout/IconCircleList"/>
    <dgm:cxn modelId="{78DDFE0D-B863-497B-B3B6-0E19C6D5CD96}" type="presParOf" srcId="{6C890AE6-6206-49AC-8219-185D011FBFB7}" destId="{5CC8B0FF-B8D6-4063-8E61-650C3EBEB5D7}" srcOrd="2" destOrd="0" presId="urn:microsoft.com/office/officeart/2018/2/layout/IconCircleList"/>
    <dgm:cxn modelId="{91CF0F1F-609B-40B7-AC31-5B1389791CE7}" type="presParOf" srcId="{6C890AE6-6206-49AC-8219-185D011FBFB7}" destId="{B3E8BF91-C9F6-460D-A597-7B600E897B32}" srcOrd="3" destOrd="0" presId="urn:microsoft.com/office/officeart/2018/2/layout/IconCircleList"/>
    <dgm:cxn modelId="{C059F7EE-4AAB-4602-AE40-2841F661107C}" type="presParOf" srcId="{2AF257A9-7FDE-43D9-A887-E537839AC990}" destId="{A1277527-2DAD-47A9-91A2-74146C67B4C8}" srcOrd="1" destOrd="0" presId="urn:microsoft.com/office/officeart/2018/2/layout/IconCircleList"/>
    <dgm:cxn modelId="{2C909D76-FC05-437A-814C-81C48184F7B9}" type="presParOf" srcId="{2AF257A9-7FDE-43D9-A887-E537839AC990}" destId="{2E9C4EB8-8C46-4814-9117-56BBC4DAA5F5}" srcOrd="2" destOrd="0" presId="urn:microsoft.com/office/officeart/2018/2/layout/IconCircleList"/>
    <dgm:cxn modelId="{5DE257DA-FC6F-4791-B23E-5F193A0DBA13}" type="presParOf" srcId="{2E9C4EB8-8C46-4814-9117-56BBC4DAA5F5}" destId="{49290DF3-12A0-4E49-93BD-8FD9B34BB01F}" srcOrd="0" destOrd="0" presId="urn:microsoft.com/office/officeart/2018/2/layout/IconCircleList"/>
    <dgm:cxn modelId="{560FDEB2-693D-434C-A178-B076CA136221}" type="presParOf" srcId="{2E9C4EB8-8C46-4814-9117-56BBC4DAA5F5}" destId="{592F073D-A2CE-45E7-A7E5-C0D522754DFB}" srcOrd="1" destOrd="0" presId="urn:microsoft.com/office/officeart/2018/2/layout/IconCircleList"/>
    <dgm:cxn modelId="{2B041A91-6F97-4D0A-A907-504C9F7543D5}" type="presParOf" srcId="{2E9C4EB8-8C46-4814-9117-56BBC4DAA5F5}" destId="{AB870D09-755E-44E2-86C1-13374B81DFD2}" srcOrd="2" destOrd="0" presId="urn:microsoft.com/office/officeart/2018/2/layout/IconCircleList"/>
    <dgm:cxn modelId="{8C632D3A-B176-4F8E-8C03-1ADB0590A429}" type="presParOf" srcId="{2E9C4EB8-8C46-4814-9117-56BBC4DAA5F5}" destId="{F4C0B478-6C64-4A2E-89AC-5C250C53A12B}" srcOrd="3" destOrd="0" presId="urn:microsoft.com/office/officeart/2018/2/layout/IconCircleList"/>
    <dgm:cxn modelId="{110CC2C5-85D0-4420-9DFA-F55E3AC56097}" type="presParOf" srcId="{2AF257A9-7FDE-43D9-A887-E537839AC990}" destId="{6971B925-91FB-4A96-A109-411A5FB211DB}" srcOrd="3" destOrd="0" presId="urn:microsoft.com/office/officeart/2018/2/layout/IconCircleList"/>
    <dgm:cxn modelId="{7E6F3E91-39B6-473F-9BB9-A366DD975CFA}" type="presParOf" srcId="{2AF257A9-7FDE-43D9-A887-E537839AC990}" destId="{EC35C100-BDE5-45B3-A32F-734660D71352}" srcOrd="4" destOrd="0" presId="urn:microsoft.com/office/officeart/2018/2/layout/IconCircleList"/>
    <dgm:cxn modelId="{2DF88EF9-0AEB-4755-A4CF-9EBE05ECCEE6}" type="presParOf" srcId="{EC35C100-BDE5-45B3-A32F-734660D71352}" destId="{FB4B8B55-0F9B-4376-BA41-172803FB0E61}" srcOrd="0" destOrd="0" presId="urn:microsoft.com/office/officeart/2018/2/layout/IconCircleList"/>
    <dgm:cxn modelId="{B043A28A-58CF-4846-92E0-914C974C9B33}" type="presParOf" srcId="{EC35C100-BDE5-45B3-A32F-734660D71352}" destId="{67D40F85-A4E6-4D8D-A3BA-BB97772D0E13}" srcOrd="1" destOrd="0" presId="urn:microsoft.com/office/officeart/2018/2/layout/IconCircleList"/>
    <dgm:cxn modelId="{A1DFC7EF-D9CD-4156-91F8-A52B0C196068}" type="presParOf" srcId="{EC35C100-BDE5-45B3-A32F-734660D71352}" destId="{0E60EACF-975E-47AC-ADE6-6A1EDC437CA9}" srcOrd="2" destOrd="0" presId="urn:microsoft.com/office/officeart/2018/2/layout/IconCircleList"/>
    <dgm:cxn modelId="{58119955-BE7E-477C-9496-157A4FDE611B}" type="presParOf" srcId="{EC35C100-BDE5-45B3-A32F-734660D71352}" destId="{0831260D-89E8-46BA-9663-E9AA3BED08AA}" srcOrd="3" destOrd="0" presId="urn:microsoft.com/office/officeart/2018/2/layout/IconCircleList"/>
    <dgm:cxn modelId="{CFBFF2AA-87D7-498D-979F-03882F39AB6A}" type="presParOf" srcId="{2AF257A9-7FDE-43D9-A887-E537839AC990}" destId="{E4377D43-9163-4B53-B61C-548642E5B62D}" srcOrd="5" destOrd="0" presId="urn:microsoft.com/office/officeart/2018/2/layout/IconCircleList"/>
    <dgm:cxn modelId="{6772732D-483B-4614-BDA4-270C4E23B156}" type="presParOf" srcId="{2AF257A9-7FDE-43D9-A887-E537839AC990}" destId="{CFCF041C-6FC0-4446-9E7F-3FF00326330A}" srcOrd="6" destOrd="0" presId="urn:microsoft.com/office/officeart/2018/2/layout/IconCircleList"/>
    <dgm:cxn modelId="{FCEED227-4B16-44A7-A451-44B2F9F91214}" type="presParOf" srcId="{CFCF041C-6FC0-4446-9E7F-3FF00326330A}" destId="{680D0A89-E983-418C-ADE4-27D523B37380}" srcOrd="0" destOrd="0" presId="urn:microsoft.com/office/officeart/2018/2/layout/IconCircleList"/>
    <dgm:cxn modelId="{1C9AAD1B-3637-41DA-84C5-943667E62812}" type="presParOf" srcId="{CFCF041C-6FC0-4446-9E7F-3FF00326330A}" destId="{6F232453-5540-4A7C-81A5-1C40A309219E}" srcOrd="1" destOrd="0" presId="urn:microsoft.com/office/officeart/2018/2/layout/IconCircleList"/>
    <dgm:cxn modelId="{1F9C386A-13F4-478A-A63E-EFC875636526}" type="presParOf" srcId="{CFCF041C-6FC0-4446-9E7F-3FF00326330A}" destId="{B7AAC1CE-936E-4942-99EC-8C25207D6E32}" srcOrd="2" destOrd="0" presId="urn:microsoft.com/office/officeart/2018/2/layout/IconCircleList"/>
    <dgm:cxn modelId="{512EBD45-49CA-40F1-A453-C22B924D9229}" type="presParOf" srcId="{CFCF041C-6FC0-4446-9E7F-3FF00326330A}" destId="{B06ECD90-14C6-4545-B2D4-6D033986C159}" srcOrd="3" destOrd="0" presId="urn:microsoft.com/office/officeart/2018/2/layout/IconCircleList"/>
    <dgm:cxn modelId="{35985FA3-05BD-467A-B3E6-B43EC1A2D370}" type="presParOf" srcId="{2AF257A9-7FDE-43D9-A887-E537839AC990}" destId="{FB9C1233-5663-4711-A1E2-ACA280165A69}" srcOrd="7" destOrd="0" presId="urn:microsoft.com/office/officeart/2018/2/layout/IconCircleList"/>
    <dgm:cxn modelId="{5C3743F6-7CBE-42F0-B28A-EE965FE36518}" type="presParOf" srcId="{2AF257A9-7FDE-43D9-A887-E537839AC990}" destId="{6215C1A8-0C25-4D90-BC27-919C479951A4}" srcOrd="8" destOrd="0" presId="urn:microsoft.com/office/officeart/2018/2/layout/IconCircleList"/>
    <dgm:cxn modelId="{5AA93AAF-4EC4-42E7-A0E6-057334FCB316}" type="presParOf" srcId="{6215C1A8-0C25-4D90-BC27-919C479951A4}" destId="{4B4B1E73-0842-4AF2-B596-5989E539BF0D}" srcOrd="0" destOrd="0" presId="urn:microsoft.com/office/officeart/2018/2/layout/IconCircleList"/>
    <dgm:cxn modelId="{B3B51CCE-4D5B-417C-92A1-50FFB3EE7AC0}" type="presParOf" srcId="{6215C1A8-0C25-4D90-BC27-919C479951A4}" destId="{1E8D563C-985D-40DE-8AB0-BFBFC945A810}" srcOrd="1" destOrd="0" presId="urn:microsoft.com/office/officeart/2018/2/layout/IconCircleList"/>
    <dgm:cxn modelId="{72B0B8E8-DE76-4FEC-B506-32CB2CAC2E58}" type="presParOf" srcId="{6215C1A8-0C25-4D90-BC27-919C479951A4}" destId="{D9CB461C-8BDF-432F-BA0C-CFBCE698318F}" srcOrd="2" destOrd="0" presId="urn:microsoft.com/office/officeart/2018/2/layout/IconCircleList"/>
    <dgm:cxn modelId="{315B6F97-5AC7-4DAD-BCCB-14E59E878E07}" type="presParOf" srcId="{6215C1A8-0C25-4D90-BC27-919C479951A4}" destId="{4EA98ED9-0FBD-4141-B243-68E0B070C30E}" srcOrd="3" destOrd="0" presId="urn:microsoft.com/office/officeart/2018/2/layout/IconCircleList"/>
    <dgm:cxn modelId="{3573A5FF-6553-4C87-B138-8C7D262ACD64}" type="presParOf" srcId="{2AF257A9-7FDE-43D9-A887-E537839AC990}" destId="{BCD165FA-5F37-4FAE-A845-CEDFC9DAD2E5}" srcOrd="9" destOrd="0" presId="urn:microsoft.com/office/officeart/2018/2/layout/IconCircleList"/>
    <dgm:cxn modelId="{C699EFD0-411E-4051-B717-8524A8AD4A0C}" type="presParOf" srcId="{2AF257A9-7FDE-43D9-A887-E537839AC990}" destId="{11CF65E3-1538-4382-8F49-190380BC094C}" srcOrd="10" destOrd="0" presId="urn:microsoft.com/office/officeart/2018/2/layout/IconCircleList"/>
    <dgm:cxn modelId="{9AE399C7-9EEE-46CD-BBCC-339865FD1197}" type="presParOf" srcId="{11CF65E3-1538-4382-8F49-190380BC094C}" destId="{0A122509-9BC4-4A3D-AD97-AFDECEF8FDD3}" srcOrd="0" destOrd="0" presId="urn:microsoft.com/office/officeart/2018/2/layout/IconCircleList"/>
    <dgm:cxn modelId="{577C0C08-82F5-41D6-9B49-6B9FD8409756}" type="presParOf" srcId="{11CF65E3-1538-4382-8F49-190380BC094C}" destId="{7DCA9037-E063-4232-802C-441C540936EA}" srcOrd="1" destOrd="0" presId="urn:microsoft.com/office/officeart/2018/2/layout/IconCircleList"/>
    <dgm:cxn modelId="{63CC7CAA-C791-4833-8D81-80A417889638}" type="presParOf" srcId="{11CF65E3-1538-4382-8F49-190380BC094C}" destId="{E8E0A6F8-4242-4C2F-A8DA-E2B31E594020}" srcOrd="2" destOrd="0" presId="urn:microsoft.com/office/officeart/2018/2/layout/IconCircleList"/>
    <dgm:cxn modelId="{1DC65049-7EF8-4143-9768-F905B90D3D12}" type="presParOf" srcId="{11CF65E3-1538-4382-8F49-190380BC094C}" destId="{C6A0BC3E-F8CF-4234-B95D-3EC419528C01}" srcOrd="3" destOrd="0" presId="urn:microsoft.com/office/officeart/2018/2/layout/IconCircleList"/>
    <dgm:cxn modelId="{BAD6288E-A4D1-4039-A836-16C62FF3BD0A}" type="presParOf" srcId="{2AF257A9-7FDE-43D9-A887-E537839AC990}" destId="{E7C74FB3-0BE0-4BFC-933C-6F7F3D534A8D}" srcOrd="11" destOrd="0" presId="urn:microsoft.com/office/officeart/2018/2/layout/IconCircleList"/>
    <dgm:cxn modelId="{71DE5FD0-93EA-4745-8B8B-67766FE4EA3A}" type="presParOf" srcId="{2AF257A9-7FDE-43D9-A887-E537839AC990}" destId="{CCF63043-0184-44A1-BB9E-61660B5E35FC}" srcOrd="12" destOrd="0" presId="urn:microsoft.com/office/officeart/2018/2/layout/IconCircleList"/>
    <dgm:cxn modelId="{F46336D3-AD13-480F-B19F-165C001079BE}" type="presParOf" srcId="{CCF63043-0184-44A1-BB9E-61660B5E35FC}" destId="{C358D0FD-886C-4A6A-A511-19AE6C4686C1}" srcOrd="0" destOrd="0" presId="urn:microsoft.com/office/officeart/2018/2/layout/IconCircleList"/>
    <dgm:cxn modelId="{8184587F-9337-42B9-B16C-5C10C74C4E1F}" type="presParOf" srcId="{CCF63043-0184-44A1-BB9E-61660B5E35FC}" destId="{EF3AA313-1081-4E42-8248-A2ED0E9BCFF0}" srcOrd="1" destOrd="0" presId="urn:microsoft.com/office/officeart/2018/2/layout/IconCircleList"/>
    <dgm:cxn modelId="{25E76FE0-F46E-4DD4-A012-56974FEFEA7B}" type="presParOf" srcId="{CCF63043-0184-44A1-BB9E-61660B5E35FC}" destId="{290206D1-2EA8-4973-807A-27CD47D3EFB6}" srcOrd="2" destOrd="0" presId="urn:microsoft.com/office/officeart/2018/2/layout/IconCircleList"/>
    <dgm:cxn modelId="{E450E7A7-6B34-4CC6-994B-5AD76870DA2A}" type="presParOf" srcId="{CCF63043-0184-44A1-BB9E-61660B5E35FC}" destId="{531A92C2-63DB-49C5-B51A-1718795F46A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38A07-EFF4-43E2-91A5-A8C5148749E1}">
      <dsp:nvSpPr>
        <dsp:cNvPr id="0" name=""/>
        <dsp:cNvSpPr/>
      </dsp:nvSpPr>
      <dsp:spPr>
        <a:xfrm>
          <a:off x="0" y="633484"/>
          <a:ext cx="10353675" cy="11695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EC916-FA0B-417C-897A-E0740FB4CEE9}">
      <dsp:nvSpPr>
        <dsp:cNvPr id="0" name=""/>
        <dsp:cNvSpPr/>
      </dsp:nvSpPr>
      <dsp:spPr>
        <a:xfrm>
          <a:off x="353776" y="896624"/>
          <a:ext cx="643230" cy="643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8E7A58-4E36-4A45-BACC-0A00104837E9}">
      <dsp:nvSpPr>
        <dsp:cNvPr id="0" name=""/>
        <dsp:cNvSpPr/>
      </dsp:nvSpPr>
      <dsp:spPr>
        <a:xfrm>
          <a:off x="1350784" y="633484"/>
          <a:ext cx="9002890" cy="11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73" tIns="123773" rIns="123773" bIns="123773" numCol="1" spcCol="1270" anchor="ctr" anchorCtr="0">
          <a:noAutofit/>
        </a:bodyPr>
        <a:lstStyle/>
        <a:p>
          <a:pPr marL="0" lvl="0" indent="0" algn="l" defTabSz="844550">
            <a:lnSpc>
              <a:spcPct val="100000"/>
            </a:lnSpc>
            <a:spcBef>
              <a:spcPct val="0"/>
            </a:spcBef>
            <a:spcAft>
              <a:spcPct val="35000"/>
            </a:spcAft>
            <a:buNone/>
          </a:pPr>
          <a:r>
            <a:rPr lang="en-US" sz="1900" kern="1200"/>
            <a:t>In the age of virtual learning, the "Verification of Test-Taker" project introduces a facial recognition-based solution to reinforce the security of online exams. With the shift from physical to remote assessments, maintaining test-taker authenticity is vital.</a:t>
          </a:r>
        </a:p>
      </dsp:txBody>
      <dsp:txXfrm>
        <a:off x="1350784" y="633484"/>
        <a:ext cx="9002890" cy="1169510"/>
      </dsp:txXfrm>
    </dsp:sp>
    <dsp:sp modelId="{768DEEE2-5AE3-4892-925A-4F0AC088F72B}">
      <dsp:nvSpPr>
        <dsp:cNvPr id="0" name=""/>
        <dsp:cNvSpPr/>
      </dsp:nvSpPr>
      <dsp:spPr>
        <a:xfrm>
          <a:off x="0" y="2095373"/>
          <a:ext cx="10353675" cy="11695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0B8C7-D114-4F56-B94B-ACBE8BEA8A2F}">
      <dsp:nvSpPr>
        <dsp:cNvPr id="0" name=""/>
        <dsp:cNvSpPr/>
      </dsp:nvSpPr>
      <dsp:spPr>
        <a:xfrm>
          <a:off x="353776" y="2358513"/>
          <a:ext cx="643230" cy="643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4561C-1333-4BE2-87C9-3B2BF3A4FFD5}">
      <dsp:nvSpPr>
        <dsp:cNvPr id="0" name=""/>
        <dsp:cNvSpPr/>
      </dsp:nvSpPr>
      <dsp:spPr>
        <a:xfrm>
          <a:off x="1350784" y="2095373"/>
          <a:ext cx="9002890" cy="11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73" tIns="123773" rIns="123773" bIns="123773" numCol="1" spcCol="1270" anchor="ctr" anchorCtr="0">
          <a:noAutofit/>
        </a:bodyPr>
        <a:lstStyle/>
        <a:p>
          <a:pPr marL="0" lvl="0" indent="0" algn="l" defTabSz="844550">
            <a:lnSpc>
              <a:spcPct val="100000"/>
            </a:lnSpc>
            <a:spcBef>
              <a:spcPct val="0"/>
            </a:spcBef>
            <a:spcAft>
              <a:spcPct val="35000"/>
            </a:spcAft>
            <a:buNone/>
          </a:pPr>
          <a:r>
            <a:rPr lang="en-US" sz="1900" kern="1200"/>
            <a:t>By addressing the challenges of impersonation and unauthorized access, the project bridges technology and education to ensure the integrity of modern assessment practices.</a:t>
          </a:r>
        </a:p>
      </dsp:txBody>
      <dsp:txXfrm>
        <a:off x="1350784" y="2095373"/>
        <a:ext cx="9002890" cy="116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8D3BB-F65B-43A3-B98C-52FB75CE36CE}">
      <dsp:nvSpPr>
        <dsp:cNvPr id="0" name=""/>
        <dsp:cNvSpPr/>
      </dsp:nvSpPr>
      <dsp:spPr>
        <a:xfrm>
          <a:off x="447863"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7206900E-E63B-4666-81FD-EA636F10B014}">
      <dsp:nvSpPr>
        <dsp:cNvPr id="0" name=""/>
        <dsp:cNvSpPr/>
      </dsp:nvSpPr>
      <dsp:spPr>
        <a:xfrm>
          <a:off x="620039" y="228811"/>
          <a:ext cx="475532" cy="475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3E8BF91-C9F6-460D-A597-7B600E897B32}">
      <dsp:nvSpPr>
        <dsp:cNvPr id="0" name=""/>
        <dsp:cNvSpPr/>
      </dsp:nvSpPr>
      <dsp:spPr>
        <a:xfrm>
          <a:off x="1443437"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1. Webcam</a:t>
          </a:r>
          <a:endParaRPr lang="en-US" sz="1800" kern="1200"/>
        </a:p>
      </dsp:txBody>
      <dsp:txXfrm>
        <a:off x="1443437" y="56635"/>
        <a:ext cx="1932583" cy="819883"/>
      </dsp:txXfrm>
    </dsp:sp>
    <dsp:sp modelId="{49290DF3-12A0-4E49-93BD-8FD9B34BB01F}">
      <dsp:nvSpPr>
        <dsp:cNvPr id="0" name=""/>
        <dsp:cNvSpPr/>
      </dsp:nvSpPr>
      <dsp:spPr>
        <a:xfrm>
          <a:off x="3712758"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592F073D-A2CE-45E7-A7E5-C0D522754DFB}">
      <dsp:nvSpPr>
        <dsp:cNvPr id="0" name=""/>
        <dsp:cNvSpPr/>
      </dsp:nvSpPr>
      <dsp:spPr>
        <a:xfrm>
          <a:off x="3884934" y="228811"/>
          <a:ext cx="475532" cy="475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4C0B478-6C64-4A2E-89AC-5C250C53A12B}">
      <dsp:nvSpPr>
        <dsp:cNvPr id="0" name=""/>
        <dsp:cNvSpPr/>
      </dsp:nvSpPr>
      <dsp:spPr>
        <a:xfrm>
          <a:off x="4708332"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2. Graphics</a:t>
          </a:r>
          <a:endParaRPr lang="en-US" sz="1800" kern="1200"/>
        </a:p>
      </dsp:txBody>
      <dsp:txXfrm>
        <a:off x="4708332" y="56635"/>
        <a:ext cx="1932583" cy="819883"/>
      </dsp:txXfrm>
    </dsp:sp>
    <dsp:sp modelId="{FB4B8B55-0F9B-4376-BA41-172803FB0E61}">
      <dsp:nvSpPr>
        <dsp:cNvPr id="0" name=""/>
        <dsp:cNvSpPr/>
      </dsp:nvSpPr>
      <dsp:spPr>
        <a:xfrm>
          <a:off x="6977654"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7D40F85-A4E6-4D8D-A3BA-BB97772D0E13}">
      <dsp:nvSpPr>
        <dsp:cNvPr id="0" name=""/>
        <dsp:cNvSpPr/>
      </dsp:nvSpPr>
      <dsp:spPr>
        <a:xfrm>
          <a:off x="7149829" y="228811"/>
          <a:ext cx="475532" cy="475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831260D-89E8-46BA-9663-E9AA3BED08AA}">
      <dsp:nvSpPr>
        <dsp:cNvPr id="0" name=""/>
        <dsp:cNvSpPr/>
      </dsp:nvSpPr>
      <dsp:spPr>
        <a:xfrm>
          <a:off x="7973227"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3. Encoding Generator</a:t>
          </a:r>
          <a:endParaRPr lang="en-US" sz="1800" kern="1200"/>
        </a:p>
      </dsp:txBody>
      <dsp:txXfrm>
        <a:off x="7973227" y="56635"/>
        <a:ext cx="1932583" cy="819883"/>
      </dsp:txXfrm>
    </dsp:sp>
    <dsp:sp modelId="{680D0A89-E983-418C-ADE4-27D523B37380}">
      <dsp:nvSpPr>
        <dsp:cNvPr id="0" name=""/>
        <dsp:cNvSpPr/>
      </dsp:nvSpPr>
      <dsp:spPr>
        <a:xfrm>
          <a:off x="447863"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F232453-5540-4A7C-81A5-1C40A309219E}">
      <dsp:nvSpPr>
        <dsp:cNvPr id="0" name=""/>
        <dsp:cNvSpPr/>
      </dsp:nvSpPr>
      <dsp:spPr>
        <a:xfrm>
          <a:off x="620039" y="1711418"/>
          <a:ext cx="475532" cy="475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06ECD90-14C6-4545-B2D4-6D033986C159}">
      <dsp:nvSpPr>
        <dsp:cNvPr id="0" name=""/>
        <dsp:cNvSpPr/>
      </dsp:nvSpPr>
      <dsp:spPr>
        <a:xfrm>
          <a:off x="1443437"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4. Face Recognition</a:t>
          </a:r>
          <a:endParaRPr lang="en-US" sz="1800" kern="1200"/>
        </a:p>
      </dsp:txBody>
      <dsp:txXfrm>
        <a:off x="1443437" y="1539242"/>
        <a:ext cx="1932583" cy="819883"/>
      </dsp:txXfrm>
    </dsp:sp>
    <dsp:sp modelId="{4B4B1E73-0842-4AF2-B596-5989E539BF0D}">
      <dsp:nvSpPr>
        <dsp:cNvPr id="0" name=""/>
        <dsp:cNvSpPr/>
      </dsp:nvSpPr>
      <dsp:spPr>
        <a:xfrm>
          <a:off x="3712758"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1E8D563C-985D-40DE-8AB0-BFBFC945A810}">
      <dsp:nvSpPr>
        <dsp:cNvPr id="0" name=""/>
        <dsp:cNvSpPr/>
      </dsp:nvSpPr>
      <dsp:spPr>
        <a:xfrm>
          <a:off x="3884934" y="1711418"/>
          <a:ext cx="475532" cy="4755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EA98ED9-0FBD-4141-B243-68E0B070C30E}">
      <dsp:nvSpPr>
        <dsp:cNvPr id="0" name=""/>
        <dsp:cNvSpPr/>
      </dsp:nvSpPr>
      <dsp:spPr>
        <a:xfrm>
          <a:off x="4708332"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5. Database Setup</a:t>
          </a:r>
          <a:endParaRPr lang="en-US" sz="1800" kern="1200"/>
        </a:p>
      </dsp:txBody>
      <dsp:txXfrm>
        <a:off x="4708332" y="1539242"/>
        <a:ext cx="1932583" cy="819883"/>
      </dsp:txXfrm>
    </dsp:sp>
    <dsp:sp modelId="{0A122509-9BC4-4A3D-AD97-AFDECEF8FDD3}">
      <dsp:nvSpPr>
        <dsp:cNvPr id="0" name=""/>
        <dsp:cNvSpPr/>
      </dsp:nvSpPr>
      <dsp:spPr>
        <a:xfrm>
          <a:off x="6977654"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7DCA9037-E063-4232-802C-441C540936EA}">
      <dsp:nvSpPr>
        <dsp:cNvPr id="0" name=""/>
        <dsp:cNvSpPr/>
      </dsp:nvSpPr>
      <dsp:spPr>
        <a:xfrm>
          <a:off x="7149829" y="1711418"/>
          <a:ext cx="475532" cy="4755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6A0BC3E-F8CF-4234-B95D-3EC419528C01}">
      <dsp:nvSpPr>
        <dsp:cNvPr id="0" name=""/>
        <dsp:cNvSpPr/>
      </dsp:nvSpPr>
      <dsp:spPr>
        <a:xfrm>
          <a:off x="7973227"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6. Add data &amp; images to Database</a:t>
          </a:r>
          <a:endParaRPr lang="en-US" sz="1800" kern="1200"/>
        </a:p>
      </dsp:txBody>
      <dsp:txXfrm>
        <a:off x="7973227" y="1539242"/>
        <a:ext cx="1932583" cy="819883"/>
      </dsp:txXfrm>
    </dsp:sp>
    <dsp:sp modelId="{C358D0FD-886C-4A6A-A511-19AE6C4686C1}">
      <dsp:nvSpPr>
        <dsp:cNvPr id="0" name=""/>
        <dsp:cNvSpPr/>
      </dsp:nvSpPr>
      <dsp:spPr>
        <a:xfrm>
          <a:off x="447863" y="3021849"/>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EF3AA313-1081-4E42-8248-A2ED0E9BCFF0}">
      <dsp:nvSpPr>
        <dsp:cNvPr id="0" name=""/>
        <dsp:cNvSpPr/>
      </dsp:nvSpPr>
      <dsp:spPr>
        <a:xfrm>
          <a:off x="620039" y="3194024"/>
          <a:ext cx="475532" cy="4755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31A92C2-63DB-49C5-B51A-1718795F46A4}">
      <dsp:nvSpPr>
        <dsp:cNvPr id="0" name=""/>
        <dsp:cNvSpPr/>
      </dsp:nvSpPr>
      <dsp:spPr>
        <a:xfrm>
          <a:off x="1443437" y="3021849"/>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7. Realtime-Data base Update</a:t>
          </a:r>
          <a:endParaRPr lang="en-US" sz="1800" kern="1200"/>
        </a:p>
      </dsp:txBody>
      <dsp:txXfrm>
        <a:off x="1443437" y="3021849"/>
        <a:ext cx="1932583" cy="8198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08F52-B53A-48EE-A36E-D6B02AB7E6F7}"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68525-6AD3-4EAB-95D8-6FB9E85D097E}" type="slidenum">
              <a:rPr lang="en-IN" smtClean="0"/>
              <a:t>‹#›</a:t>
            </a:fld>
            <a:endParaRPr lang="en-IN"/>
          </a:p>
        </p:txBody>
      </p:sp>
    </p:spTree>
    <p:extLst>
      <p:ext uri="{BB962C8B-B14F-4D97-AF65-F5344CB8AC3E}">
        <p14:creationId xmlns:p14="http://schemas.microsoft.com/office/powerpoint/2010/main" val="344125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68525-6AD3-4EAB-95D8-6FB9E85D097E}" type="slidenum">
              <a:rPr lang="en-IN" smtClean="0"/>
              <a:t>12</a:t>
            </a:fld>
            <a:endParaRPr lang="en-IN"/>
          </a:p>
        </p:txBody>
      </p:sp>
    </p:spTree>
    <p:extLst>
      <p:ext uri="{BB962C8B-B14F-4D97-AF65-F5344CB8AC3E}">
        <p14:creationId xmlns:p14="http://schemas.microsoft.com/office/powerpoint/2010/main" val="421695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69159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14877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238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717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98157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50552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07728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2155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06790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81390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55850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42778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5BE7D-B72D-4897-9A4E-5D4674ACCD51}"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32736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34780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E7D-B72D-4897-9A4E-5D4674ACCD51}"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71458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41369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01777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55BE7D-B72D-4897-9A4E-5D4674ACCD51}" type="datetimeFigureOut">
              <a:rPr lang="en-IN" smtClean="0"/>
              <a:t>30-08-2023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1A3223-2025-4DA3-A7B9-ED3073CA07DE}" type="slidenum">
              <a:rPr lang="en-IN" smtClean="0"/>
              <a:t>‹#›</a:t>
            </a:fld>
            <a:endParaRPr lang="en-IN"/>
          </a:p>
        </p:txBody>
      </p:sp>
    </p:spTree>
    <p:extLst>
      <p:ext uri="{BB962C8B-B14F-4D97-AF65-F5344CB8AC3E}">
        <p14:creationId xmlns:p14="http://schemas.microsoft.com/office/powerpoint/2010/main" val="422646367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1.jp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5D9F-51FF-43AF-94FF-E64DC97238CC}"/>
              </a:ext>
            </a:extLst>
          </p:cNvPr>
          <p:cNvSpPr>
            <a:spLocks noGrp="1"/>
          </p:cNvSpPr>
          <p:nvPr>
            <p:ph type="ctrTitle"/>
          </p:nvPr>
        </p:nvSpPr>
        <p:spPr>
          <a:xfrm>
            <a:off x="913795" y="609600"/>
            <a:ext cx="10353762" cy="970450"/>
          </a:xfrm>
        </p:spPr>
        <p:txBody>
          <a:bodyPr vert="horz" lIns="91440" tIns="45720" rIns="91440" bIns="45720" rtlCol="0" anchor="ctr">
            <a:normAutofit/>
          </a:bodyPr>
          <a:lstStyle/>
          <a:p>
            <a:r>
              <a:rPr lang="en-US" sz="4000"/>
              <a:t>Verification of Test-Taker</a:t>
            </a:r>
          </a:p>
        </p:txBody>
      </p:sp>
      <p:pic>
        <p:nvPicPr>
          <p:cNvPr id="15"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Subtitle 2">
            <a:extLst>
              <a:ext uri="{FF2B5EF4-FFF2-40B4-BE49-F238E27FC236}">
                <a16:creationId xmlns:a16="http://schemas.microsoft.com/office/drawing/2014/main" id="{C55205C7-1E23-47C7-AEAB-204DBC9C9618}"/>
              </a:ext>
            </a:extLst>
          </p:cNvPr>
          <p:cNvSpPr>
            <a:spLocks noGrp="1"/>
          </p:cNvSpPr>
          <p:nvPr>
            <p:ph type="subTitle" idx="1"/>
          </p:nvPr>
        </p:nvSpPr>
        <p:spPr>
          <a:xfrm>
            <a:off x="8393134" y="2460796"/>
            <a:ext cx="2874941" cy="2762436"/>
          </a:xfrm>
        </p:spPr>
        <p:txBody>
          <a:bodyPr>
            <a:normAutofit/>
          </a:bodyPr>
          <a:lstStyle/>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By- </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Akash Singh</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Rishikesh Bachhav</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Sahil Rahate</a:t>
            </a:r>
          </a:p>
          <a:p>
            <a:pPr algn="r">
              <a:lnSpc>
                <a:spcPct val="90000"/>
              </a:lnSpc>
            </a:pPr>
            <a:endParaRPr lang="en-IN" sz="1700"/>
          </a:p>
        </p:txBody>
      </p:sp>
      <p:sp>
        <p:nvSpPr>
          <p:cNvPr id="4" name="TextBox 3">
            <a:extLst>
              <a:ext uri="{FF2B5EF4-FFF2-40B4-BE49-F238E27FC236}">
                <a16:creationId xmlns:a16="http://schemas.microsoft.com/office/drawing/2014/main" id="{18699CDF-608B-F71E-2A69-7968A24B3692}"/>
              </a:ext>
            </a:extLst>
          </p:cNvPr>
          <p:cNvSpPr txBox="1"/>
          <p:nvPr/>
        </p:nvSpPr>
        <p:spPr>
          <a:xfrm flipH="1">
            <a:off x="914400" y="4293385"/>
            <a:ext cx="2874941" cy="712246"/>
          </a:xfrm>
          <a:prstGeom prst="rect">
            <a:avLst/>
          </a:prstGeom>
          <a:noFill/>
        </p:spPr>
        <p:txBody>
          <a:bodyPr wrap="square" rtlCol="0">
            <a:spAutoFit/>
          </a:bodyPr>
          <a:lstStyle/>
          <a:p>
            <a:pPr defTabSz="448056">
              <a:spcAft>
                <a:spcPts val="600"/>
              </a:spcAft>
            </a:pPr>
            <a:r>
              <a:rPr lang="en-US" sz="1764" kern="1200">
                <a:solidFill>
                  <a:schemeClr val="tx1"/>
                </a:solidFill>
                <a:latin typeface="+mn-lt"/>
                <a:ea typeface="+mn-ea"/>
                <a:cs typeface="+mn-cs"/>
              </a:rPr>
              <a:t>Project Guide-</a:t>
            </a:r>
          </a:p>
          <a:p>
            <a:pPr defTabSz="448056">
              <a:spcAft>
                <a:spcPts val="600"/>
              </a:spcAft>
            </a:pPr>
            <a:r>
              <a:rPr lang="en-US" sz="1764" kern="1200">
                <a:solidFill>
                  <a:schemeClr val="tx1"/>
                </a:solidFill>
                <a:latin typeface="+mn-lt"/>
                <a:ea typeface="+mn-ea"/>
                <a:cs typeface="+mn-cs"/>
              </a:rPr>
              <a:t>Miss. Sukeshini Ramadasu</a:t>
            </a:r>
            <a:endParaRPr lang="en-IN"/>
          </a:p>
        </p:txBody>
      </p:sp>
    </p:spTree>
    <p:extLst>
      <p:ext uri="{BB962C8B-B14F-4D97-AF65-F5344CB8AC3E}">
        <p14:creationId xmlns:p14="http://schemas.microsoft.com/office/powerpoint/2010/main" val="161139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694C-2177-86D0-CFA1-D38A93045D3C}"/>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Encoding the images</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1A10CF50-BA6C-04C9-8E58-E71AD7BC823A}"/>
              </a:ext>
            </a:extLst>
          </p:cNvPr>
          <p:cNvSpPr>
            <a:spLocks noGrp="1"/>
          </p:cNvSpPr>
          <p:nvPr>
            <p:ph sz="half" idx="1"/>
          </p:nvPr>
        </p:nvSpPr>
        <p:spPr>
          <a:xfrm>
            <a:off x="1118921" y="2721984"/>
            <a:ext cx="4860531" cy="3069213"/>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rgbClr val="D1D5DB"/>
                </a:solidFill>
                <a:effectLst/>
                <a:latin typeface="Söhne"/>
                <a:ea typeface="+mn-ea"/>
                <a:cs typeface="+mn-cs"/>
              </a:rPr>
              <a:t>This code leverages the OpenCV and </a:t>
            </a:r>
            <a:r>
              <a:rPr lang="en-US" sz="1920" kern="1200" err="1">
                <a:ln>
                  <a:solidFill>
                    <a:schemeClr val="bg1">
                      <a:lumMod val="75000"/>
                      <a:lumOff val="25000"/>
                      <a:alpha val="10000"/>
                    </a:schemeClr>
                  </a:solidFill>
                </a:ln>
                <a:solidFill>
                  <a:srgbClr val="D1D5DB"/>
                </a:solidFill>
                <a:effectLst/>
                <a:latin typeface="Söhne"/>
                <a:ea typeface="+mn-ea"/>
                <a:cs typeface="+mn-cs"/>
              </a:rPr>
              <a:t>face_recognition</a:t>
            </a:r>
            <a:r>
              <a:rPr lang="en-US" sz="1920" kern="1200">
                <a:ln>
                  <a:solidFill>
                    <a:schemeClr val="bg1">
                      <a:lumMod val="75000"/>
                      <a:lumOff val="25000"/>
                      <a:alpha val="10000"/>
                    </a:schemeClr>
                  </a:solidFill>
                </a:ln>
                <a:solidFill>
                  <a:srgbClr val="D1D5DB"/>
                </a:solidFill>
                <a:effectLst/>
                <a:latin typeface="Söhne"/>
                <a:ea typeface="+mn-ea"/>
                <a:cs typeface="+mn-cs"/>
              </a:rPr>
              <a:t> libraries to process and encode face images for identification.</a:t>
            </a:r>
          </a:p>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 summary, the code processes face images to create facial encodings, associates each encoding with its corresponding id, and saves this data to a file for later recognition purposes.</a:t>
            </a:r>
            <a:endParaRPr lang="en-US"/>
          </a:p>
        </p:txBody>
      </p:sp>
      <p:sp>
        <p:nvSpPr>
          <p:cNvPr id="4" name="Content Placeholder 3">
            <a:extLst>
              <a:ext uri="{FF2B5EF4-FFF2-40B4-BE49-F238E27FC236}">
                <a16:creationId xmlns:a16="http://schemas.microsoft.com/office/drawing/2014/main" id="{D6E66BDF-23C6-4543-4713-EDB3327EE754}"/>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cv2</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face_recognition</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pickle</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#importing the face images:</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r>
              <a:rPr lang="en-IN" sz="1400" kern="1200">
                <a:ln>
                  <a:solidFill>
                    <a:schemeClr val="bg1">
                      <a:lumMod val="75000"/>
                      <a:lumOff val="25000"/>
                      <a:alpha val="10000"/>
                    </a:schemeClr>
                  </a:solidFill>
                </a:ln>
                <a:solidFill>
                  <a:srgbClr val="6AAB73"/>
                </a:solidFill>
                <a:effectLst/>
                <a:latin typeface="Footlight MT Light" panose="0204060206030A020304" pitchFamily="18" charset="0"/>
                <a:ea typeface="+mn-ea"/>
                <a:cs typeface="+mn-cs"/>
              </a:rPr>
              <a:t>'Images'</a:t>
            </a:r>
            <a:br>
              <a:rPr lang="en-IN" sz="1400" kern="1200">
                <a:ln>
                  <a:solidFill>
                    <a:schemeClr val="bg1">
                      <a:lumMod val="75000"/>
                      <a:lumOff val="25000"/>
                      <a:alpha val="10000"/>
                    </a:schemeClr>
                  </a:solidFill>
                </a:ln>
                <a:solidFill>
                  <a:srgbClr val="6AAB73"/>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os.listdir</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 = []</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for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 </a:t>
            </a: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in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imgList.append</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(cv2.imread(</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os.path.join</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 print(</a:t>
            </a:r>
            <a:r>
              <a:rPr lang="en-IN" sz="1400" kern="1200" err="1">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os.path.splitext</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(path)[0]) checking</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ids.append</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os.path.splitext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a:t>
            </a:r>
            <a:r>
              <a:rPr lang="en-IN" sz="1400" kern="1200">
                <a:ln>
                  <a:solidFill>
                    <a:schemeClr val="bg1">
                      <a:lumMod val="75000"/>
                      <a:lumOff val="25000"/>
                      <a:alpha val="10000"/>
                    </a:schemeClr>
                  </a:solidFill>
                </a:ln>
                <a:solidFill>
                  <a:srgbClr val="2AACB8"/>
                </a:solidFill>
                <a:effectLst/>
                <a:latin typeface="Footlight MT Light" panose="0204060206030A020304" pitchFamily="18" charset="0"/>
                <a:ea typeface="+mn-ea"/>
                <a:cs typeface="+mn-cs"/>
              </a:rPr>
              <a:t>0</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#implementing</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len</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a:t>
            </a:r>
            <a:endParaRPr lang="en-IN" sz="1400">
              <a:solidFill>
                <a:srgbClr val="BCBEC4"/>
              </a:solidFill>
              <a:effectLst/>
              <a:latin typeface="Footlight MT Light" panose="0204060206030A020304" pitchFamily="18" charset="0"/>
            </a:endParaRPr>
          </a:p>
        </p:txBody>
      </p:sp>
    </p:spTree>
    <p:extLst>
      <p:ext uri="{BB962C8B-B14F-4D97-AF65-F5344CB8AC3E}">
        <p14:creationId xmlns:p14="http://schemas.microsoft.com/office/powerpoint/2010/main" val="171666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F908FA-0237-20E5-ACB9-FA1CABFA572A}"/>
              </a:ext>
            </a:extLst>
          </p:cNvPr>
          <p:cNvSpPr>
            <a:spLocks noGrp="1"/>
          </p:cNvSpPr>
          <p:nvPr>
            <p:ph idx="1"/>
          </p:nvPr>
        </p:nvSpPr>
        <p:spPr>
          <a:xfrm>
            <a:off x="3382297" y="678425"/>
            <a:ext cx="8122316" cy="5830529"/>
          </a:xfrm>
        </p:spPr>
        <p:txBody>
          <a:bodyPr>
            <a:normAutofit/>
          </a:bodyPr>
          <a:lstStyle/>
          <a:p>
            <a:pPr marL="0" indent="0">
              <a:buNone/>
            </a:pPr>
            <a:r>
              <a:rPr lang="en-IN" sz="1800">
                <a:solidFill>
                  <a:srgbClr val="CF8E6D"/>
                </a:solidFill>
                <a:effectLst/>
                <a:latin typeface="Footlight MT Light" panose="0204060206030A020304" pitchFamily="18" charset="0"/>
              </a:rPr>
              <a:t>def </a:t>
            </a:r>
            <a:r>
              <a:rPr lang="en-IN" sz="1800">
                <a:solidFill>
                  <a:srgbClr val="56A8F5"/>
                </a:solidFill>
                <a:effectLst/>
                <a:latin typeface="Footlight MT Light" panose="0204060206030A020304" pitchFamily="18" charset="0"/>
              </a:rPr>
              <a:t>findEncodings</a:t>
            </a:r>
            <a:r>
              <a:rPr lang="en-IN" sz="1800">
                <a:solidFill>
                  <a:srgbClr val="BCBEC4"/>
                </a:solidFill>
                <a:effectLst/>
                <a:latin typeface="Footlight MT Light" panose="0204060206030A020304" pitchFamily="18" charset="0"/>
              </a:rPr>
              <a:t>(imagesList):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encodeList = []</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a:t>
            </a:r>
            <a:r>
              <a:rPr lang="en-IN" sz="1800">
                <a:solidFill>
                  <a:srgbClr val="CF8E6D"/>
                </a:solidFill>
                <a:effectLst/>
                <a:latin typeface="Footlight MT Light" panose="0204060206030A020304" pitchFamily="18" charset="0"/>
              </a:rPr>
              <a:t>for </a:t>
            </a:r>
            <a:r>
              <a:rPr lang="en-IN" sz="1800">
                <a:solidFill>
                  <a:srgbClr val="BCBEC4"/>
                </a:solidFill>
                <a:effectLst/>
                <a:latin typeface="Footlight MT Light" panose="0204060206030A020304" pitchFamily="18" charset="0"/>
              </a:rPr>
              <a:t>img </a:t>
            </a:r>
            <a:r>
              <a:rPr lang="en-IN" sz="1800">
                <a:solidFill>
                  <a:srgbClr val="CF8E6D"/>
                </a:solidFill>
                <a:effectLst/>
                <a:latin typeface="Footlight MT Light" panose="0204060206030A020304" pitchFamily="18" charset="0"/>
              </a:rPr>
              <a:t>in </a:t>
            </a:r>
            <a:r>
              <a:rPr lang="en-IN" sz="1800">
                <a:solidFill>
                  <a:srgbClr val="BCBEC4"/>
                </a:solidFill>
                <a:effectLst/>
                <a:latin typeface="Footlight MT Light" panose="0204060206030A020304" pitchFamily="18" charset="0"/>
              </a:rPr>
              <a:t>imagesList: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img = cv2.cvtColor(img, cv2.COLOR_BGR2RGB)</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 = face_recognition.face_encodings(img)[</a:t>
            </a:r>
            <a:r>
              <a:rPr lang="en-IN" sz="1800">
                <a:solidFill>
                  <a:srgbClr val="2AACB8"/>
                </a:solidFill>
                <a:effectLst/>
                <a:latin typeface="Footlight MT Light" panose="0204060206030A020304" pitchFamily="18" charset="0"/>
              </a:rPr>
              <a:t>0</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encodeList.append(encode)</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a:t>
            </a:r>
            <a:r>
              <a:rPr lang="en-IN" sz="1800">
                <a:solidFill>
                  <a:srgbClr val="CF8E6D"/>
                </a:solidFill>
                <a:effectLst/>
                <a:latin typeface="Footlight MT Light" panose="0204060206030A020304" pitchFamily="18" charset="0"/>
              </a:rPr>
              <a:t>return  </a:t>
            </a:r>
            <a:r>
              <a:rPr lang="en-IN" sz="1800">
                <a:solidFill>
                  <a:srgbClr val="BCBEC4"/>
                </a:solidFill>
                <a:effectLst/>
                <a:latin typeface="Footlight MT Light" panose="0204060206030A020304" pitchFamily="18" charset="0"/>
              </a:rPr>
              <a:t>encodeList</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"Encoding Started"</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encodeListKnown = findEncodings(imgList)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encodeListKnownWithIds = [encodeListKnown, ids]</a:t>
            </a:r>
            <a:br>
              <a:rPr lang="en-IN" sz="1800">
                <a:solidFill>
                  <a:srgbClr val="BCBEC4"/>
                </a:solidFill>
                <a:effectLst/>
                <a:latin typeface="Footlight MT Light" panose="0204060206030A020304" pitchFamily="18" charset="0"/>
              </a:rPr>
            </a:br>
            <a:r>
              <a:rPr lang="en-IN" sz="1800">
                <a:solidFill>
                  <a:srgbClr val="7A7E85"/>
                </a:solidFill>
                <a:effectLst/>
                <a:latin typeface="Footlight MT Light" panose="0204060206030A020304" pitchFamily="18" charset="0"/>
              </a:rPr>
              <a:t># print(encodeListKnown)</a:t>
            </a:r>
            <a:br>
              <a:rPr lang="en-IN" sz="1800">
                <a:solidFill>
                  <a:srgbClr val="7A7E85"/>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"Encoding Completed"</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file = </a:t>
            </a:r>
            <a:r>
              <a:rPr lang="en-IN" sz="1800">
                <a:solidFill>
                  <a:srgbClr val="8888C6"/>
                </a:solidFill>
                <a:effectLst/>
                <a:latin typeface="Footlight MT Light" panose="0204060206030A020304" pitchFamily="18" charset="0"/>
              </a:rPr>
              <a:t>open</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"EncodeFile.p"</a:t>
            </a:r>
            <a:r>
              <a:rPr lang="en-IN" sz="1800">
                <a:solidFill>
                  <a:srgbClr val="BCBEC4"/>
                </a:solidFill>
                <a:effectLst/>
                <a:latin typeface="Footlight MT Light" panose="0204060206030A020304" pitchFamily="18" charset="0"/>
              </a:rPr>
              <a:t>, </a:t>
            </a:r>
            <a:r>
              <a:rPr lang="en-IN" sz="1800">
                <a:solidFill>
                  <a:srgbClr val="6AAB73"/>
                </a:solidFill>
                <a:effectLst/>
                <a:latin typeface="Footlight MT Light" panose="0204060206030A020304" pitchFamily="18" charset="0"/>
              </a:rPr>
              <a:t>'wb'</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pickle.dump(encodeListKnownWithIds, file)</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file.close()</a:t>
            </a:r>
            <a:br>
              <a:rPr lang="en-IN" sz="1800">
                <a:solidFill>
                  <a:srgbClr val="BCBEC4"/>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"File Saved"</a:t>
            </a:r>
            <a:r>
              <a:rPr lang="en-IN" sz="1800">
                <a:solidFill>
                  <a:srgbClr val="BCBEC4"/>
                </a:solidFill>
                <a:effectLst/>
                <a:latin typeface="Footlight MT Light" panose="0204060206030A020304" pitchFamily="18" charset="0"/>
              </a:rPr>
              <a:t>)</a:t>
            </a:r>
          </a:p>
          <a:p>
            <a:pPr marL="0" indent="0">
              <a:buNone/>
            </a:pPr>
            <a:endParaRPr lang="en-IN" dirty="0"/>
          </a:p>
        </p:txBody>
      </p:sp>
    </p:spTree>
    <p:extLst>
      <p:ext uri="{BB962C8B-B14F-4D97-AF65-F5344CB8AC3E}">
        <p14:creationId xmlns:p14="http://schemas.microsoft.com/office/powerpoint/2010/main" val="10006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24A1-D7E4-E262-2745-068B1B40981A}"/>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Loading the encoder</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59C8C371-C8F4-072F-1FE6-DBD452F8E803}"/>
              </a:ext>
            </a:extLst>
          </p:cNvPr>
          <p:cNvSpPr>
            <a:spLocks noGrp="1"/>
          </p:cNvSpPr>
          <p:nvPr>
            <p:ph sz="half" idx="1"/>
          </p:nvPr>
        </p:nvSpPr>
        <p:spPr>
          <a:xfrm>
            <a:off x="1132451" y="1892830"/>
            <a:ext cx="4860531" cy="3352525"/>
          </a:xfrm>
        </p:spPr>
        <p:txBody>
          <a:bodyPr/>
          <a:lstStyle/>
          <a:p>
            <a:pPr marL="0" indent="0" defTabSz="438912">
              <a:spcAft>
                <a:spcPts val="576"/>
              </a:spcAft>
              <a:buNone/>
            </a:pPr>
            <a:r>
              <a:rPr lang="en-US" sz="1920" kern="1200" dirty="0">
                <a:ln>
                  <a:solidFill>
                    <a:schemeClr val="bg1">
                      <a:lumMod val="75000"/>
                      <a:lumOff val="25000"/>
                      <a:alpha val="10000"/>
                    </a:schemeClr>
                  </a:solidFill>
                </a:ln>
                <a:solidFill>
                  <a:srgbClr val="D1D5DB"/>
                </a:solidFill>
                <a:effectLst/>
                <a:latin typeface="Söhne"/>
                <a:ea typeface="+mn-ea"/>
                <a:cs typeface="+mn-cs"/>
              </a:rPr>
              <a:t>This code loads previously stored face encodings and ids from the serialized file '</a:t>
            </a:r>
            <a:r>
              <a:rPr lang="en-US" sz="1920" kern="1200" dirty="0" err="1">
                <a:ln>
                  <a:solidFill>
                    <a:schemeClr val="bg1">
                      <a:lumMod val="75000"/>
                      <a:lumOff val="25000"/>
                      <a:alpha val="10000"/>
                    </a:schemeClr>
                  </a:solidFill>
                </a:ln>
                <a:solidFill>
                  <a:srgbClr val="D1D5DB"/>
                </a:solidFill>
                <a:effectLst/>
                <a:latin typeface="Söhne"/>
                <a:ea typeface="+mn-ea"/>
                <a:cs typeface="+mn-cs"/>
              </a:rPr>
              <a:t>EncodeFile.p</a:t>
            </a:r>
            <a:r>
              <a:rPr lang="en-US" sz="1920" kern="1200" dirty="0">
                <a:ln>
                  <a:solidFill>
                    <a:schemeClr val="bg1">
                      <a:lumMod val="75000"/>
                      <a:lumOff val="25000"/>
                      <a:alpha val="10000"/>
                    </a:schemeClr>
                  </a:solidFill>
                </a:ln>
                <a:solidFill>
                  <a:srgbClr val="D1D5DB"/>
                </a:solidFill>
                <a:effectLst/>
                <a:latin typeface="Söhne"/>
                <a:ea typeface="+mn-ea"/>
                <a:cs typeface="+mn-cs"/>
              </a:rPr>
              <a:t>’.</a:t>
            </a:r>
          </a:p>
          <a:p>
            <a:pPr marL="0" indent="0" defTabSz="438912">
              <a:spcAft>
                <a:spcPts val="576"/>
              </a:spcAft>
              <a:buNone/>
            </a:pPr>
            <a:r>
              <a:rPr lang="en-US" b="0" i="0" dirty="0">
                <a:solidFill>
                  <a:srgbClr val="D1D5DB"/>
                </a:solidFill>
                <a:effectLst/>
                <a:latin typeface="Söhne"/>
              </a:rPr>
              <a:t>In summary, this code retrieves previously stored face encodings and their corresponding ids from the serialized file '</a:t>
            </a:r>
            <a:r>
              <a:rPr lang="en-US" b="0" i="0" dirty="0" err="1">
                <a:solidFill>
                  <a:srgbClr val="D1D5DB"/>
                </a:solidFill>
                <a:effectLst/>
                <a:latin typeface="Söhne"/>
              </a:rPr>
              <a:t>EncodeFile.p</a:t>
            </a:r>
            <a:r>
              <a:rPr lang="en-US" b="0" i="0" dirty="0">
                <a:solidFill>
                  <a:srgbClr val="D1D5DB"/>
                </a:solidFill>
                <a:effectLst/>
                <a:latin typeface="Söhne"/>
              </a:rPr>
              <a:t>', making them available for further processing and recognition.</a:t>
            </a:r>
            <a:endParaRPr lang="en-IN" dirty="0"/>
          </a:p>
        </p:txBody>
      </p:sp>
      <p:sp>
        <p:nvSpPr>
          <p:cNvPr id="4" name="Content Placeholder 3">
            <a:extLst>
              <a:ext uri="{FF2B5EF4-FFF2-40B4-BE49-F238E27FC236}">
                <a16:creationId xmlns:a16="http://schemas.microsoft.com/office/drawing/2014/main" id="{8187F4E2-312B-4300-5E89-B0065B791C5A}"/>
              </a:ext>
            </a:extLst>
          </p:cNvPr>
          <p:cNvSpPr>
            <a:spLocks noGrp="1"/>
          </p:cNvSpPr>
          <p:nvPr>
            <p:ph sz="half" idx="2"/>
          </p:nvPr>
        </p:nvSpPr>
        <p:spPr>
          <a:xfrm>
            <a:off x="6199019" y="1892830"/>
            <a:ext cx="4864534" cy="3898369"/>
          </a:xfrm>
        </p:spPr>
        <p:txBody>
          <a:bodyPr/>
          <a:lstStyle/>
          <a:p>
            <a:pPr marL="329184" indent="-293760" defTabSz="438912">
              <a:spcAft>
                <a:spcPts val="576"/>
              </a:spcAft>
            </a:pP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"Loading Encode file ...."</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file = </a:t>
            </a:r>
            <a:r>
              <a:rPr lang="en-IN" sz="1920" kern="1200">
                <a:ln>
                  <a:solidFill>
                    <a:schemeClr val="bg1">
                      <a:lumMod val="75000"/>
                      <a:lumOff val="25000"/>
                      <a:alpha val="10000"/>
                    </a:schemeClr>
                  </a:solidFill>
                </a:ln>
                <a:solidFill>
                  <a:srgbClr val="8888C6"/>
                </a:solidFill>
                <a:effectLst/>
                <a:latin typeface="JetBrains Mono"/>
                <a:ea typeface="+mn-ea"/>
                <a:cs typeface="+mn-cs"/>
              </a:rPr>
              <a:t>open</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EncodeFile.p</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rb</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encodeListKnownWithIds</a:t>
            </a:r>
            <a:r>
              <a:rPr lang="en-IN" sz="1920" kern="1200">
                <a:ln>
                  <a:solidFill>
                    <a:schemeClr val="bg1">
                      <a:lumMod val="75000"/>
                      <a:lumOff val="25000"/>
                      <a:alpha val="10000"/>
                    </a:schemeClr>
                  </a:solidFill>
                </a:ln>
                <a:solidFill>
                  <a:srgbClr val="BCBEC4"/>
                </a:solidFill>
                <a:effectLst/>
                <a:latin typeface="JetBrains Mono"/>
                <a:ea typeface="+mn-ea"/>
                <a:cs typeface="+mn-cs"/>
              </a:rPr>
              <a:t> = </a:t>
            </a:r>
            <a:r>
              <a:rPr lang="en-IN" sz="1920" kern="1200" err="1">
                <a:ln>
                  <a:solidFill>
                    <a:schemeClr val="bg1">
                      <a:lumMod val="75000"/>
                      <a:lumOff val="25000"/>
                      <a:alpha val="10000"/>
                    </a:schemeClr>
                  </a:solidFill>
                </a:ln>
                <a:solidFill>
                  <a:srgbClr val="BCBEC4"/>
                </a:solidFill>
                <a:effectLst/>
                <a:latin typeface="JetBrains Mono"/>
                <a:ea typeface="+mn-ea"/>
                <a:cs typeface="+mn-cs"/>
              </a:rPr>
              <a:t>pickle.load</a:t>
            </a:r>
            <a:r>
              <a:rPr lang="en-IN" sz="1920" kern="1200">
                <a:ln>
                  <a:solidFill>
                    <a:schemeClr val="bg1">
                      <a:lumMod val="75000"/>
                      <a:lumOff val="25000"/>
                      <a:alpha val="10000"/>
                    </a:schemeClr>
                  </a:solidFill>
                </a:ln>
                <a:solidFill>
                  <a:srgbClr val="BCBEC4"/>
                </a:solidFill>
                <a:effectLst/>
                <a:latin typeface="JetBrains Mono"/>
                <a:ea typeface="+mn-ea"/>
                <a:cs typeface="+mn-cs"/>
              </a:rPr>
              <a:t>(file)</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920" kern="1200">
                <a:ln>
                  <a:solidFill>
                    <a:schemeClr val="bg1">
                      <a:lumMod val="75000"/>
                      <a:lumOff val="25000"/>
                      <a:alpha val="10000"/>
                    </a:schemeClr>
                  </a:solidFill>
                </a:ln>
                <a:solidFill>
                  <a:srgbClr val="BCBEC4"/>
                </a:solidFill>
                <a:effectLst/>
                <a:latin typeface="JetBrains Mono"/>
                <a:ea typeface="+mn-ea"/>
                <a:cs typeface="+mn-cs"/>
              </a:rPr>
              <a:t>, ids = </a:t>
            </a: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encodeListKnownWithIds</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(ids)</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"Encode file loaded"</a:t>
            </a:r>
            <a:r>
              <a:rPr lang="en-IN" sz="1920" kern="1200">
                <a:ln>
                  <a:solidFill>
                    <a:schemeClr val="bg1">
                      <a:lumMod val="75000"/>
                      <a:lumOff val="25000"/>
                      <a:alpha val="10000"/>
                    </a:schemeClr>
                  </a:solidFill>
                </a:ln>
                <a:solidFill>
                  <a:srgbClr val="BCBEC4"/>
                </a:solidFill>
                <a:effectLst/>
                <a:latin typeface="JetBrains Mono"/>
                <a:ea typeface="+mn-ea"/>
                <a:cs typeface="+mn-cs"/>
              </a:rPr>
              <a:t>)</a:t>
            </a:r>
            <a:endParaRPr lang="en-IN" sz="2000">
              <a:solidFill>
                <a:srgbClr val="BCBEC4"/>
              </a:solidFill>
              <a:effectLst/>
              <a:latin typeface="JetBrains Mono"/>
            </a:endParaRPr>
          </a:p>
        </p:txBody>
      </p:sp>
    </p:spTree>
    <p:extLst>
      <p:ext uri="{BB962C8B-B14F-4D97-AF65-F5344CB8AC3E}">
        <p14:creationId xmlns:p14="http://schemas.microsoft.com/office/powerpoint/2010/main" val="23397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D08-BBCB-1118-A147-4A28E4F0E12C}"/>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Using Face_recognition library</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0C1D7B89-16B4-BCB9-A680-7DBC1FEAD34E}"/>
              </a:ext>
            </a:extLst>
          </p:cNvPr>
          <p:cNvSpPr>
            <a:spLocks noGrp="1"/>
          </p:cNvSpPr>
          <p:nvPr>
            <p:ph sz="half" idx="1"/>
          </p:nvPr>
        </p:nvSpPr>
        <p:spPr>
          <a:xfrm>
            <a:off x="1118921" y="2655878"/>
            <a:ext cx="4860531" cy="3135319"/>
          </a:xfrm>
        </p:spPr>
        <p:txBody>
          <a:bodyPr>
            <a:normAutofit/>
          </a:bodyPr>
          <a:lstStyle/>
          <a:p>
            <a:pPr marL="0" indent="0" defTabSz="438912">
              <a:lnSpc>
                <a:spcPct val="90000"/>
              </a:lnSpc>
              <a:spcAft>
                <a:spcPts val="576"/>
              </a:spcAft>
              <a:buNone/>
            </a:pPr>
            <a:r>
              <a:rPr lang="en-IN" sz="1700" kern="1200" err="1">
                <a:ln>
                  <a:solidFill>
                    <a:schemeClr val="bg1">
                      <a:lumMod val="75000"/>
                      <a:lumOff val="25000"/>
                      <a:alpha val="10000"/>
                    </a:schemeClr>
                  </a:solidFill>
                </a:ln>
                <a:solidFill>
                  <a:srgbClr val="BCBEC4"/>
                </a:solidFill>
                <a:effectLst/>
                <a:latin typeface="JetBrains Mono"/>
                <a:ea typeface="+mn-ea"/>
                <a:cs typeface="+mn-cs"/>
              </a:rPr>
              <a:t>i</a:t>
            </a:r>
            <a:r>
              <a:rPr lang="en-US" sz="1700" kern="1200">
                <a:ln>
                  <a:solidFill>
                    <a:schemeClr val="bg1">
                      <a:lumMod val="75000"/>
                      <a:lumOff val="25000"/>
                      <a:alpha val="10000"/>
                    </a:schemeClr>
                  </a:solidFill>
                </a:ln>
                <a:solidFill>
                  <a:srgbClr val="D1D5DB"/>
                </a:solidFill>
                <a:effectLst/>
                <a:latin typeface="Söhne"/>
                <a:ea typeface="+mn-ea"/>
                <a:cs typeface="+mn-cs"/>
              </a:rPr>
              <a:t>This code segment appears to be similar to the previous one, focusing on the face recognition process. It processes captured frames, detects faces, encodes them, and performs recognition based on known encodings.</a:t>
            </a:r>
          </a:p>
          <a:p>
            <a:pPr marL="0" indent="0" defTabSz="438912">
              <a:lnSpc>
                <a:spcPct val="90000"/>
              </a:lnSpc>
              <a:spcAft>
                <a:spcPts val="576"/>
              </a:spcAft>
              <a:buNone/>
            </a:pPr>
            <a:r>
              <a:rPr lang="en-US" sz="1700" kern="1200">
                <a:ln>
                  <a:solidFill>
                    <a:schemeClr val="bg1">
                      <a:lumMod val="75000"/>
                      <a:lumOff val="25000"/>
                      <a:alpha val="10000"/>
                    </a:schemeClr>
                  </a:solidFill>
                </a:ln>
                <a:solidFill>
                  <a:srgbClr val="D1D5DB"/>
                </a:solidFill>
                <a:effectLst/>
                <a:latin typeface="Söhne"/>
                <a:ea typeface="+mn-ea"/>
                <a:cs typeface="+mn-cs"/>
              </a:rPr>
              <a:t>In summary, this code performs face recognition on the captured frame, compares it with known encodings, identifies the closest match, and prints the associated student id. It's similar to the previous code but focuses on the recognition process.</a:t>
            </a:r>
            <a:endParaRPr lang="en-IN" sz="1700"/>
          </a:p>
        </p:txBody>
      </p:sp>
      <p:sp>
        <p:nvSpPr>
          <p:cNvPr id="4" name="Content Placeholder 3">
            <a:extLst>
              <a:ext uri="{FF2B5EF4-FFF2-40B4-BE49-F238E27FC236}">
                <a16:creationId xmlns:a16="http://schemas.microsoft.com/office/drawing/2014/main" id="{A8AE355D-AD1E-7335-8FB0-01A347505776}"/>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300" kern="1200" err="1">
                <a:ln>
                  <a:solidFill>
                    <a:schemeClr val="bg1">
                      <a:lumMod val="75000"/>
                      <a:lumOff val="25000"/>
                      <a:alpha val="10000"/>
                    </a:schemeClr>
                  </a:solidFill>
                </a:ln>
                <a:solidFill>
                  <a:srgbClr val="BCBEC4"/>
                </a:solidFill>
                <a:effectLst/>
                <a:latin typeface="JetBrains Mono"/>
                <a:ea typeface="+mn-ea"/>
                <a:cs typeface="+mn-cs"/>
              </a:rPr>
              <a:t>mgS</a:t>
            </a:r>
            <a:r>
              <a:rPr lang="en-IN" sz="1300" kern="1200">
                <a:ln>
                  <a:solidFill>
                    <a:schemeClr val="bg1">
                      <a:lumMod val="75000"/>
                      <a:lumOff val="25000"/>
                      <a:alpha val="10000"/>
                    </a:schemeClr>
                  </a:solidFill>
                </a:ln>
                <a:solidFill>
                  <a:srgbClr val="BCBEC4"/>
                </a:solidFill>
                <a:effectLst/>
                <a:latin typeface="JetBrains Mono"/>
                <a:ea typeface="+mn-ea"/>
                <a:cs typeface="+mn-cs"/>
              </a:rPr>
              <a:t> = cv2.resize(</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CF8E6D"/>
                </a:solidFill>
                <a:effectLst/>
                <a:latin typeface="JetBrains Mono"/>
                <a:ea typeface="+mn-ea"/>
                <a:cs typeface="+mn-cs"/>
              </a:rPr>
              <a:t>None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0.25</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0.25</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 = cv2.cvtColor(</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r>
              <a:rPr lang="en-IN" sz="1300" kern="1200">
                <a:ln>
                  <a:solidFill>
                    <a:schemeClr val="bg1">
                      <a:lumMod val="75000"/>
                      <a:lumOff val="25000"/>
                      <a:alpha val="10000"/>
                    </a:schemeClr>
                  </a:solidFill>
                </a:ln>
                <a:solidFill>
                  <a:srgbClr val="BCBEC4"/>
                </a:solidFill>
                <a:effectLst/>
                <a:latin typeface="JetBrains Mono"/>
                <a:ea typeface="+mn-ea"/>
                <a:cs typeface="+mn-cs"/>
              </a:rPr>
              <a:t>, cv2.COLOR_BGR2RGB)</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face_recognition.face_locations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encodeCurFrame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face_recognition.face_encodings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imgBackground</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162</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162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480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55</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55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640</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imgBackground</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44</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44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633</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808</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808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414</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CF8E6D"/>
                </a:solidFill>
                <a:effectLst/>
                <a:latin typeface="JetBrains Mono"/>
                <a:ea typeface="+mn-ea"/>
                <a:cs typeface="+mn-cs"/>
              </a:rPr>
              <a:t>for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faceLoc</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CF8E6D"/>
                </a:solidFill>
                <a:effectLst/>
                <a:latin typeface="JetBrains Mono"/>
                <a:ea typeface="+mn-ea"/>
                <a:cs typeface="+mn-cs"/>
              </a:rPr>
              <a:t>in </a:t>
            </a:r>
            <a:r>
              <a:rPr lang="en-IN" sz="1300" kern="1200">
                <a:ln>
                  <a:solidFill>
                    <a:schemeClr val="bg1">
                      <a:lumMod val="75000"/>
                      <a:lumOff val="25000"/>
                      <a:alpha val="10000"/>
                    </a:schemeClr>
                  </a:solidFill>
                </a:ln>
                <a:solidFill>
                  <a:srgbClr val="8888C6"/>
                </a:solidFill>
                <a:effectLst/>
                <a:latin typeface="JetBrains Mono"/>
                <a:ea typeface="+mn-ea"/>
                <a:cs typeface="+mn-cs"/>
              </a:rPr>
              <a:t>zip</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matches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face_recognition.compare_faces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faceDis</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face_recognition.face_distance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7A7E85"/>
                </a:solidFill>
                <a:effectLst/>
                <a:latin typeface="JetBrains Mono"/>
                <a:ea typeface="+mn-ea"/>
                <a:cs typeface="+mn-cs"/>
              </a:rPr>
              <a:t># print("matches", matches)</a:t>
            </a:r>
            <a:br>
              <a:rPr lang="en-IN" sz="1300" kern="1200">
                <a:ln>
                  <a:solidFill>
                    <a:schemeClr val="bg1">
                      <a:lumMod val="75000"/>
                      <a:lumOff val="25000"/>
                      <a:alpha val="10000"/>
                    </a:schemeClr>
                  </a:solidFill>
                </a:ln>
                <a:solidFill>
                  <a:srgbClr val="7A7E85"/>
                </a:solidFill>
                <a:effectLst/>
                <a:latin typeface="JetBrains Mono"/>
                <a:ea typeface="+mn-ea"/>
                <a:cs typeface="+mn-cs"/>
              </a:rPr>
            </a:br>
            <a:r>
              <a:rPr lang="en-IN" sz="1300" kern="1200">
                <a:ln>
                  <a:solidFill>
                    <a:schemeClr val="bg1">
                      <a:lumMod val="75000"/>
                      <a:lumOff val="25000"/>
                      <a:alpha val="10000"/>
                    </a:schemeClr>
                  </a:solidFill>
                </a:ln>
                <a:solidFill>
                  <a:srgbClr val="7A7E85"/>
                </a:solidFill>
                <a:effectLst/>
                <a:latin typeface="JetBrains Mono"/>
                <a:ea typeface="+mn-ea"/>
                <a:cs typeface="+mn-cs"/>
              </a:rPr>
              <a:t>    # print("face", </a:t>
            </a:r>
            <a:r>
              <a:rPr lang="en-IN" sz="1300" kern="1200" err="1">
                <a:ln>
                  <a:solidFill>
                    <a:schemeClr val="bg1">
                      <a:lumMod val="75000"/>
                      <a:lumOff val="25000"/>
                      <a:alpha val="10000"/>
                    </a:schemeClr>
                  </a:solidFill>
                </a:ln>
                <a:solidFill>
                  <a:srgbClr val="7A7E85"/>
                </a:solidFill>
                <a:effectLst/>
                <a:latin typeface="JetBrains Mono"/>
                <a:ea typeface="+mn-ea"/>
                <a:cs typeface="+mn-cs"/>
              </a:rPr>
              <a:t>faceDis</a:t>
            </a:r>
            <a:r>
              <a:rPr lang="en-IN" sz="1300" kern="1200">
                <a:ln>
                  <a:solidFill>
                    <a:schemeClr val="bg1">
                      <a:lumMod val="75000"/>
                      <a:lumOff val="25000"/>
                      <a:alpha val="10000"/>
                    </a:schemeClr>
                  </a:solidFill>
                </a:ln>
                <a:solidFill>
                  <a:srgbClr val="7A7E85"/>
                </a:solidFill>
                <a:effectLst/>
                <a:latin typeface="JetBrains Mono"/>
                <a:ea typeface="+mn-ea"/>
                <a:cs typeface="+mn-cs"/>
              </a:rPr>
              <a:t>)</a:t>
            </a:r>
            <a:br>
              <a:rPr lang="en-IN" sz="1300" kern="1200">
                <a:ln>
                  <a:solidFill>
                    <a:schemeClr val="bg1">
                      <a:lumMod val="75000"/>
                      <a:lumOff val="25000"/>
                      <a:alpha val="10000"/>
                    </a:schemeClr>
                  </a:solidFill>
                </a:ln>
                <a:solidFill>
                  <a:srgbClr val="7A7E85"/>
                </a:solidFill>
                <a:effectLst/>
                <a:latin typeface="JetBrains Mono"/>
                <a:ea typeface="+mn-ea"/>
                <a:cs typeface="+mn-cs"/>
              </a:rPr>
            </a:br>
            <a:br>
              <a:rPr lang="en-IN" sz="1300" kern="1200">
                <a:ln>
                  <a:solidFill>
                    <a:schemeClr val="bg1">
                      <a:lumMod val="75000"/>
                      <a:lumOff val="25000"/>
                      <a:alpha val="10000"/>
                    </a:schemeClr>
                  </a:solidFill>
                </a:ln>
                <a:solidFill>
                  <a:srgbClr val="7A7E85"/>
                </a:solidFill>
                <a:effectLst/>
                <a:latin typeface="JetBrains Mono"/>
                <a:ea typeface="+mn-ea"/>
                <a:cs typeface="+mn-cs"/>
              </a:rPr>
            </a:br>
            <a:r>
              <a:rPr lang="en-IN" sz="1300" kern="1200">
                <a:ln>
                  <a:solidFill>
                    <a:schemeClr val="bg1">
                      <a:lumMod val="75000"/>
                      <a:lumOff val="25000"/>
                      <a:alpha val="10000"/>
                    </a:schemeClr>
                  </a:solidFill>
                </a:ln>
                <a:solidFill>
                  <a:srgbClr val="7A7E85"/>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matchIndex</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np.argmin</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faceDis</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8888C6"/>
                </a:solidFill>
                <a:effectLst/>
                <a:latin typeface="JetBrains Mono"/>
                <a:ea typeface="+mn-ea"/>
                <a:cs typeface="+mn-cs"/>
              </a:rPr>
              <a:t>print</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6AAB73"/>
                </a:solidFill>
                <a:effectLst/>
                <a:latin typeface="JetBrains Mono"/>
                <a:ea typeface="+mn-ea"/>
                <a:cs typeface="+mn-cs"/>
              </a:rPr>
              <a:t>"Student Id"</a:t>
            </a:r>
            <a:r>
              <a:rPr lang="en-IN" sz="1300" kern="1200">
                <a:ln>
                  <a:solidFill>
                    <a:schemeClr val="bg1">
                      <a:lumMod val="75000"/>
                      <a:lumOff val="25000"/>
                      <a:alpha val="10000"/>
                    </a:schemeClr>
                  </a:solidFill>
                </a:ln>
                <a:solidFill>
                  <a:srgbClr val="BCBEC4"/>
                </a:solidFill>
                <a:effectLst/>
                <a:latin typeface="JetBrains Mono"/>
                <a:ea typeface="+mn-ea"/>
                <a:cs typeface="+mn-cs"/>
              </a:rPr>
              <a:t>, ids[</a:t>
            </a:r>
            <a:r>
              <a:rPr lang="en-IN" sz="1300" kern="1200" err="1">
                <a:ln>
                  <a:solidFill>
                    <a:schemeClr val="bg1">
                      <a:lumMod val="75000"/>
                      <a:lumOff val="25000"/>
                      <a:alpha val="10000"/>
                    </a:schemeClr>
                  </a:solidFill>
                </a:ln>
                <a:solidFill>
                  <a:srgbClr val="BCBEC4"/>
                </a:solidFill>
                <a:effectLst/>
                <a:latin typeface="JetBrains Mono"/>
                <a:ea typeface="+mn-ea"/>
                <a:cs typeface="+mn-cs"/>
              </a:rPr>
              <a:t>matchIndex</a:t>
            </a:r>
            <a:r>
              <a:rPr lang="en-IN" sz="1300" kern="1200">
                <a:ln>
                  <a:solidFill>
                    <a:schemeClr val="bg1">
                      <a:lumMod val="75000"/>
                      <a:lumOff val="25000"/>
                      <a:alpha val="10000"/>
                    </a:schemeClr>
                  </a:solidFill>
                </a:ln>
                <a:solidFill>
                  <a:srgbClr val="BCBEC4"/>
                </a:solidFill>
                <a:effectLst/>
                <a:latin typeface="JetBrains Mono"/>
                <a:ea typeface="+mn-ea"/>
                <a:cs typeface="+mn-cs"/>
              </a:rPr>
              <a:t>])</a:t>
            </a:r>
            <a:endParaRPr lang="en-IN" sz="1300">
              <a:solidFill>
                <a:srgbClr val="BCBEC4"/>
              </a:solidFill>
              <a:effectLst/>
              <a:latin typeface="JetBrains Mono"/>
            </a:endParaRPr>
          </a:p>
        </p:txBody>
      </p:sp>
    </p:spTree>
    <p:extLst>
      <p:ext uri="{BB962C8B-B14F-4D97-AF65-F5344CB8AC3E}">
        <p14:creationId xmlns:p14="http://schemas.microsoft.com/office/powerpoint/2010/main" val="259087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211-3DF9-AFBB-9BEF-7AA42989D75C}"/>
              </a:ext>
            </a:extLst>
          </p:cNvPr>
          <p:cNvSpPr>
            <a:spLocks noGrp="1"/>
          </p:cNvSpPr>
          <p:nvPr>
            <p:ph type="title"/>
          </p:nvPr>
        </p:nvSpPr>
        <p:spPr/>
        <p:txBody>
          <a:bodyPr/>
          <a:lstStyle/>
          <a:p>
            <a:r>
              <a:rPr lang="en-US" dirty="0"/>
              <a:t>Flow Chart for functioning of code</a:t>
            </a:r>
            <a:endParaRPr lang="en-IN" dirty="0"/>
          </a:p>
        </p:txBody>
      </p:sp>
      <p:pic>
        <p:nvPicPr>
          <p:cNvPr id="6" name="Picture 5" descr="A diagram of a system">
            <a:extLst>
              <a:ext uri="{FF2B5EF4-FFF2-40B4-BE49-F238E27FC236}">
                <a16:creationId xmlns:a16="http://schemas.microsoft.com/office/drawing/2014/main" id="{2515D06F-E69A-0B2B-98F7-C66609FB9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426" y="1844040"/>
            <a:ext cx="7551174" cy="4404360"/>
          </a:xfrm>
          <a:prstGeom prst="rect">
            <a:avLst/>
          </a:prstGeom>
        </p:spPr>
      </p:pic>
    </p:spTree>
    <p:extLst>
      <p:ext uri="{BB962C8B-B14F-4D97-AF65-F5344CB8AC3E}">
        <p14:creationId xmlns:p14="http://schemas.microsoft.com/office/powerpoint/2010/main" val="219745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4185-459B-DAEC-6B73-FF8905016F70}"/>
              </a:ext>
            </a:extLst>
          </p:cNvPr>
          <p:cNvSpPr>
            <a:spLocks noGrp="1"/>
          </p:cNvSpPr>
          <p:nvPr>
            <p:ph type="title"/>
          </p:nvPr>
        </p:nvSpPr>
        <p:spPr/>
        <p:txBody>
          <a:bodyPr/>
          <a:lstStyle/>
          <a:p>
            <a:r>
              <a:rPr lang="en-IN" b="1" i="0" dirty="0">
                <a:effectLst/>
                <a:latin typeface="Söhne"/>
              </a:rPr>
              <a:t>Firebase Realtime Database Integration</a:t>
            </a:r>
            <a:endParaRPr lang="en-IN" dirty="0"/>
          </a:p>
        </p:txBody>
      </p:sp>
      <p:sp>
        <p:nvSpPr>
          <p:cNvPr id="3" name="Content Placeholder 2">
            <a:extLst>
              <a:ext uri="{FF2B5EF4-FFF2-40B4-BE49-F238E27FC236}">
                <a16:creationId xmlns:a16="http://schemas.microsoft.com/office/drawing/2014/main" id="{6501D1DF-7A4F-ECAF-F5FA-A28354561DEE}"/>
              </a:ext>
            </a:extLst>
          </p:cNvPr>
          <p:cNvSpPr>
            <a:spLocks noGrp="1"/>
          </p:cNvSpPr>
          <p:nvPr>
            <p:ph sz="half" idx="1"/>
          </p:nvPr>
        </p:nvSpPr>
        <p:spPr>
          <a:xfrm>
            <a:off x="913795" y="1966452"/>
            <a:ext cx="5060497" cy="3824747"/>
          </a:xfrm>
        </p:spPr>
        <p:txBody>
          <a:bodyPr>
            <a:normAutofit fontScale="55000" lnSpcReduction="20000"/>
          </a:bodyPr>
          <a:lstStyle/>
          <a:p>
            <a:pPr marL="36900" indent="0">
              <a:buNone/>
            </a:pPr>
            <a:r>
              <a:rPr lang="en-US" sz="2500" dirty="0"/>
              <a:t>This code segment uses the </a:t>
            </a:r>
            <a:r>
              <a:rPr lang="en-US" sz="2500" dirty="0" err="1"/>
              <a:t>pyrebase</a:t>
            </a:r>
            <a:r>
              <a:rPr lang="en-US" sz="2500" dirty="0"/>
              <a:t> library to add student details to a Firebase Realtime Database. It iterates through a dictionary containing student information and pushes each student's data to the database using their unique keys.</a:t>
            </a:r>
          </a:p>
          <a:p>
            <a:pPr marL="36900" indent="0">
              <a:buNone/>
            </a:pPr>
            <a:r>
              <a:rPr lang="en-US" sz="2500" dirty="0"/>
              <a:t>In summary, this code uploads student details to a Firebase Realtime Database using Python and the </a:t>
            </a:r>
            <a:r>
              <a:rPr lang="en-US" sz="2500" dirty="0" err="1"/>
              <a:t>pyrebase</a:t>
            </a:r>
            <a:r>
              <a:rPr lang="en-US" sz="2500" dirty="0"/>
              <a:t> library. Make sure you have the necessary Firebase configuration and the </a:t>
            </a:r>
            <a:r>
              <a:rPr lang="en-US" sz="2500" dirty="0" err="1"/>
              <a:t>pyrebase</a:t>
            </a:r>
            <a:r>
              <a:rPr lang="en-US" sz="2500" dirty="0"/>
              <a:t> library installed for successful execution</a:t>
            </a:r>
            <a:r>
              <a:rPr lang="en-US" dirty="0"/>
              <a:t>.</a:t>
            </a:r>
            <a:endParaRPr lang="en-IN" dirty="0"/>
          </a:p>
        </p:txBody>
      </p:sp>
      <p:sp>
        <p:nvSpPr>
          <p:cNvPr id="4" name="Content Placeholder 3">
            <a:extLst>
              <a:ext uri="{FF2B5EF4-FFF2-40B4-BE49-F238E27FC236}">
                <a16:creationId xmlns:a16="http://schemas.microsoft.com/office/drawing/2014/main" id="{1121C5B0-710E-0C9B-586A-49B55910EDC9}"/>
              </a:ext>
            </a:extLst>
          </p:cNvPr>
          <p:cNvSpPr>
            <a:spLocks noGrp="1"/>
          </p:cNvSpPr>
          <p:nvPr>
            <p:ph sz="half" idx="2"/>
          </p:nvPr>
        </p:nvSpPr>
        <p:spPr/>
        <p:txBody>
          <a:bodyPr>
            <a:normAutofit fontScale="55000" lnSpcReduction="20000"/>
          </a:bodyPr>
          <a:lstStyle/>
          <a:p>
            <a:pPr marL="36900" indent="0">
              <a:buNone/>
            </a:pPr>
            <a:r>
              <a:rPr lang="en-IN" dirty="0" err="1"/>
              <a:t>mgS</a:t>
            </a:r>
            <a:r>
              <a:rPr lang="en-IN" dirty="0"/>
              <a:t> = cv2.resize(</a:t>
            </a:r>
            <a:r>
              <a:rPr lang="en-IN" dirty="0" err="1"/>
              <a:t>img</a:t>
            </a:r>
            <a:r>
              <a:rPr lang="en-IN" dirty="0"/>
              <a:t>, (0, 0), None, 0.25, 0.25)</a:t>
            </a:r>
          </a:p>
          <a:p>
            <a:pPr marL="36900" indent="0">
              <a:buNone/>
            </a:pPr>
            <a:r>
              <a:rPr lang="en-IN" dirty="0" err="1"/>
              <a:t>imgS</a:t>
            </a:r>
            <a:r>
              <a:rPr lang="en-IN" dirty="0"/>
              <a:t> = cv2.cvtColor(</a:t>
            </a:r>
            <a:r>
              <a:rPr lang="en-IN" dirty="0" err="1"/>
              <a:t>img</a:t>
            </a:r>
            <a:r>
              <a:rPr lang="en-IN" dirty="0"/>
              <a:t>, cv2.COLOR_BGR2RGB)</a:t>
            </a:r>
          </a:p>
          <a:p>
            <a:pPr marL="36900" indent="0">
              <a:buNone/>
            </a:pPr>
            <a:endParaRPr lang="en-IN" dirty="0"/>
          </a:p>
          <a:p>
            <a:pPr marL="36900" indent="0">
              <a:buNone/>
            </a:pPr>
            <a:r>
              <a:rPr lang="en-IN" dirty="0" err="1"/>
              <a:t>faceCurFrame</a:t>
            </a:r>
            <a:r>
              <a:rPr lang="en-IN" dirty="0"/>
              <a:t> = </a:t>
            </a:r>
            <a:r>
              <a:rPr lang="en-IN" dirty="0" err="1"/>
              <a:t>face_recognition.face_locations</a:t>
            </a:r>
            <a:r>
              <a:rPr lang="en-IN" dirty="0"/>
              <a:t>(</a:t>
            </a:r>
            <a:r>
              <a:rPr lang="en-IN" dirty="0" err="1"/>
              <a:t>imgS</a:t>
            </a:r>
            <a:r>
              <a:rPr lang="en-IN" dirty="0"/>
              <a:t>)</a:t>
            </a:r>
          </a:p>
          <a:p>
            <a:pPr marL="36900" indent="0">
              <a:buNone/>
            </a:pPr>
            <a:r>
              <a:rPr lang="en-IN" dirty="0" err="1"/>
              <a:t>encodeCurFrame</a:t>
            </a:r>
            <a:r>
              <a:rPr lang="en-IN" dirty="0"/>
              <a:t> = </a:t>
            </a:r>
            <a:r>
              <a:rPr lang="en-IN" dirty="0" err="1"/>
              <a:t>face_recognition.face_encodings</a:t>
            </a:r>
            <a:r>
              <a:rPr lang="en-IN" dirty="0"/>
              <a:t>(</a:t>
            </a:r>
            <a:r>
              <a:rPr lang="en-IN" dirty="0" err="1"/>
              <a:t>imgS</a:t>
            </a:r>
            <a:r>
              <a:rPr lang="en-IN" dirty="0"/>
              <a:t>, </a:t>
            </a:r>
            <a:r>
              <a:rPr lang="en-IN" dirty="0" err="1"/>
              <a:t>faceCurFrame</a:t>
            </a:r>
            <a:r>
              <a:rPr lang="en-IN" dirty="0"/>
              <a:t>)</a:t>
            </a:r>
          </a:p>
          <a:p>
            <a:pPr marL="36900" indent="0">
              <a:buNone/>
            </a:pPr>
            <a:endParaRPr lang="en-IN" dirty="0"/>
          </a:p>
          <a:p>
            <a:pPr marL="36900" indent="0">
              <a:buNone/>
            </a:pPr>
            <a:r>
              <a:rPr lang="en-IN" dirty="0" err="1"/>
              <a:t>imgBackground</a:t>
            </a:r>
            <a:r>
              <a:rPr lang="en-IN" dirty="0"/>
              <a:t>[162:162 + 480, 55:55 + 640] = </a:t>
            </a:r>
            <a:r>
              <a:rPr lang="en-IN" dirty="0" err="1"/>
              <a:t>img</a:t>
            </a:r>
            <a:endParaRPr lang="en-IN" dirty="0"/>
          </a:p>
          <a:p>
            <a:pPr marL="36900" indent="0">
              <a:buNone/>
            </a:pPr>
            <a:r>
              <a:rPr lang="en-IN" dirty="0" err="1"/>
              <a:t>imgBackground</a:t>
            </a:r>
            <a:r>
              <a:rPr lang="en-IN" dirty="0"/>
              <a:t>[44:44 + 633, 808:808 + 414] = </a:t>
            </a:r>
            <a:r>
              <a:rPr lang="en-IN" dirty="0" err="1"/>
              <a:t>imgModeList</a:t>
            </a:r>
            <a:r>
              <a:rPr lang="en-IN" dirty="0"/>
              <a:t>[0]</a:t>
            </a:r>
          </a:p>
          <a:p>
            <a:pPr marL="36900" indent="0">
              <a:buNone/>
            </a:pPr>
            <a:endParaRPr lang="en-IN" dirty="0"/>
          </a:p>
          <a:p>
            <a:pPr marL="36900" indent="0">
              <a:buNone/>
            </a:pPr>
            <a:r>
              <a:rPr lang="en-IN" dirty="0"/>
              <a:t>for </a:t>
            </a:r>
            <a:r>
              <a:rPr lang="en-IN" dirty="0" err="1"/>
              <a:t>encodeFace</a:t>
            </a:r>
            <a:r>
              <a:rPr lang="en-IN" dirty="0"/>
              <a:t>, </a:t>
            </a:r>
            <a:r>
              <a:rPr lang="en-IN" dirty="0" err="1"/>
              <a:t>faceLoc</a:t>
            </a:r>
            <a:r>
              <a:rPr lang="en-IN" dirty="0"/>
              <a:t> in zip(</a:t>
            </a:r>
            <a:r>
              <a:rPr lang="en-IN" dirty="0" err="1"/>
              <a:t>encodeCurFrame</a:t>
            </a:r>
            <a:r>
              <a:rPr lang="en-IN" dirty="0"/>
              <a:t>, </a:t>
            </a:r>
            <a:r>
              <a:rPr lang="en-IN" dirty="0" err="1"/>
              <a:t>faceCurFrame</a:t>
            </a:r>
            <a:r>
              <a:rPr lang="en-IN" dirty="0"/>
              <a:t>):</a:t>
            </a:r>
          </a:p>
          <a:p>
            <a:pPr marL="36900" indent="0">
              <a:buNone/>
            </a:pPr>
            <a:r>
              <a:rPr lang="en-IN" dirty="0"/>
              <a:t>    matches = </a:t>
            </a:r>
            <a:r>
              <a:rPr lang="en-IN" dirty="0" err="1"/>
              <a:t>face_recognition.compare_faces</a:t>
            </a:r>
            <a:r>
              <a:rPr lang="en-IN" dirty="0"/>
              <a:t>(</a:t>
            </a:r>
            <a:r>
              <a:rPr lang="en-IN" dirty="0" err="1"/>
              <a:t>encodeListKnown</a:t>
            </a:r>
            <a:r>
              <a:rPr lang="en-IN" dirty="0"/>
              <a:t>, </a:t>
            </a:r>
            <a:r>
              <a:rPr lang="en-IN" dirty="0" err="1"/>
              <a:t>encodeFace</a:t>
            </a:r>
            <a:r>
              <a:rPr lang="en-IN" dirty="0"/>
              <a:t>)</a:t>
            </a:r>
          </a:p>
          <a:p>
            <a:pPr marL="36900" indent="0">
              <a:buNone/>
            </a:pPr>
            <a:r>
              <a:rPr lang="en-IN" dirty="0"/>
              <a:t>    </a:t>
            </a:r>
            <a:r>
              <a:rPr lang="en-IN" dirty="0" err="1"/>
              <a:t>faceDis</a:t>
            </a:r>
            <a:r>
              <a:rPr lang="en-IN" dirty="0"/>
              <a:t> = </a:t>
            </a:r>
            <a:r>
              <a:rPr lang="en-IN" dirty="0" err="1"/>
              <a:t>face_recognition.face_distance</a:t>
            </a:r>
            <a:r>
              <a:rPr lang="en-IN" dirty="0"/>
              <a:t>(</a:t>
            </a:r>
            <a:r>
              <a:rPr lang="en-IN" dirty="0" err="1"/>
              <a:t>encodeListKnown</a:t>
            </a:r>
            <a:r>
              <a:rPr lang="en-IN" dirty="0"/>
              <a:t>, </a:t>
            </a:r>
            <a:r>
              <a:rPr lang="en-IN" dirty="0" err="1"/>
              <a:t>encodeFace</a:t>
            </a:r>
            <a:r>
              <a:rPr lang="en-IN" dirty="0"/>
              <a:t>)</a:t>
            </a:r>
          </a:p>
          <a:p>
            <a:pPr marL="36900" indent="0">
              <a:buNone/>
            </a:pPr>
            <a:r>
              <a:rPr lang="en-IN" dirty="0"/>
              <a:t>    </a:t>
            </a:r>
            <a:r>
              <a:rPr lang="en-IN" dirty="0" err="1"/>
              <a:t>matchIndex</a:t>
            </a:r>
            <a:r>
              <a:rPr lang="en-IN" dirty="0"/>
              <a:t> = </a:t>
            </a:r>
            <a:r>
              <a:rPr lang="en-IN" dirty="0" err="1"/>
              <a:t>np.argmin</a:t>
            </a:r>
            <a:r>
              <a:rPr lang="en-IN" dirty="0"/>
              <a:t>(</a:t>
            </a:r>
            <a:r>
              <a:rPr lang="en-IN" dirty="0" err="1"/>
              <a:t>faceDis</a:t>
            </a:r>
            <a:r>
              <a:rPr lang="en-IN" dirty="0"/>
              <a:t>)</a:t>
            </a:r>
          </a:p>
          <a:p>
            <a:pPr marL="36900" indent="0">
              <a:buNone/>
            </a:pPr>
            <a:r>
              <a:rPr lang="en-IN" dirty="0"/>
              <a:t>    print("Student Id", ids[</a:t>
            </a:r>
            <a:r>
              <a:rPr lang="en-IN" dirty="0" err="1"/>
              <a:t>matchIndex</a:t>
            </a:r>
            <a:r>
              <a:rPr lang="en-IN" dirty="0"/>
              <a:t>])</a:t>
            </a:r>
          </a:p>
          <a:p>
            <a:pPr marL="36900" indent="0">
              <a:buNone/>
            </a:pPr>
            <a:endParaRPr lang="en-IN" dirty="0"/>
          </a:p>
        </p:txBody>
      </p:sp>
    </p:spTree>
    <p:extLst>
      <p:ext uri="{BB962C8B-B14F-4D97-AF65-F5344CB8AC3E}">
        <p14:creationId xmlns:p14="http://schemas.microsoft.com/office/powerpoint/2010/main" val="365908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531E-F8D2-3F63-47A8-2530A5F8684C}"/>
              </a:ext>
            </a:extLst>
          </p:cNvPr>
          <p:cNvSpPr>
            <a:spLocks noGrp="1"/>
          </p:cNvSpPr>
          <p:nvPr>
            <p:ph type="title"/>
          </p:nvPr>
        </p:nvSpPr>
        <p:spPr/>
        <p:txBody>
          <a:bodyPr/>
          <a:lstStyle/>
          <a:p>
            <a:r>
              <a:rPr lang="en-US" dirty="0"/>
              <a:t>Continuation of the code… </a:t>
            </a:r>
            <a:endParaRPr lang="en-IN" dirty="0"/>
          </a:p>
        </p:txBody>
      </p:sp>
      <p:sp>
        <p:nvSpPr>
          <p:cNvPr id="3" name="Content Placeholder 2">
            <a:extLst>
              <a:ext uri="{FF2B5EF4-FFF2-40B4-BE49-F238E27FC236}">
                <a16:creationId xmlns:a16="http://schemas.microsoft.com/office/drawing/2014/main" id="{6EE482EA-E016-63CF-EC45-4AF56756A96F}"/>
              </a:ext>
            </a:extLst>
          </p:cNvPr>
          <p:cNvSpPr>
            <a:spLocks noGrp="1"/>
          </p:cNvSpPr>
          <p:nvPr>
            <p:ph sz="half" idx="1"/>
          </p:nvPr>
        </p:nvSpPr>
        <p:spPr/>
        <p:txBody>
          <a:bodyPr>
            <a:normAutofit fontScale="92500" lnSpcReduction="20000"/>
          </a:bodyPr>
          <a:lstStyle/>
          <a:p>
            <a:pPr marL="36900" indent="0">
              <a:buNone/>
            </a:pPr>
            <a:r>
              <a:rPr lang="en-IN" dirty="0"/>
              <a:t>data = {</a:t>
            </a:r>
          </a:p>
          <a:p>
            <a:pPr marL="36900" indent="0">
              <a:buNone/>
            </a:pPr>
            <a:r>
              <a:rPr lang="en-IN" dirty="0"/>
              <a:t>    "230350125034": {</a:t>
            </a:r>
          </a:p>
          <a:p>
            <a:pPr marL="36900" indent="0">
              <a:buNone/>
            </a:pPr>
            <a:r>
              <a:rPr lang="en-IN" dirty="0"/>
              <a:t>        "name": "Kundan Patil",</a:t>
            </a:r>
          </a:p>
          <a:p>
            <a:pPr marL="36900" indent="0">
              <a:buNone/>
            </a:pPr>
            <a:r>
              <a:rPr lang="en-IN" dirty="0"/>
              <a:t>        "course": "DBDA",</a:t>
            </a:r>
          </a:p>
          <a:p>
            <a:pPr marL="36900" indent="0">
              <a:buNone/>
            </a:pPr>
            <a:r>
              <a:rPr lang="en-IN" dirty="0"/>
              <a:t>        "</a:t>
            </a:r>
            <a:r>
              <a:rPr lang="en-IN" dirty="0" err="1"/>
              <a:t>starting_year</a:t>
            </a:r>
            <a:r>
              <a:rPr lang="en-IN" dirty="0"/>
              <a:t>": 2023,</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r>
              <a:rPr lang="en-IN" dirty="0"/>
              <a:t>    "230350125041": {</a:t>
            </a:r>
          </a:p>
          <a:p>
            <a:pPr marL="36900" indent="0">
              <a:buNone/>
            </a:pPr>
            <a:r>
              <a:rPr lang="en-IN" dirty="0"/>
              <a:t>        "name": "Manoj Gaikwad",</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endParaRPr lang="en-IN" dirty="0"/>
          </a:p>
        </p:txBody>
      </p:sp>
      <p:sp>
        <p:nvSpPr>
          <p:cNvPr id="4" name="Content Placeholder 3">
            <a:extLst>
              <a:ext uri="{FF2B5EF4-FFF2-40B4-BE49-F238E27FC236}">
                <a16:creationId xmlns:a16="http://schemas.microsoft.com/office/drawing/2014/main" id="{020FAB4E-2BC0-FABD-DA1F-4E419129D94B}"/>
              </a:ext>
            </a:extLst>
          </p:cNvPr>
          <p:cNvSpPr>
            <a:spLocks noGrp="1"/>
          </p:cNvSpPr>
          <p:nvPr>
            <p:ph sz="half" idx="2"/>
          </p:nvPr>
        </p:nvSpPr>
        <p:spPr/>
        <p:txBody>
          <a:bodyPr>
            <a:normAutofit fontScale="92500" lnSpcReduction="20000"/>
          </a:bodyPr>
          <a:lstStyle/>
          <a:p>
            <a:pPr marL="36900" indent="0">
              <a:buNone/>
            </a:pPr>
            <a:r>
              <a:rPr lang="en-IN" dirty="0"/>
              <a:t> "230350125062": {</a:t>
            </a:r>
          </a:p>
          <a:p>
            <a:pPr marL="36900" indent="0">
              <a:buNone/>
            </a:pPr>
            <a:r>
              <a:rPr lang="en-IN" dirty="0"/>
              <a:t>        "name": "Rakesh Singh",</a:t>
            </a:r>
          </a:p>
          <a:p>
            <a:pPr marL="36900" indent="0">
              <a:buNone/>
            </a:pPr>
            <a:r>
              <a:rPr lang="en-IN" dirty="0"/>
              <a:t>        "course": "DBDA",</a:t>
            </a:r>
          </a:p>
          <a:p>
            <a:pPr marL="36900" indent="0">
              <a:buNone/>
            </a:pPr>
            <a:r>
              <a:rPr lang="en-IN" dirty="0"/>
              <a:t>        "</a:t>
            </a:r>
            <a:r>
              <a:rPr lang="en-IN" dirty="0" err="1"/>
              <a:t>starting_year</a:t>
            </a:r>
            <a:r>
              <a:rPr lang="en-IN" dirty="0"/>
              <a:t>": 2023,</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r>
              <a:rPr lang="en-IN" dirty="0"/>
              <a:t>    # ... (other data entries)</a:t>
            </a:r>
          </a:p>
          <a:p>
            <a:pPr marL="36900" indent="0">
              <a:buNone/>
            </a:pPr>
            <a:r>
              <a:rPr lang="en-IN" dirty="0"/>
              <a:t>}</a:t>
            </a:r>
          </a:p>
          <a:p>
            <a:pPr marL="36900" indent="0">
              <a:buNone/>
            </a:pPr>
            <a:endParaRPr lang="en-IN" dirty="0"/>
          </a:p>
          <a:p>
            <a:pPr marL="36900" indent="0">
              <a:buNone/>
            </a:pPr>
            <a:r>
              <a:rPr lang="en-IN" dirty="0"/>
              <a:t>for key, value in </a:t>
            </a:r>
            <a:r>
              <a:rPr lang="en-IN" dirty="0" err="1"/>
              <a:t>data.items</a:t>
            </a:r>
            <a:r>
              <a:rPr lang="en-IN" dirty="0"/>
              <a:t>():</a:t>
            </a:r>
          </a:p>
          <a:p>
            <a:pPr marL="36900" indent="0">
              <a:buNone/>
            </a:pPr>
            <a:r>
              <a:rPr lang="en-IN" dirty="0"/>
              <a:t>    </a:t>
            </a:r>
            <a:r>
              <a:rPr lang="en-IN" dirty="0" err="1"/>
              <a:t>ref.child</a:t>
            </a:r>
            <a:r>
              <a:rPr lang="en-IN" dirty="0"/>
              <a:t>(key).set(value)</a:t>
            </a:r>
          </a:p>
        </p:txBody>
      </p:sp>
    </p:spTree>
    <p:extLst>
      <p:ext uri="{BB962C8B-B14F-4D97-AF65-F5344CB8AC3E}">
        <p14:creationId xmlns:p14="http://schemas.microsoft.com/office/powerpoint/2010/main" val="362207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1D84-6312-4BAF-0D25-505BBB5DA4F3}"/>
              </a:ext>
            </a:extLst>
          </p:cNvPr>
          <p:cNvSpPr>
            <a:spLocks noGrp="1"/>
          </p:cNvSpPr>
          <p:nvPr>
            <p:ph type="title"/>
          </p:nvPr>
        </p:nvSpPr>
        <p:spPr>
          <a:xfrm>
            <a:off x="1370693" y="4511814"/>
            <a:ext cx="9440034" cy="1130260"/>
          </a:xfrm>
        </p:spPr>
        <p:txBody>
          <a:bodyPr vert="horz" lIns="91440" tIns="45720" rIns="91440" bIns="45720" rtlCol="0" anchor="b">
            <a:normAutofit/>
          </a:bodyPr>
          <a:lstStyle/>
          <a:p>
            <a:pPr>
              <a:lnSpc>
                <a:spcPct val="90000"/>
              </a:lnSpc>
            </a:pPr>
            <a:r>
              <a:rPr lang="en-US" sz="3700" b="0" i="0"/>
              <a:t>Firebase Database Structure and Sample Entries</a:t>
            </a:r>
            <a:endParaRPr lang="en-US" sz="3700"/>
          </a:p>
        </p:txBody>
      </p:sp>
      <p:pic>
        <p:nvPicPr>
          <p:cNvPr id="25" name="Picture 12">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10C70E7-BF3E-71BF-87DC-947E50DAF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1339137"/>
            <a:ext cx="5101771" cy="221927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2B2D208-EA01-3A6E-677B-D1A0AE1CC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0821" y="1390034"/>
            <a:ext cx="5102352" cy="2117476"/>
          </a:xfrm>
          <a:prstGeom prst="rect">
            <a:avLst/>
          </a:prstGeom>
        </p:spPr>
      </p:pic>
    </p:spTree>
    <p:extLst>
      <p:ext uri="{BB962C8B-B14F-4D97-AF65-F5344CB8AC3E}">
        <p14:creationId xmlns:p14="http://schemas.microsoft.com/office/powerpoint/2010/main" val="327622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BF33-EFDE-5C03-D07C-3FDB1B567F0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dirty="0"/>
              <a:t>Various applications of this Project</a:t>
            </a:r>
            <a:endParaRPr lang="en-US"/>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9E098934-9B12-50F7-898B-3F154F0D5582}"/>
              </a:ext>
            </a:extLst>
          </p:cNvPr>
          <p:cNvSpPr>
            <a:spLocks noGrp="1"/>
          </p:cNvSpPr>
          <p:nvPr>
            <p:ph sz="half" idx="1"/>
          </p:nvPr>
        </p:nvSpPr>
        <p:spPr>
          <a:xfrm>
            <a:off x="1118921" y="1892830"/>
            <a:ext cx="4860531" cy="3898368"/>
          </a:xfrm>
        </p:spPr>
        <p:txBody>
          <a:bodyPr>
            <a:normAutofit lnSpcReduction="10000"/>
          </a:bodyPr>
          <a:lstStyle/>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Secure Test-Taker Identity Verification:</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Enhances the integrity of online assessments by accurately verifying the identity of test takers through facial recognition.</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Prevents impersonation and cheating during remote exams, ensuring fairness and credibility.</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Fraud Prevention in Online Assessments:</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Detects and prevents impersonation attempts by cross-referencing test taker identities with a verified database.</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Enhances the reliability of assessment results and maintains the authenticity of educational outcomes.</a:t>
            </a:r>
          </a:p>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Enhanced Test Security and Integrity:</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Augments the credibility of online assessments by employing advanced biometric identification.</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Safeguards the value of certifications and degrees by upholding the authenticity of test results.</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42900" lvl="0" indent="-342900" algn="just">
              <a:lnSpc>
                <a:spcPct val="90000"/>
              </a:lnSpc>
              <a:spcAft>
                <a:spcPts val="0"/>
              </a:spcAft>
              <a:buFont typeface="Symbol" panose="05050102010706020507" pitchFamily="18" charset="2"/>
              <a:buChar char=""/>
              <a:tabLst>
                <a:tab pos="457200" algn="l"/>
              </a:tabLst>
            </a:pPr>
            <a:endParaRPr lang="en-IN" sz="1500">
              <a:effectLst/>
              <a:latin typeface="Arial MT"/>
              <a:ea typeface="Arial MT"/>
              <a:cs typeface="Arial MT"/>
            </a:endParaRPr>
          </a:p>
        </p:txBody>
      </p:sp>
      <p:sp>
        <p:nvSpPr>
          <p:cNvPr id="4" name="Content Placeholder 3">
            <a:extLst>
              <a:ext uri="{FF2B5EF4-FFF2-40B4-BE49-F238E27FC236}">
                <a16:creationId xmlns:a16="http://schemas.microsoft.com/office/drawing/2014/main" id="{342FCD3B-E96A-D924-780E-4B4E444E7AF4}"/>
              </a:ext>
            </a:extLst>
          </p:cNvPr>
          <p:cNvSpPr>
            <a:spLocks noGrp="1"/>
          </p:cNvSpPr>
          <p:nvPr>
            <p:ph sz="half" idx="2"/>
          </p:nvPr>
        </p:nvSpPr>
        <p:spPr>
          <a:xfrm>
            <a:off x="6199019" y="1892830"/>
            <a:ext cx="4864534" cy="3898369"/>
          </a:xfrm>
        </p:spPr>
        <p:txBody>
          <a:bodyPr>
            <a:normAutofit lnSpcReduction="10000"/>
          </a:bodyPr>
          <a:lstStyle/>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Reduced Administrative Burden:</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Streamlines attendance tracking and verification processes, reducing administrative workload.</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Frees up resources for more valuable educational tasks.</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Future-Ready Educational Platforms:</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Paves the way for the integration of facial recognition technology in educational systems of the future.</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Adapts to the evolving landscape of remote and digital learning.</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293760" algn="just" defTabSz="438912">
              <a:lnSpc>
                <a:spcPct val="90000"/>
              </a:lnSpc>
              <a:spcAft>
                <a:spcPts val="576"/>
              </a:spcAft>
              <a:tabLst>
                <a:tab pos="438912" algn="l"/>
              </a:tabLst>
            </a:pPr>
            <a:r>
              <a:rPr lang="en-US" sz="1500" b="1" kern="1200">
                <a:ln>
                  <a:solidFill>
                    <a:schemeClr val="bg1">
                      <a:lumMod val="75000"/>
                      <a:lumOff val="25000"/>
                      <a:alpha val="10000"/>
                    </a:schemeClr>
                  </a:solidFill>
                </a:ln>
                <a:solidFill>
                  <a:schemeClr val="tx2"/>
                </a:solidFill>
                <a:effectLst/>
                <a:latin typeface="Arial MT"/>
                <a:ea typeface="+mn-ea"/>
                <a:cs typeface="+mn-cs"/>
              </a:rPr>
              <a:t>Customized Test Environment:</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Recognizes authorized test takers and personalizes the test environment to their preferences.</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marL="329184" indent="-329184" algn="just" defTabSz="438912">
              <a:lnSpc>
                <a:spcPct val="90000"/>
              </a:lnSpc>
              <a:spcAft>
                <a:spcPts val="0"/>
              </a:spcAft>
              <a:buFont typeface="Symbol" panose="05050102010706020507" pitchFamily="18" charset="2"/>
              <a:buChar char=""/>
              <a:tabLst>
                <a:tab pos="438912" algn="l"/>
              </a:tabLst>
            </a:pPr>
            <a:r>
              <a:rPr lang="en-US" sz="1500" kern="1200">
                <a:ln>
                  <a:solidFill>
                    <a:schemeClr val="bg1">
                      <a:lumMod val="75000"/>
                      <a:lumOff val="25000"/>
                      <a:alpha val="10000"/>
                    </a:schemeClr>
                  </a:solidFill>
                </a:ln>
                <a:solidFill>
                  <a:schemeClr val="tx2"/>
                </a:solidFill>
                <a:effectLst/>
                <a:latin typeface="Arial MT"/>
                <a:ea typeface="+mn-ea"/>
                <a:cs typeface="+mn-cs"/>
              </a:rPr>
              <a:t>Creates a secure and tailored assessment experience for each individual.</a:t>
            </a:r>
            <a:endParaRPr lang="en-IN" sz="1500" kern="1200">
              <a:ln>
                <a:solidFill>
                  <a:schemeClr val="bg1">
                    <a:lumMod val="75000"/>
                    <a:lumOff val="25000"/>
                    <a:alpha val="10000"/>
                  </a:schemeClr>
                </a:solidFill>
              </a:ln>
              <a:solidFill>
                <a:schemeClr val="tx2"/>
              </a:solidFill>
              <a:effectLst/>
              <a:latin typeface="Arial MT"/>
              <a:ea typeface="+mn-ea"/>
              <a:cs typeface="+mn-cs"/>
            </a:endParaRPr>
          </a:p>
          <a:p>
            <a:pPr>
              <a:lnSpc>
                <a:spcPct val="90000"/>
              </a:lnSpc>
            </a:pPr>
            <a:endParaRPr lang="en-IN" sz="1500"/>
          </a:p>
        </p:txBody>
      </p:sp>
    </p:spTree>
    <p:extLst>
      <p:ext uri="{BB962C8B-B14F-4D97-AF65-F5344CB8AC3E}">
        <p14:creationId xmlns:p14="http://schemas.microsoft.com/office/powerpoint/2010/main" val="135770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2513-BE93-4CF7-B82B-934837D07406}"/>
              </a:ext>
            </a:extLst>
          </p:cNvPr>
          <p:cNvSpPr>
            <a:spLocks noGrp="1"/>
          </p:cNvSpPr>
          <p:nvPr>
            <p:ph type="title"/>
          </p:nvPr>
        </p:nvSpPr>
        <p:spPr/>
        <p:txBody>
          <a:bodyPr>
            <a:normAutofit fontScale="90000"/>
          </a:bodyPr>
          <a:lstStyle/>
          <a:p>
            <a:br>
              <a:rPr lang="en-IN" dirty="0"/>
            </a:br>
            <a:r>
              <a:rPr lang="en-IN" dirty="0"/>
              <a:t>Conclusion</a:t>
            </a:r>
          </a:p>
        </p:txBody>
      </p:sp>
      <p:sp>
        <p:nvSpPr>
          <p:cNvPr id="3" name="Content Placeholder 2">
            <a:extLst>
              <a:ext uri="{FF2B5EF4-FFF2-40B4-BE49-F238E27FC236}">
                <a16:creationId xmlns:a16="http://schemas.microsoft.com/office/drawing/2014/main" id="{4D17337F-A3D3-4B23-AEDF-0DD92E29E84A}"/>
              </a:ext>
            </a:extLst>
          </p:cNvPr>
          <p:cNvSpPr>
            <a:spLocks noGrp="1"/>
          </p:cNvSpPr>
          <p:nvPr>
            <p:ph idx="1"/>
          </p:nvPr>
        </p:nvSpPr>
        <p:spPr/>
        <p:txBody>
          <a:bodyPr/>
          <a:lstStyle/>
          <a:p>
            <a:pPr marL="0" indent="0">
              <a:buNone/>
            </a:pPr>
            <a:endParaRPr lang="en-US" dirty="0">
              <a:solidFill>
                <a:schemeClr val="tx1"/>
              </a:solidFill>
              <a:latin typeface="Courier New" panose="02070309020205020404" pitchFamily="49" charset="0"/>
              <a:cs typeface="Courier New" panose="02070309020205020404" pitchFamily="49" charset="0"/>
            </a:endParaRPr>
          </a:p>
          <a:p>
            <a:pPr marL="0" indent="0">
              <a:buNone/>
            </a:pPr>
            <a:r>
              <a:rPr lang="en-US" dirty="0">
                <a:solidFill>
                  <a:schemeClr val="tx1"/>
                </a:solidFill>
                <a:latin typeface="Courier New" panose="02070309020205020404" pitchFamily="49" charset="0"/>
                <a:cs typeface="Courier New" panose="02070309020205020404" pitchFamily="49" charset="0"/>
              </a:rPr>
              <a:t>W</a:t>
            </a:r>
            <a:r>
              <a:rPr lang="en-US" sz="2000" dirty="0">
                <a:solidFill>
                  <a:schemeClr val="tx1"/>
                </a:solidFill>
                <a:latin typeface="Courier New" panose="02070309020205020404" pitchFamily="49" charset="0"/>
                <a:cs typeface="Courier New" panose="02070309020205020404" pitchFamily="49" charset="0"/>
              </a:rPr>
              <a:t>e achieved a significant milestone by successfully implementing facial recognition for our "Verification of Test-Taker" system. This aligns with our goal of enhancing online assessment security. Now, as we complete the project, we're proud to announce the successful deployment of our system, reinforcing our commitment to secure online education.</a:t>
            </a:r>
            <a:endParaRPr lang="en-IN"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949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2ACA5-5969-473A-A16E-0EB6FCDC0984}"/>
              </a:ext>
            </a:extLst>
          </p:cNvPr>
          <p:cNvSpPr>
            <a:spLocks noGrp="1"/>
          </p:cNvSpPr>
          <p:nvPr>
            <p:ph type="title"/>
          </p:nvPr>
        </p:nvSpPr>
        <p:spPr>
          <a:xfrm>
            <a:off x="913795" y="609600"/>
            <a:ext cx="10353762" cy="1164772"/>
          </a:xfrm>
        </p:spPr>
        <p:txBody>
          <a:bodyPr>
            <a:normAutofit/>
          </a:bodyPr>
          <a:lstStyle/>
          <a:p>
            <a:pPr>
              <a:lnSpc>
                <a:spcPct val="90000"/>
              </a:lnSpc>
            </a:pPr>
            <a:br>
              <a:rPr lang="en-IN" sz="3700"/>
            </a:br>
            <a:r>
              <a:rPr lang="en-IN" sz="3700"/>
              <a:t>Abstract</a:t>
            </a:r>
          </a:p>
        </p:txBody>
      </p:sp>
      <p:pic>
        <p:nvPicPr>
          <p:cNvPr id="14"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F64BEAA2-CA86-4253-A1A3-A5A195222507}"/>
              </a:ext>
            </a:extLst>
          </p:cNvPr>
          <p:cNvSpPr>
            <a:spLocks noGrp="1"/>
          </p:cNvSpPr>
          <p:nvPr>
            <p:ph idx="1"/>
          </p:nvPr>
        </p:nvSpPr>
        <p:spPr>
          <a:xfrm>
            <a:off x="1235528" y="2481943"/>
            <a:ext cx="9710296" cy="3309258"/>
          </a:xfrm>
        </p:spPr>
        <p:txBody>
          <a:bodyPr>
            <a:normAutofit/>
          </a:bodyPr>
          <a:lstStyle/>
          <a:p>
            <a:pPr marL="0" indent="0">
              <a:buNone/>
            </a:pPr>
            <a:r>
              <a:rPr lang="en-US">
                <a:latin typeface="Courier New" panose="02070309020205020404" pitchFamily="49" charset="0"/>
                <a:ea typeface="Calibri" panose="020F0502020204030204" pitchFamily="34" charset="0"/>
                <a:cs typeface="Cordia New" panose="020B0304020202020204" pitchFamily="34" charset="-34"/>
              </a:rPr>
              <a:t>The "Verification of Test-Taker" project implements facial recognition technology to enhance online assessment security. The system verifies test-taker identities using facial images. This project addresses hardware, network, and accessibility considerations, contributing to secure remote assessments and fostering trust in online examination integrity.</a:t>
            </a:r>
            <a:endParaRPr lang="en-IN">
              <a:latin typeface="Courier New" panose="02070309020205020404" pitchFamily="49"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25279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06CE-746E-4D0E-B757-955EABB3DD97}"/>
              </a:ext>
            </a:extLst>
          </p:cNvPr>
          <p:cNvSpPr>
            <a:spLocks noGrp="1"/>
          </p:cNvSpPr>
          <p:nvPr>
            <p:ph type="title"/>
          </p:nvPr>
        </p:nvSpPr>
        <p:spPr>
          <a:xfrm>
            <a:off x="913795" y="609600"/>
            <a:ext cx="10353762" cy="970450"/>
          </a:xfrm>
        </p:spPr>
        <p:txBody>
          <a:bodyPr>
            <a:normAutofit/>
          </a:bodyPr>
          <a:lstStyle/>
          <a:p>
            <a:pPr>
              <a:lnSpc>
                <a:spcPct val="90000"/>
              </a:lnSpc>
            </a:pPr>
            <a:br>
              <a:rPr lang="en-IN" sz="3100"/>
            </a:br>
            <a:r>
              <a:rPr lang="en-IN" sz="3100"/>
              <a:t>Introduction</a:t>
            </a:r>
          </a:p>
        </p:txBody>
      </p:sp>
      <p:pic>
        <p:nvPicPr>
          <p:cNvPr id="25" name="Picture 24">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20" name="Content Placeholder 2">
            <a:extLst>
              <a:ext uri="{FF2B5EF4-FFF2-40B4-BE49-F238E27FC236}">
                <a16:creationId xmlns:a16="http://schemas.microsoft.com/office/drawing/2014/main" id="{2EB6F615-99B9-3831-CD63-6D33963735A1}"/>
              </a:ext>
            </a:extLst>
          </p:cNvPr>
          <p:cNvGraphicFramePr>
            <a:graphicFrameLocks noGrp="1"/>
          </p:cNvGraphicFramePr>
          <p:nvPr>
            <p:ph idx="1"/>
            <p:extLst>
              <p:ext uri="{D42A27DB-BD31-4B8C-83A1-F6EECF244321}">
                <p14:modId xmlns:p14="http://schemas.microsoft.com/office/powerpoint/2010/main" val="1736677321"/>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82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8E8C-6660-457E-91D6-0E7053FC71EC}"/>
              </a:ext>
            </a:extLst>
          </p:cNvPr>
          <p:cNvSpPr>
            <a:spLocks noGrp="1"/>
          </p:cNvSpPr>
          <p:nvPr>
            <p:ph type="title"/>
          </p:nvPr>
        </p:nvSpPr>
        <p:spPr>
          <a:xfrm>
            <a:off x="913795" y="609600"/>
            <a:ext cx="10353762" cy="970450"/>
          </a:xfrm>
        </p:spPr>
        <p:txBody>
          <a:bodyPr>
            <a:normAutofit/>
          </a:bodyPr>
          <a:lstStyle/>
          <a:p>
            <a:pPr>
              <a:lnSpc>
                <a:spcPct val="90000"/>
              </a:lnSpc>
            </a:pPr>
            <a:br>
              <a:rPr lang="en-IN" sz="3100"/>
            </a:br>
            <a:r>
              <a:rPr lang="en-IN" sz="3100"/>
              <a:t>Road Map</a:t>
            </a:r>
          </a:p>
        </p:txBody>
      </p:sp>
      <p:pic>
        <p:nvPicPr>
          <p:cNvPr id="15" name="Picture 14">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0" name="Content Placeholder 2">
            <a:extLst>
              <a:ext uri="{FF2B5EF4-FFF2-40B4-BE49-F238E27FC236}">
                <a16:creationId xmlns:a16="http://schemas.microsoft.com/office/drawing/2014/main" id="{8510C7E0-3EA3-3C2E-C938-A46A60DA18B4}"/>
              </a:ext>
            </a:extLst>
          </p:cNvPr>
          <p:cNvGraphicFramePr>
            <a:graphicFrameLocks noGrp="1"/>
          </p:cNvGraphicFramePr>
          <p:nvPr>
            <p:ph idx="1"/>
            <p:extLst>
              <p:ext uri="{D42A27DB-BD31-4B8C-83A1-F6EECF244321}">
                <p14:modId xmlns:p14="http://schemas.microsoft.com/office/powerpoint/2010/main" val="930508697"/>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741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EF32-9AF9-BA82-3889-578F7D59A100}"/>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Basic code for accessing camera</a:t>
            </a:r>
          </a:p>
        </p:txBody>
      </p:sp>
      <p:pic>
        <p:nvPicPr>
          <p:cNvPr id="10"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6" name="Content Placeholder 2">
            <a:extLst>
              <a:ext uri="{FF2B5EF4-FFF2-40B4-BE49-F238E27FC236}">
                <a16:creationId xmlns:a16="http://schemas.microsoft.com/office/drawing/2014/main" id="{FF0FF6DE-0E4C-B51D-E14D-6F134D8B6E28}"/>
              </a:ext>
            </a:extLst>
          </p:cNvPr>
          <p:cNvSpPr>
            <a:spLocks noGrp="1"/>
          </p:cNvSpPr>
          <p:nvPr>
            <p:ph sz="half" idx="1"/>
          </p:nvPr>
        </p:nvSpPr>
        <p:spPr>
          <a:xfrm>
            <a:off x="1118921" y="2467004"/>
            <a:ext cx="4860531" cy="3324194"/>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rgbClr val="BCBEC4"/>
                </a:solidFill>
                <a:effectLst/>
                <a:latin typeface="JetBrains Mono"/>
                <a:ea typeface="+mn-ea"/>
                <a:cs typeface="+mn-cs"/>
              </a:rPr>
              <a:t>In this code, the cv2 (OpenCV) library is used to access and display frames from a camera. The script initializes the camera, sets its resolution to 1280x720 pixels, and then enters a loop that captures frames from the camera and displays them in a window named "</a:t>
            </a:r>
            <a:r>
              <a:rPr lang="en-US" sz="1920" kern="1200" err="1">
                <a:ln>
                  <a:solidFill>
                    <a:schemeClr val="bg1">
                      <a:lumMod val="75000"/>
                      <a:lumOff val="25000"/>
                      <a:alpha val="10000"/>
                    </a:schemeClr>
                  </a:solidFill>
                </a:ln>
                <a:solidFill>
                  <a:srgbClr val="BCBEC4"/>
                </a:solidFill>
                <a:effectLst/>
                <a:latin typeface="JetBrains Mono"/>
                <a:ea typeface="+mn-ea"/>
                <a:cs typeface="+mn-cs"/>
              </a:rPr>
              <a:t>FaceTest</a:t>
            </a:r>
            <a:r>
              <a:rPr lang="en-US" sz="1920" kern="1200">
                <a:ln>
                  <a:solidFill>
                    <a:schemeClr val="bg1">
                      <a:lumMod val="75000"/>
                      <a:lumOff val="25000"/>
                      <a:alpha val="10000"/>
                    </a:schemeClr>
                  </a:solidFill>
                </a:ln>
                <a:solidFill>
                  <a:srgbClr val="BCBEC4"/>
                </a:solidFill>
                <a:effectLst/>
                <a:latin typeface="JetBrains Mono"/>
                <a:ea typeface="+mn-ea"/>
                <a:cs typeface="+mn-cs"/>
              </a:rPr>
              <a:t>." The loop continues until the user presses a key.</a:t>
            </a:r>
            <a:endParaRPr lang="en-IN" sz="2000">
              <a:solidFill>
                <a:srgbClr val="BCBEC4"/>
              </a:solidFill>
              <a:effectLst/>
              <a:latin typeface="JetBrains Mono"/>
            </a:endParaRPr>
          </a:p>
        </p:txBody>
      </p:sp>
      <p:sp>
        <p:nvSpPr>
          <p:cNvPr id="3" name="Content Placeholder 2">
            <a:extLst>
              <a:ext uri="{FF2B5EF4-FFF2-40B4-BE49-F238E27FC236}">
                <a16:creationId xmlns:a16="http://schemas.microsoft.com/office/drawing/2014/main" id="{5897A22F-E0EB-CAC5-63E6-1DB08DFF3341}"/>
              </a:ext>
            </a:extLst>
          </p:cNvPr>
          <p:cNvSpPr>
            <a:spLocks noGrp="1"/>
          </p:cNvSpPr>
          <p:nvPr>
            <p:ph sz="half" idx="2"/>
          </p:nvPr>
        </p:nvSpPr>
        <p:spPr>
          <a:xfrm>
            <a:off x="6199019" y="1892830"/>
            <a:ext cx="4864534" cy="3898369"/>
          </a:xfrm>
        </p:spPr>
        <p:txBody>
          <a:bodyPr/>
          <a:lstStyle/>
          <a:p>
            <a:pPr marL="329184" indent="-293760" defTabSz="438912">
              <a:spcAft>
                <a:spcPts val="576"/>
              </a:spcAft>
            </a:pPr>
            <a:r>
              <a:rPr lang="en-IN" sz="1920" kern="1200">
                <a:ln>
                  <a:solidFill>
                    <a:schemeClr val="bg1">
                      <a:lumMod val="75000"/>
                      <a:lumOff val="25000"/>
                      <a:alpha val="10000"/>
                    </a:schemeClr>
                  </a:solidFill>
                </a:ln>
                <a:solidFill>
                  <a:srgbClr val="CF8E6D"/>
                </a:solidFill>
                <a:effectLst/>
                <a:latin typeface="JetBrains Mono"/>
                <a:ea typeface="+mn-ea"/>
                <a:cs typeface="+mn-cs"/>
              </a:rPr>
              <a:t>import </a:t>
            </a:r>
            <a:r>
              <a:rPr lang="en-IN" sz="1920" kern="1200">
                <a:ln>
                  <a:solidFill>
                    <a:schemeClr val="bg1">
                      <a:lumMod val="75000"/>
                      <a:lumOff val="25000"/>
                      <a:alpha val="10000"/>
                    </a:schemeClr>
                  </a:solidFill>
                </a:ln>
                <a:solidFill>
                  <a:srgbClr val="BCBEC4"/>
                </a:solidFill>
                <a:effectLst/>
                <a:latin typeface="JetBrains Mono"/>
                <a:ea typeface="+mn-ea"/>
                <a:cs typeface="+mn-cs"/>
              </a:rPr>
              <a:t>cv2</a:t>
            </a:r>
            <a:br>
              <a:rPr lang="en-IN" sz="1920" kern="1200">
                <a:ln>
                  <a:solidFill>
                    <a:schemeClr val="bg1">
                      <a:lumMod val="75000"/>
                      <a:lumOff val="25000"/>
                      <a:alpha val="10000"/>
                    </a:schemeClr>
                  </a:solidFill>
                </a:ln>
                <a:solidFill>
                  <a:srgbClr val="BCBEC4"/>
                </a:solidFill>
                <a:effectLst/>
                <a:latin typeface="JetBrains Mono"/>
                <a:ea typeface="+mn-ea"/>
                <a:cs typeface="+mn-cs"/>
              </a:rPr>
            </a:b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920" kern="1200">
                <a:ln>
                  <a:solidFill>
                    <a:schemeClr val="bg1">
                      <a:lumMod val="75000"/>
                      <a:lumOff val="25000"/>
                      <a:alpha val="10000"/>
                    </a:schemeClr>
                  </a:solidFill>
                </a:ln>
                <a:solidFill>
                  <a:srgbClr val="2AACB8"/>
                </a:solidFill>
                <a:effectLst/>
                <a:latin typeface="JetBrains Mono"/>
                <a:ea typeface="+mn-ea"/>
                <a:cs typeface="+mn-cs"/>
              </a:rPr>
              <a:t>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2AACB8"/>
                </a:solidFill>
                <a:effectLst/>
                <a:latin typeface="JetBrains Mono"/>
                <a:ea typeface="+mn-ea"/>
                <a:cs typeface="+mn-cs"/>
              </a:rPr>
              <a:t>3</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2AACB8"/>
                </a:solidFill>
                <a:effectLst/>
                <a:latin typeface="JetBrains Mono"/>
                <a:ea typeface="+mn-ea"/>
                <a:cs typeface="+mn-cs"/>
              </a:rPr>
              <a:t>1280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2AACB8"/>
                </a:solidFill>
                <a:effectLst/>
                <a:latin typeface="JetBrains Mono"/>
                <a:ea typeface="+mn-ea"/>
                <a:cs typeface="+mn-cs"/>
              </a:rPr>
              <a:t>4</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2AACB8"/>
                </a:solidFill>
                <a:effectLst/>
                <a:latin typeface="JetBrains Mono"/>
                <a:ea typeface="+mn-ea"/>
                <a:cs typeface="+mn-cs"/>
              </a:rPr>
              <a:t>720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CF8E6D"/>
                </a:solidFill>
                <a:effectLst/>
                <a:latin typeface="JetBrains Mono"/>
                <a:ea typeface="+mn-ea"/>
                <a:cs typeface="+mn-cs"/>
              </a:rPr>
              <a:t>while True</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success, </a:t>
            </a:r>
            <a:r>
              <a:rPr lang="en-IN" sz="1920" kern="1200" err="1">
                <a:ln>
                  <a:solidFill>
                    <a:schemeClr val="bg1">
                      <a:lumMod val="75000"/>
                      <a:lumOff val="25000"/>
                      <a:alpha val="10000"/>
                    </a:schemeClr>
                  </a:solidFill>
                </a:ln>
                <a:solidFill>
                  <a:srgbClr val="BCBEC4"/>
                </a:solidFill>
                <a:effectLst/>
                <a:latin typeface="JetBrains Mono"/>
                <a:ea typeface="+mn-ea"/>
                <a:cs typeface="+mn-cs"/>
              </a:rPr>
              <a:t>img</a:t>
            </a:r>
            <a:r>
              <a:rPr lang="en-IN" sz="1920" kern="1200">
                <a:ln>
                  <a:solidFill>
                    <a:schemeClr val="bg1">
                      <a:lumMod val="75000"/>
                      <a:lumOff val="25000"/>
                      <a:alpha val="10000"/>
                    </a:schemeClr>
                  </a:solidFill>
                </a:ln>
                <a:solidFill>
                  <a:srgbClr val="BCBEC4"/>
                </a:solidFill>
                <a:effectLst/>
                <a:latin typeface="JetBrains Mono"/>
                <a:ea typeface="+mn-ea"/>
                <a:cs typeface="+mn-cs"/>
              </a:rPr>
              <a:t> = </a:t>
            </a:r>
            <a:r>
              <a:rPr lang="en-IN" sz="192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cv2.imshow(</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err="1">
                <a:ln>
                  <a:solidFill>
                    <a:schemeClr val="bg1">
                      <a:lumMod val="75000"/>
                      <a:lumOff val="25000"/>
                      <a:alpha val="10000"/>
                    </a:schemeClr>
                  </a:solidFill>
                </a:ln>
                <a:solidFill>
                  <a:srgbClr val="BCBEC4"/>
                </a:solidFill>
                <a:effectLst/>
                <a:latin typeface="JetBrains Mono"/>
                <a:ea typeface="+mn-ea"/>
                <a:cs typeface="+mn-cs"/>
              </a:rPr>
              <a:t>img</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920" kern="1200">
                <a:ln>
                  <a:solidFill>
                    <a:schemeClr val="bg1">
                      <a:lumMod val="75000"/>
                      <a:lumOff val="25000"/>
                      <a:alpha val="10000"/>
                    </a:schemeClr>
                  </a:solidFill>
                </a:ln>
                <a:solidFill>
                  <a:srgbClr val="2AACB8"/>
                </a:solidFill>
                <a:effectLst/>
                <a:latin typeface="JetBrains Mono"/>
                <a:ea typeface="+mn-ea"/>
                <a:cs typeface="+mn-cs"/>
              </a:rPr>
              <a:t>1</a:t>
            </a:r>
            <a:r>
              <a:rPr lang="en-IN" sz="1920" kern="1200">
                <a:ln>
                  <a:solidFill>
                    <a:schemeClr val="bg1">
                      <a:lumMod val="75000"/>
                      <a:lumOff val="25000"/>
                      <a:alpha val="10000"/>
                    </a:schemeClr>
                  </a:solidFill>
                </a:ln>
                <a:solidFill>
                  <a:srgbClr val="BCBEC4"/>
                </a:solidFill>
                <a:effectLst/>
                <a:latin typeface="JetBrains Mono"/>
                <a:ea typeface="+mn-ea"/>
                <a:cs typeface="+mn-cs"/>
              </a:rPr>
              <a:t>)</a:t>
            </a:r>
          </a:p>
          <a:p>
            <a:endParaRPr lang="en-IN" dirty="0"/>
          </a:p>
        </p:txBody>
      </p:sp>
    </p:spTree>
    <p:extLst>
      <p:ext uri="{BB962C8B-B14F-4D97-AF65-F5344CB8AC3E}">
        <p14:creationId xmlns:p14="http://schemas.microsoft.com/office/powerpoint/2010/main" val="34835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A3D1-1EEE-CB8D-85A2-21727A7F479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Giving background to the webcam</a:t>
            </a:r>
          </a:p>
        </p:txBody>
      </p:sp>
      <p:pic>
        <p:nvPicPr>
          <p:cNvPr id="13"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ED0B63BD-CA44-134B-B1FE-0D6728E959D2}"/>
              </a:ext>
            </a:extLst>
          </p:cNvPr>
          <p:cNvSpPr>
            <a:spLocks noGrp="1"/>
          </p:cNvSpPr>
          <p:nvPr>
            <p:ph sz="half" idx="1"/>
          </p:nvPr>
        </p:nvSpPr>
        <p:spPr>
          <a:xfrm>
            <a:off x="1118921" y="2221466"/>
            <a:ext cx="4860531" cy="3569731"/>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 this code, a background image (background.png) is loaded, and then the captured camera frame is overlaid onto this background. The code then displays the modified image with the camera frame overlay.</a:t>
            </a:r>
          </a:p>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code creates a fun effect of overlaying the camera frame onto a background image. Make sure to have the OpenCV library installed and the background.png image available in the specified directory.</a:t>
            </a:r>
            <a:endParaRPr lang="en-IN"/>
          </a:p>
        </p:txBody>
      </p:sp>
      <p:sp>
        <p:nvSpPr>
          <p:cNvPr id="4" name="Content Placeholder 3">
            <a:extLst>
              <a:ext uri="{FF2B5EF4-FFF2-40B4-BE49-F238E27FC236}">
                <a16:creationId xmlns:a16="http://schemas.microsoft.com/office/drawing/2014/main" id="{A9962C32-E702-37C2-C041-33A0525F557A}"/>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700" kern="1200">
                <a:ln>
                  <a:solidFill>
                    <a:schemeClr val="bg1">
                      <a:lumMod val="75000"/>
                      <a:lumOff val="25000"/>
                      <a:alpha val="10000"/>
                    </a:schemeClr>
                  </a:solidFill>
                </a:ln>
                <a:solidFill>
                  <a:srgbClr val="CF8E6D"/>
                </a:solidFill>
                <a:effectLst/>
                <a:latin typeface="JetBrains Mono"/>
                <a:ea typeface="+mn-ea"/>
                <a:cs typeface="+mn-cs"/>
              </a:rPr>
              <a:t>import </a:t>
            </a:r>
            <a:r>
              <a:rPr lang="en-IN" sz="1700" kern="1200">
                <a:ln>
                  <a:solidFill>
                    <a:schemeClr val="bg1">
                      <a:lumMod val="75000"/>
                      <a:lumOff val="25000"/>
                      <a:alpha val="10000"/>
                    </a:schemeClr>
                  </a:solidFill>
                </a:ln>
                <a:solidFill>
                  <a:srgbClr val="BCBEC4"/>
                </a:solidFill>
                <a:effectLst/>
                <a:latin typeface="JetBrains Mono"/>
                <a:ea typeface="+mn-ea"/>
                <a:cs typeface="+mn-cs"/>
              </a:rPr>
              <a:t>cv2</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700" kern="1200">
                <a:ln>
                  <a:solidFill>
                    <a:schemeClr val="bg1">
                      <a:lumMod val="75000"/>
                      <a:lumOff val="25000"/>
                      <a:alpha val="10000"/>
                    </a:schemeClr>
                  </a:solidFill>
                </a:ln>
                <a:solidFill>
                  <a:srgbClr val="2AACB8"/>
                </a:solidFill>
                <a:effectLst/>
                <a:latin typeface="JetBrains Mono"/>
                <a:ea typeface="+mn-ea"/>
                <a:cs typeface="+mn-cs"/>
              </a:rPr>
              <a:t>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3</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640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4</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480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 = cv2.imread(</a:t>
            </a:r>
            <a:r>
              <a:rPr lang="en-IN" sz="1700" kern="1200">
                <a:ln>
                  <a:solidFill>
                    <a:schemeClr val="bg1">
                      <a:lumMod val="75000"/>
                      <a:lumOff val="25000"/>
                      <a:alpha val="10000"/>
                    </a:schemeClr>
                  </a:solidFill>
                </a:ln>
                <a:solidFill>
                  <a:srgbClr val="6AAB73"/>
                </a:solidFill>
                <a:effectLst/>
                <a:latin typeface="JetBrains Mono"/>
                <a:ea typeface="+mn-ea"/>
                <a:cs typeface="+mn-cs"/>
              </a:rPr>
              <a:t>'Resources/background.png'</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CF8E6D"/>
                </a:solidFill>
                <a:effectLst/>
                <a:latin typeface="JetBrains Mono"/>
                <a:ea typeface="+mn-ea"/>
                <a:cs typeface="+mn-cs"/>
              </a:rPr>
              <a:t>while True</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success,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a:t>
            </a:r>
            <a:r>
              <a:rPr lang="en-IN" sz="1700" kern="1200">
                <a:ln>
                  <a:solidFill>
                    <a:schemeClr val="bg1">
                      <a:lumMod val="75000"/>
                      <a:lumOff val="25000"/>
                      <a:alpha val="10000"/>
                    </a:schemeClr>
                  </a:solidFill>
                </a:ln>
                <a:solidFill>
                  <a:srgbClr val="BCBEC4"/>
                </a:solidFill>
                <a:effectLst/>
                <a:latin typeface="JetBrains Mono"/>
                <a:ea typeface="+mn-ea"/>
                <a:cs typeface="+mn-cs"/>
              </a:rPr>
              <a:t> = </a:t>
            </a:r>
            <a:r>
              <a:rPr lang="en-IN" sz="170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162</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162</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480</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55</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55</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640</a:t>
            </a:r>
            <a:r>
              <a:rPr lang="en-IN" sz="1700" kern="1200">
                <a:ln>
                  <a:solidFill>
                    <a:schemeClr val="bg1">
                      <a:lumMod val="75000"/>
                      <a:lumOff val="25000"/>
                      <a:alpha val="10000"/>
                    </a:schemeClr>
                  </a:solidFill>
                </a:ln>
                <a:solidFill>
                  <a:srgbClr val="BCBEC4"/>
                </a:solidFill>
                <a:effectLst/>
                <a:latin typeface="JetBrains Mono"/>
                <a:ea typeface="+mn-ea"/>
                <a:cs typeface="+mn-cs"/>
              </a:rPr>
              <a:t>] =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7A7E85"/>
                </a:solidFill>
                <a:effectLst/>
                <a:latin typeface="JetBrains Mono"/>
                <a:ea typeface="+mn-ea"/>
                <a:cs typeface="+mn-cs"/>
              </a:rPr>
              <a:t># cv2.imshow("Webcam", </a:t>
            </a:r>
            <a:r>
              <a:rPr lang="en-IN" sz="1700" kern="1200" err="1">
                <a:ln>
                  <a:solidFill>
                    <a:schemeClr val="bg1">
                      <a:lumMod val="75000"/>
                      <a:lumOff val="25000"/>
                      <a:alpha val="10000"/>
                    </a:schemeClr>
                  </a:solidFill>
                </a:ln>
                <a:solidFill>
                  <a:srgbClr val="7A7E85"/>
                </a:solidFill>
                <a:effectLst/>
                <a:latin typeface="JetBrains Mono"/>
                <a:ea typeface="+mn-ea"/>
                <a:cs typeface="+mn-cs"/>
              </a:rPr>
              <a:t>img</a:t>
            </a:r>
            <a:r>
              <a:rPr lang="en-IN" sz="1700" kern="1200">
                <a:ln>
                  <a:solidFill>
                    <a:schemeClr val="bg1">
                      <a:lumMod val="75000"/>
                      <a:lumOff val="25000"/>
                      <a:alpha val="10000"/>
                    </a:schemeClr>
                  </a:solidFill>
                </a:ln>
                <a:solidFill>
                  <a:srgbClr val="7A7E85"/>
                </a:solidFill>
                <a:effectLst/>
                <a:latin typeface="JetBrains Mono"/>
                <a:ea typeface="+mn-ea"/>
                <a:cs typeface="+mn-cs"/>
              </a:rPr>
              <a:t>)</a:t>
            </a:r>
            <a:br>
              <a:rPr lang="en-IN" sz="1700" kern="1200">
                <a:ln>
                  <a:solidFill>
                    <a:schemeClr val="bg1">
                      <a:lumMod val="75000"/>
                      <a:lumOff val="25000"/>
                      <a:alpha val="10000"/>
                    </a:schemeClr>
                  </a:solidFill>
                </a:ln>
                <a:solidFill>
                  <a:srgbClr val="7A7E85"/>
                </a:solidFill>
                <a:effectLst/>
                <a:latin typeface="JetBrains Mono"/>
                <a:ea typeface="+mn-ea"/>
                <a:cs typeface="+mn-cs"/>
              </a:rPr>
            </a:br>
            <a:r>
              <a:rPr lang="en-IN" sz="1700" kern="1200">
                <a:ln>
                  <a:solidFill>
                    <a:schemeClr val="bg1">
                      <a:lumMod val="75000"/>
                      <a:lumOff val="25000"/>
                      <a:alpha val="10000"/>
                    </a:schemeClr>
                  </a:solidFill>
                </a:ln>
                <a:solidFill>
                  <a:srgbClr val="7A7E85"/>
                </a:solidFill>
                <a:effectLst/>
                <a:latin typeface="JetBrains Mono"/>
                <a:ea typeface="+mn-ea"/>
                <a:cs typeface="+mn-cs"/>
              </a:rPr>
              <a:t>    </a:t>
            </a:r>
            <a:r>
              <a:rPr lang="en-IN" sz="1700" kern="1200">
                <a:ln>
                  <a:solidFill>
                    <a:schemeClr val="bg1">
                      <a:lumMod val="75000"/>
                      <a:lumOff val="25000"/>
                      <a:alpha val="10000"/>
                    </a:schemeClr>
                  </a:solidFill>
                </a:ln>
                <a:solidFill>
                  <a:srgbClr val="BCBEC4"/>
                </a:solidFill>
                <a:effectLst/>
                <a:latin typeface="JetBrains Mono"/>
                <a:ea typeface="+mn-ea"/>
                <a:cs typeface="+mn-cs"/>
              </a:rPr>
              <a:t>cv2.imshow(</a:t>
            </a:r>
            <a:r>
              <a:rPr lang="en-IN" sz="1700" kern="1200">
                <a:ln>
                  <a:solidFill>
                    <a:schemeClr val="bg1">
                      <a:lumMod val="75000"/>
                      <a:lumOff val="25000"/>
                      <a:alpha val="10000"/>
                    </a:schemeClr>
                  </a:solidFill>
                </a:ln>
                <a:solidFill>
                  <a:srgbClr val="6AAB73"/>
                </a:solidFill>
                <a:effectLst/>
                <a:latin typeface="JetBrains Mono"/>
                <a:ea typeface="+mn-ea"/>
                <a:cs typeface="+mn-cs"/>
              </a:rPr>
              <a:t>"</a:t>
            </a:r>
            <a:r>
              <a:rPr lang="en-IN" sz="170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700" kern="1200">
                <a:ln>
                  <a:solidFill>
                    <a:schemeClr val="bg1">
                      <a:lumMod val="75000"/>
                      <a:lumOff val="25000"/>
                      <a:alpha val="10000"/>
                    </a:schemeClr>
                  </a:solidFill>
                </a:ln>
                <a:solidFill>
                  <a:srgbClr val="6AAB73"/>
                </a:solidFill>
                <a:effectLst/>
                <a:latin typeface="JetBrains Mono"/>
                <a:ea typeface="+mn-ea"/>
                <a:cs typeface="+mn-cs"/>
              </a:rPr>
              <a:t>"</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700" kern="1200">
                <a:ln>
                  <a:solidFill>
                    <a:schemeClr val="bg1">
                      <a:lumMod val="75000"/>
                      <a:lumOff val="25000"/>
                      <a:alpha val="10000"/>
                    </a:schemeClr>
                  </a:solidFill>
                </a:ln>
                <a:solidFill>
                  <a:srgbClr val="2AACB8"/>
                </a:solidFill>
                <a:effectLst/>
                <a:latin typeface="JetBrains Mono"/>
                <a:ea typeface="+mn-ea"/>
                <a:cs typeface="+mn-cs"/>
              </a:rPr>
              <a:t>1</a:t>
            </a:r>
            <a:r>
              <a:rPr lang="en-IN" sz="1700" kern="1200">
                <a:ln>
                  <a:solidFill>
                    <a:schemeClr val="bg1">
                      <a:lumMod val="75000"/>
                      <a:lumOff val="25000"/>
                      <a:alpha val="10000"/>
                    </a:schemeClr>
                  </a:solidFill>
                </a:ln>
                <a:solidFill>
                  <a:srgbClr val="BCBEC4"/>
                </a:solidFill>
                <a:effectLst/>
                <a:latin typeface="JetBrains Mono"/>
                <a:ea typeface="+mn-ea"/>
                <a:cs typeface="+mn-cs"/>
              </a:rPr>
              <a:t>)</a:t>
            </a:r>
          </a:p>
          <a:p>
            <a:pPr>
              <a:lnSpc>
                <a:spcPct val="90000"/>
              </a:lnSpc>
            </a:pPr>
            <a:endParaRPr lang="en-IN" sz="1700"/>
          </a:p>
        </p:txBody>
      </p:sp>
    </p:spTree>
    <p:extLst>
      <p:ext uri="{BB962C8B-B14F-4D97-AF65-F5344CB8AC3E}">
        <p14:creationId xmlns:p14="http://schemas.microsoft.com/office/powerpoint/2010/main" val="159982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34C7FE-55EA-2186-4A00-6FA7B1CB86C9}"/>
              </a:ext>
            </a:extLst>
          </p:cNvPr>
          <p:cNvSpPr>
            <a:spLocks noGrp="1"/>
          </p:cNvSpPr>
          <p:nvPr>
            <p:ph type="title"/>
          </p:nvPr>
        </p:nvSpPr>
        <p:spPr/>
        <p:txBody>
          <a:bodyPr>
            <a:normAutofit fontScale="90000"/>
          </a:bodyPr>
          <a:lstStyle/>
          <a:p>
            <a:r>
              <a:rPr lang="en-US" dirty="0"/>
              <a:t>This is the Background for GUI which we are using</a:t>
            </a:r>
            <a:endParaRPr lang="en-IN" dirty="0"/>
          </a:p>
        </p:txBody>
      </p:sp>
      <p:pic>
        <p:nvPicPr>
          <p:cNvPr id="8" name="Content Placeholder 7" descr="A purple and white rectangular object&#10;&#10;Description automatically generated with medium confidence">
            <a:extLst>
              <a:ext uri="{FF2B5EF4-FFF2-40B4-BE49-F238E27FC236}">
                <a16:creationId xmlns:a16="http://schemas.microsoft.com/office/drawing/2014/main" id="{EAA12D46-B35E-2363-0536-2A044EBC5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465" y="1840118"/>
            <a:ext cx="7216421" cy="4059237"/>
          </a:xfrm>
        </p:spPr>
      </p:pic>
    </p:spTree>
    <p:extLst>
      <p:ext uri="{BB962C8B-B14F-4D97-AF65-F5344CB8AC3E}">
        <p14:creationId xmlns:p14="http://schemas.microsoft.com/office/powerpoint/2010/main" val="8381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B3EA-0149-C4AA-7EA2-567BE4959DD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Importing mode images.</a:t>
            </a:r>
          </a:p>
        </p:txBody>
      </p:sp>
      <p:pic>
        <p:nvPicPr>
          <p:cNvPr id="6"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72B69ED4-7316-2DD8-ABAB-A7734868DA8E}"/>
              </a:ext>
            </a:extLst>
          </p:cNvPr>
          <p:cNvSpPr>
            <a:spLocks noGrp="1"/>
          </p:cNvSpPr>
          <p:nvPr>
            <p:ph sz="half" idx="1"/>
          </p:nvPr>
        </p:nvSpPr>
        <p:spPr>
          <a:xfrm>
            <a:off x="1118921" y="2920303"/>
            <a:ext cx="4860531" cy="2870894"/>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code captures video from the camera using OpenCV, applies visual effects, and displays the result.</a:t>
            </a:r>
          </a:p>
          <a:p>
            <a:pPr marL="0" indent="0" defTabSz="438912">
              <a:spcAft>
                <a:spcPts val="576"/>
              </a:spcAft>
              <a:buNone/>
            </a:pPr>
            <a:r>
              <a:rPr lang="en-US" sz="1920" kern="1200">
                <a:ln>
                  <a:solidFill>
                    <a:schemeClr val="bg1">
                      <a:lumMod val="75000"/>
                      <a:lumOff val="25000"/>
                      <a:alpha val="10000"/>
                    </a:schemeClr>
                  </a:solidFill>
                </a:ln>
                <a:solidFill>
                  <a:srgbClr val="D1D5DB"/>
                </a:solidFill>
                <a:effectLst/>
                <a:latin typeface="Söhne"/>
                <a:ea typeface="+mn-ea"/>
                <a:cs typeface="+mn-cs"/>
              </a:rPr>
              <a:t>This code enhances the camera input by overlaying the camera frame and mode images onto a background. Make sure to have the OpenCV library installed and the required images available in their respective folders.</a:t>
            </a:r>
            <a:endParaRPr lang="en-IN"/>
          </a:p>
        </p:txBody>
      </p:sp>
      <p:sp>
        <p:nvSpPr>
          <p:cNvPr id="4" name="Content Placeholder 3">
            <a:extLst>
              <a:ext uri="{FF2B5EF4-FFF2-40B4-BE49-F238E27FC236}">
                <a16:creationId xmlns:a16="http://schemas.microsoft.com/office/drawing/2014/main" id="{1CAA73FA-EE85-A1CE-CB1A-F6E555781CC1}"/>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100" kern="1200">
                <a:ln>
                  <a:solidFill>
                    <a:schemeClr val="bg1">
                      <a:lumMod val="75000"/>
                      <a:lumOff val="25000"/>
                      <a:alpha val="10000"/>
                    </a:schemeClr>
                  </a:solidFill>
                </a:ln>
                <a:solidFill>
                  <a:srgbClr val="CF8E6D"/>
                </a:solidFill>
                <a:effectLst/>
                <a:latin typeface="JetBrains Mono"/>
                <a:ea typeface="+mn-ea"/>
                <a:cs typeface="+mn-cs"/>
              </a:rPr>
              <a:t>import </a:t>
            </a:r>
            <a:r>
              <a:rPr lang="en-IN" sz="1100" kern="1200">
                <a:ln>
                  <a:solidFill>
                    <a:schemeClr val="bg1">
                      <a:lumMod val="75000"/>
                      <a:lumOff val="25000"/>
                      <a:alpha val="10000"/>
                    </a:schemeClr>
                  </a:solidFill>
                </a:ln>
                <a:solidFill>
                  <a:srgbClr val="BCBEC4"/>
                </a:solidFill>
                <a:effectLst/>
                <a:latin typeface="JetBrains Mono"/>
                <a:ea typeface="+mn-ea"/>
                <a:cs typeface="+mn-cs"/>
              </a:rPr>
              <a:t>cv2</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import </a:t>
            </a:r>
            <a:r>
              <a:rPr lang="en-IN" sz="1100" kern="1200" err="1">
                <a:ln>
                  <a:solidFill>
                    <a:schemeClr val="bg1">
                      <a:lumMod val="75000"/>
                      <a:lumOff val="25000"/>
                      <a:alpha val="10000"/>
                    </a:schemeClr>
                  </a:solidFill>
                </a:ln>
                <a:solidFill>
                  <a:srgbClr val="BCBEC4"/>
                </a:solidFill>
                <a:effectLst/>
                <a:latin typeface="JetBrains Mono"/>
                <a:ea typeface="+mn-ea"/>
                <a:cs typeface="+mn-cs"/>
              </a:rPr>
              <a:t>os</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100" kern="1200">
                <a:ln>
                  <a:solidFill>
                    <a:schemeClr val="bg1">
                      <a:lumMod val="75000"/>
                      <a:lumOff val="25000"/>
                      <a:alpha val="10000"/>
                    </a:schemeClr>
                  </a:solidFill>
                </a:ln>
                <a:solidFill>
                  <a:srgbClr val="2AACB8"/>
                </a:solidFill>
                <a:effectLst/>
                <a:latin typeface="JetBrains Mono"/>
                <a:ea typeface="+mn-ea"/>
                <a:cs typeface="+mn-cs"/>
              </a:rPr>
              <a:t>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3</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640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480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 = cv2.imread(</a:t>
            </a:r>
            <a:r>
              <a:rPr lang="en-IN" sz="1100" kern="1200">
                <a:ln>
                  <a:solidFill>
                    <a:schemeClr val="bg1">
                      <a:lumMod val="75000"/>
                      <a:lumOff val="25000"/>
                      <a:alpha val="10000"/>
                    </a:schemeClr>
                  </a:solidFill>
                </a:ln>
                <a:solidFill>
                  <a:srgbClr val="6AAB73"/>
                </a:solidFill>
                <a:effectLst/>
                <a:latin typeface="JetBrains Mono"/>
                <a:ea typeface="+mn-ea"/>
                <a:cs typeface="+mn-cs"/>
              </a:rPr>
              <a:t>'Resources/background.png'</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7A7E85"/>
                </a:solidFill>
                <a:effectLst/>
                <a:latin typeface="JetBrains Mono"/>
                <a:ea typeface="+mn-ea"/>
                <a:cs typeface="+mn-cs"/>
              </a:rPr>
              <a:t>#importing the Modes images:</a:t>
            </a:r>
            <a:br>
              <a:rPr lang="en-IN" sz="1100" kern="1200">
                <a:ln>
                  <a:solidFill>
                    <a:schemeClr val="bg1">
                      <a:lumMod val="75000"/>
                      <a:lumOff val="25000"/>
                      <a:alpha val="10000"/>
                    </a:schemeClr>
                  </a:solidFill>
                </a:ln>
                <a:solidFill>
                  <a:srgbClr val="7A7E85"/>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a:ln>
                  <a:solidFill>
                    <a:schemeClr val="bg1">
                      <a:lumMod val="75000"/>
                      <a:lumOff val="25000"/>
                      <a:alpha val="10000"/>
                    </a:schemeClr>
                  </a:solidFill>
                </a:ln>
                <a:solidFill>
                  <a:srgbClr val="6AAB73"/>
                </a:solidFill>
                <a:effectLst/>
                <a:latin typeface="JetBrains Mono"/>
                <a:ea typeface="+mn-ea"/>
                <a:cs typeface="+mn-cs"/>
              </a:rPr>
              <a:t>'Resources/Modes'</a:t>
            </a:r>
            <a:br>
              <a:rPr lang="en-IN" sz="1100" kern="1200">
                <a:ln>
                  <a:solidFill>
                    <a:schemeClr val="bg1">
                      <a:lumMod val="75000"/>
                      <a:lumOff val="25000"/>
                      <a:alpha val="10000"/>
                    </a:schemeClr>
                  </a:solidFill>
                </a:ln>
                <a:solidFill>
                  <a:srgbClr val="6AAB73"/>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modePathList</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os.listdir</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for </a:t>
            </a:r>
            <a:r>
              <a:rPr lang="en-IN" sz="1100" kern="1200">
                <a:ln>
                  <a:solidFill>
                    <a:schemeClr val="bg1">
                      <a:lumMod val="75000"/>
                      <a:lumOff val="25000"/>
                      <a:alpha val="10000"/>
                    </a:schemeClr>
                  </a:solidFill>
                </a:ln>
                <a:solidFill>
                  <a:srgbClr val="BCBEC4"/>
                </a:solidFill>
                <a:effectLst/>
                <a:latin typeface="JetBrains Mono"/>
                <a:ea typeface="+mn-ea"/>
                <a:cs typeface="+mn-cs"/>
              </a:rPr>
              <a:t>path </a:t>
            </a:r>
            <a:r>
              <a:rPr lang="en-IN" sz="1100" kern="1200">
                <a:ln>
                  <a:solidFill>
                    <a:schemeClr val="bg1">
                      <a:lumMod val="75000"/>
                      <a:lumOff val="25000"/>
                      <a:alpha val="10000"/>
                    </a:schemeClr>
                  </a:solidFill>
                </a:ln>
                <a:solidFill>
                  <a:srgbClr val="CF8E6D"/>
                </a:solidFill>
                <a:effectLst/>
                <a:latin typeface="JetBrains Mono"/>
                <a:ea typeface="+mn-ea"/>
                <a:cs typeface="+mn-cs"/>
              </a:rPr>
              <a:t>in </a:t>
            </a:r>
            <a:r>
              <a:rPr lang="en-IN" sz="1100" kern="1200" err="1">
                <a:ln>
                  <a:solidFill>
                    <a:schemeClr val="bg1">
                      <a:lumMod val="75000"/>
                      <a:lumOff val="25000"/>
                      <a:alpha val="10000"/>
                    </a:schemeClr>
                  </a:solidFill>
                </a:ln>
                <a:solidFill>
                  <a:srgbClr val="BCBEC4"/>
                </a:solidFill>
                <a:effectLst/>
                <a:latin typeface="JetBrains Mono"/>
                <a:ea typeface="+mn-ea"/>
                <a:cs typeface="+mn-cs"/>
              </a:rPr>
              <a:t>modePathList</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imgModeList.append</a:t>
            </a:r>
            <a:r>
              <a:rPr lang="en-IN" sz="1100" kern="1200">
                <a:ln>
                  <a:solidFill>
                    <a:schemeClr val="bg1">
                      <a:lumMod val="75000"/>
                      <a:lumOff val="25000"/>
                      <a:alpha val="10000"/>
                    </a:schemeClr>
                  </a:solidFill>
                </a:ln>
                <a:solidFill>
                  <a:srgbClr val="BCBEC4"/>
                </a:solidFill>
                <a:effectLst/>
                <a:latin typeface="JetBrains Mono"/>
                <a:ea typeface="+mn-ea"/>
                <a:cs typeface="+mn-cs"/>
              </a:rPr>
              <a:t>(cv2.imread(</a:t>
            </a:r>
            <a:r>
              <a:rPr lang="en-IN" sz="1100" kern="1200" err="1">
                <a:ln>
                  <a:solidFill>
                    <a:schemeClr val="bg1">
                      <a:lumMod val="75000"/>
                      <a:lumOff val="25000"/>
                      <a:alpha val="10000"/>
                    </a:schemeClr>
                  </a:solidFill>
                </a:ln>
                <a:solidFill>
                  <a:srgbClr val="BCBEC4"/>
                </a:solidFill>
                <a:effectLst/>
                <a:latin typeface="JetBrains Mono"/>
                <a:ea typeface="+mn-ea"/>
                <a:cs typeface="+mn-cs"/>
              </a:rPr>
              <a:t>os.path.join</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folderModePath,path</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while True</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success,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162</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162</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480</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55</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55</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640</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44</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44 </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633</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808</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808 </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414</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7A7E85"/>
                </a:solidFill>
                <a:effectLst/>
                <a:latin typeface="JetBrains Mono"/>
                <a:ea typeface="+mn-ea"/>
                <a:cs typeface="+mn-cs"/>
              </a:rPr>
              <a:t># cv2.imshow("Webcam", </a:t>
            </a:r>
            <a:r>
              <a:rPr lang="en-IN" sz="1100" kern="1200" err="1">
                <a:ln>
                  <a:solidFill>
                    <a:schemeClr val="bg1">
                      <a:lumMod val="75000"/>
                      <a:lumOff val="25000"/>
                      <a:alpha val="10000"/>
                    </a:schemeClr>
                  </a:solidFill>
                </a:ln>
                <a:solidFill>
                  <a:srgbClr val="7A7E85"/>
                </a:solidFill>
                <a:effectLst/>
                <a:latin typeface="JetBrains Mono"/>
                <a:ea typeface="+mn-ea"/>
                <a:cs typeface="+mn-cs"/>
              </a:rPr>
              <a:t>img</a:t>
            </a:r>
            <a:r>
              <a:rPr lang="en-IN" sz="1100" kern="1200">
                <a:ln>
                  <a:solidFill>
                    <a:schemeClr val="bg1">
                      <a:lumMod val="75000"/>
                      <a:lumOff val="25000"/>
                      <a:alpha val="10000"/>
                    </a:schemeClr>
                  </a:solidFill>
                </a:ln>
                <a:solidFill>
                  <a:srgbClr val="7A7E85"/>
                </a:solidFill>
                <a:effectLst/>
                <a:latin typeface="JetBrains Mono"/>
                <a:ea typeface="+mn-ea"/>
                <a:cs typeface="+mn-cs"/>
              </a:rPr>
              <a:t>)</a:t>
            </a:r>
            <a:br>
              <a:rPr lang="en-IN" sz="1100" kern="1200">
                <a:ln>
                  <a:solidFill>
                    <a:schemeClr val="bg1">
                      <a:lumMod val="75000"/>
                      <a:lumOff val="25000"/>
                      <a:alpha val="10000"/>
                    </a:schemeClr>
                  </a:solidFill>
                </a:ln>
                <a:solidFill>
                  <a:srgbClr val="7A7E85"/>
                </a:solidFill>
                <a:effectLst/>
                <a:latin typeface="JetBrains Mono"/>
                <a:ea typeface="+mn-ea"/>
                <a:cs typeface="+mn-cs"/>
              </a:rPr>
            </a:br>
            <a:r>
              <a:rPr lang="en-IN" sz="1100" kern="1200">
                <a:ln>
                  <a:solidFill>
                    <a:schemeClr val="bg1">
                      <a:lumMod val="75000"/>
                      <a:lumOff val="25000"/>
                      <a:alpha val="10000"/>
                    </a:schemeClr>
                  </a:solidFill>
                </a:ln>
                <a:solidFill>
                  <a:srgbClr val="7A7E85"/>
                </a:solidFill>
                <a:effectLst/>
                <a:latin typeface="JetBrains Mono"/>
                <a:ea typeface="+mn-ea"/>
                <a:cs typeface="+mn-cs"/>
              </a:rPr>
              <a:t>    </a:t>
            </a:r>
            <a:r>
              <a:rPr lang="en-IN" sz="1100" kern="1200">
                <a:ln>
                  <a:solidFill>
                    <a:schemeClr val="bg1">
                      <a:lumMod val="75000"/>
                      <a:lumOff val="25000"/>
                      <a:alpha val="10000"/>
                    </a:schemeClr>
                  </a:solidFill>
                </a:ln>
                <a:solidFill>
                  <a:srgbClr val="BCBEC4"/>
                </a:solidFill>
                <a:effectLst/>
                <a:latin typeface="JetBrains Mono"/>
                <a:ea typeface="+mn-ea"/>
                <a:cs typeface="+mn-cs"/>
              </a:rPr>
              <a:t>cv2.imshow(</a:t>
            </a:r>
            <a:r>
              <a:rPr lang="en-IN" sz="1100" kern="1200">
                <a:ln>
                  <a:solidFill>
                    <a:schemeClr val="bg1">
                      <a:lumMod val="75000"/>
                      <a:lumOff val="25000"/>
                      <a:alpha val="10000"/>
                    </a:schemeClr>
                  </a:solidFill>
                </a:ln>
                <a:solidFill>
                  <a:srgbClr val="6AAB73"/>
                </a:solidFill>
                <a:effectLst/>
                <a:latin typeface="JetBrains Mono"/>
                <a:ea typeface="+mn-ea"/>
                <a:cs typeface="+mn-cs"/>
              </a:rPr>
              <a:t>"</a:t>
            </a:r>
            <a:r>
              <a:rPr lang="en-IN" sz="110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100" kern="1200">
                <a:ln>
                  <a:solidFill>
                    <a:schemeClr val="bg1">
                      <a:lumMod val="75000"/>
                      <a:lumOff val="25000"/>
                      <a:alpha val="10000"/>
                    </a:schemeClr>
                  </a:solidFill>
                </a:ln>
                <a:solidFill>
                  <a:srgbClr val="6AAB73"/>
                </a:solidFill>
                <a:effectLst/>
                <a:latin typeface="JetBrains Mono"/>
                <a:ea typeface="+mn-ea"/>
                <a:cs typeface="+mn-cs"/>
              </a:rPr>
              <a:t>"</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100" kern="1200">
                <a:ln>
                  <a:solidFill>
                    <a:schemeClr val="bg1">
                      <a:lumMod val="75000"/>
                      <a:lumOff val="25000"/>
                      <a:alpha val="10000"/>
                    </a:schemeClr>
                  </a:solidFill>
                </a:ln>
                <a:solidFill>
                  <a:srgbClr val="2AACB8"/>
                </a:solidFill>
                <a:effectLst/>
                <a:latin typeface="JetBrains Mono"/>
                <a:ea typeface="+mn-ea"/>
                <a:cs typeface="+mn-cs"/>
              </a:rPr>
              <a:t>1</a:t>
            </a:r>
            <a:r>
              <a:rPr lang="en-IN" sz="1100" kern="1200">
                <a:ln>
                  <a:solidFill>
                    <a:schemeClr val="bg1">
                      <a:lumMod val="75000"/>
                      <a:lumOff val="25000"/>
                      <a:alpha val="10000"/>
                    </a:schemeClr>
                  </a:solidFill>
                </a:ln>
                <a:solidFill>
                  <a:srgbClr val="BCBEC4"/>
                </a:solidFill>
                <a:effectLst/>
                <a:latin typeface="JetBrains Mono"/>
                <a:ea typeface="+mn-ea"/>
                <a:cs typeface="+mn-cs"/>
              </a:rPr>
              <a:t>)</a:t>
            </a:r>
            <a:endParaRPr lang="en-IN" sz="1100">
              <a:solidFill>
                <a:srgbClr val="BCBEC4"/>
              </a:solidFill>
              <a:effectLst/>
              <a:latin typeface="JetBrains Mono"/>
            </a:endParaRPr>
          </a:p>
        </p:txBody>
      </p:sp>
    </p:spTree>
    <p:extLst>
      <p:ext uri="{BB962C8B-B14F-4D97-AF65-F5344CB8AC3E}">
        <p14:creationId xmlns:p14="http://schemas.microsoft.com/office/powerpoint/2010/main" val="187002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A3D-D0D0-FD73-5C5C-25E3555F003A}"/>
              </a:ext>
            </a:extLst>
          </p:cNvPr>
          <p:cNvSpPr>
            <a:spLocks noGrp="1"/>
          </p:cNvSpPr>
          <p:nvPr>
            <p:ph type="title"/>
          </p:nvPr>
        </p:nvSpPr>
        <p:spPr>
          <a:xfrm>
            <a:off x="789613" y="1138246"/>
            <a:ext cx="3087419" cy="3053243"/>
          </a:xfrm>
        </p:spPr>
        <p:txBody>
          <a:bodyPr vert="horz" lIns="91440" tIns="45720" rIns="91440" bIns="45720" rtlCol="0" anchor="b">
            <a:normAutofit/>
          </a:bodyPr>
          <a:lstStyle/>
          <a:p>
            <a:pPr>
              <a:lnSpc>
                <a:spcPct val="90000"/>
              </a:lnSpc>
            </a:pPr>
            <a:r>
              <a:rPr lang="en-US"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These are the images we are using for displaying Modes</a:t>
            </a:r>
          </a:p>
        </p:txBody>
      </p:sp>
      <p:cxnSp>
        <p:nvCxnSpPr>
          <p:cNvPr id="33" name="Straight Connector 32">
            <a:extLst>
              <a:ext uri="{FF2B5EF4-FFF2-40B4-BE49-F238E27FC236}">
                <a16:creationId xmlns:a16="http://schemas.microsoft.com/office/drawing/2014/main" id="{7FFF4045-1FA0-4BCA-BB0A-CB893F51D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696734"/>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6" name="Picture 5" descr="A person waving at a sign&#10;&#10;Description automatically generated">
            <a:extLst>
              <a:ext uri="{FF2B5EF4-FFF2-40B4-BE49-F238E27FC236}">
                <a16:creationId xmlns:a16="http://schemas.microsoft.com/office/drawing/2014/main" id="{4CDEA8F6-640D-4B61-BE36-DC63D77BA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59" y="460249"/>
            <a:ext cx="1617616" cy="2469643"/>
          </a:xfrm>
          <a:prstGeom prst="rect">
            <a:avLst/>
          </a:prstGeom>
        </p:spPr>
      </p:pic>
      <p:pic>
        <p:nvPicPr>
          <p:cNvPr id="10" name="Picture 9" descr="A purple rectangle with white text&#10;&#10;Description automatically generated">
            <a:extLst>
              <a:ext uri="{FF2B5EF4-FFF2-40B4-BE49-F238E27FC236}">
                <a16:creationId xmlns:a16="http://schemas.microsoft.com/office/drawing/2014/main" id="{A89ED52F-F94F-9C6D-2E66-5261E3C68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022" y="457200"/>
            <a:ext cx="1619606" cy="2472681"/>
          </a:xfrm>
          <a:prstGeom prst="rect">
            <a:avLst/>
          </a:prstGeom>
        </p:spPr>
      </p:pic>
      <p:cxnSp>
        <p:nvCxnSpPr>
          <p:cNvPr id="37" name="Straight Connector 36">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83622783-488D-29B0-1641-B307F6FCF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503" y="3950057"/>
            <a:ext cx="1603238" cy="2447693"/>
          </a:xfrm>
          <a:prstGeom prst="rect">
            <a:avLst/>
          </a:prstGeom>
        </p:spPr>
      </p:pic>
      <p:cxnSp>
        <p:nvCxnSpPr>
          <p:cNvPr id="39" name="Straight Connector 38">
            <a:extLst>
              <a:ext uri="{FF2B5EF4-FFF2-40B4-BE49-F238E27FC236}">
                <a16:creationId xmlns:a16="http://schemas.microsoft.com/office/drawing/2014/main" id="{38A31735-DEAC-4F0C-9E3F-7A45DCDCDD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A logo of a graduate&#10;&#10;Description automatically generated">
            <a:extLst>
              <a:ext uri="{FF2B5EF4-FFF2-40B4-BE49-F238E27FC236}">
                <a16:creationId xmlns:a16="http://schemas.microsoft.com/office/drawing/2014/main" id="{C2477022-AC78-3AC6-FEA8-982BEC1249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5021" y="3928109"/>
            <a:ext cx="1617605" cy="2469627"/>
          </a:xfrm>
          <a:prstGeom prst="rect">
            <a:avLst/>
          </a:prstGeom>
        </p:spPr>
      </p:pic>
    </p:spTree>
    <p:extLst>
      <p:ext uri="{BB962C8B-B14F-4D97-AF65-F5344CB8AC3E}">
        <p14:creationId xmlns:p14="http://schemas.microsoft.com/office/powerpoint/2010/main" val="1512869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348</TotalTime>
  <Words>2037</Words>
  <Application>Microsoft Office PowerPoint</Application>
  <PresentationFormat>Widescreen</PresentationFormat>
  <Paragraphs>114</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MT</vt:lpstr>
      <vt:lpstr>Calibri</vt:lpstr>
      <vt:lpstr>Calisto MT</vt:lpstr>
      <vt:lpstr>Courier New</vt:lpstr>
      <vt:lpstr>Footlight MT Light</vt:lpstr>
      <vt:lpstr>JetBrains Mono</vt:lpstr>
      <vt:lpstr>Söhne</vt:lpstr>
      <vt:lpstr>Symbol</vt:lpstr>
      <vt:lpstr>Wingdings 2</vt:lpstr>
      <vt:lpstr>Slate</vt:lpstr>
      <vt:lpstr>Verification of Test-Taker</vt:lpstr>
      <vt:lpstr> Abstract</vt:lpstr>
      <vt:lpstr> Introduction</vt:lpstr>
      <vt:lpstr> Road Map</vt:lpstr>
      <vt:lpstr>Basic code for accessing camera</vt:lpstr>
      <vt:lpstr>Giving background to the webcam</vt:lpstr>
      <vt:lpstr>This is the Background for GUI which we are using</vt:lpstr>
      <vt:lpstr>Importing mode images.</vt:lpstr>
      <vt:lpstr>These are the images we are using for displaying Modes</vt:lpstr>
      <vt:lpstr>Encoding the images</vt:lpstr>
      <vt:lpstr>PowerPoint Presentation</vt:lpstr>
      <vt:lpstr>Loading the encoder</vt:lpstr>
      <vt:lpstr>Using Face_recognition library</vt:lpstr>
      <vt:lpstr>Flow Chart for functioning of code</vt:lpstr>
      <vt:lpstr>Firebase Realtime Database Integration</vt:lpstr>
      <vt:lpstr>Continuation of the code… </vt:lpstr>
      <vt:lpstr>Firebase Database Structure and Sample Entries</vt:lpstr>
      <vt:lpstr>Various applications of this Project</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Discussion Forum</dc:title>
  <dc:creator>vallail abbas</dc:creator>
  <cp:lastModifiedBy>Sahil Rahate</cp:lastModifiedBy>
  <cp:revision>11</cp:revision>
  <dcterms:created xsi:type="dcterms:W3CDTF">2023-08-15T20:37:16Z</dcterms:created>
  <dcterms:modified xsi:type="dcterms:W3CDTF">2023-08-30T05:44:26Z</dcterms:modified>
</cp:coreProperties>
</file>