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77EF6-CA99-40B5-B4F6-1A78CA5EAAF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C87EC2B-2C4C-4930-B5B4-543FB0E109E5}">
      <dgm:prSet phldrT="[Text]"/>
      <dgm:spPr/>
      <dgm:t>
        <a:bodyPr/>
        <a:lstStyle/>
        <a:p>
          <a:r>
            <a:rPr lang="en-US" dirty="0" smtClean="0">
              <a:latin typeface="Britannic Bold" pitchFamily="34" charset="0"/>
            </a:rPr>
            <a:t>Datasets</a:t>
          </a:r>
        </a:p>
        <a:p>
          <a:r>
            <a:rPr lang="en-US" dirty="0" smtClean="0">
              <a:latin typeface="Britannic Bold" pitchFamily="34" charset="0"/>
            </a:rPr>
            <a:t>-Import Libraries</a:t>
          </a:r>
        </a:p>
        <a:p>
          <a:r>
            <a:rPr lang="en-US" dirty="0" smtClean="0">
              <a:latin typeface="Britannic Bold" pitchFamily="34" charset="0"/>
            </a:rPr>
            <a:t>-Load Datasets</a:t>
          </a:r>
          <a:endParaRPr lang="en-US" dirty="0"/>
        </a:p>
      </dgm:t>
    </dgm:pt>
    <dgm:pt modelId="{18F193ED-673B-406E-87E6-56BBB4001A59}" type="parTrans" cxnId="{4B9691A2-4C6E-4ECC-8BF9-37E3E15AB096}">
      <dgm:prSet/>
      <dgm:spPr/>
      <dgm:t>
        <a:bodyPr/>
        <a:lstStyle/>
        <a:p>
          <a:endParaRPr lang="en-US"/>
        </a:p>
      </dgm:t>
    </dgm:pt>
    <dgm:pt modelId="{3F4704D2-231E-4A61-9F8D-2EEB1E8E8F18}" type="sibTrans" cxnId="{4B9691A2-4C6E-4ECC-8BF9-37E3E15AB096}">
      <dgm:prSet/>
      <dgm:spPr/>
      <dgm:t>
        <a:bodyPr/>
        <a:lstStyle/>
        <a:p>
          <a:endParaRPr lang="en-US"/>
        </a:p>
      </dgm:t>
    </dgm:pt>
    <dgm:pt modelId="{17F39F11-049A-4DC7-B5D2-973402B19ED1}">
      <dgm:prSet phldrT="[Text]"/>
      <dgm:spPr/>
      <dgm:t>
        <a:bodyPr/>
        <a:lstStyle/>
        <a:p>
          <a:r>
            <a:rPr lang="en-US" dirty="0" smtClean="0">
              <a:latin typeface="Britannic Bold" pitchFamily="34" charset="0"/>
            </a:rPr>
            <a:t>Data Preprocessing/EDA</a:t>
          </a:r>
        </a:p>
        <a:p>
          <a:r>
            <a:rPr lang="en-US" dirty="0" smtClean="0">
              <a:latin typeface="Britannic Bold" pitchFamily="34" charset="0"/>
            </a:rPr>
            <a:t>-Construct an extra columns for locations</a:t>
          </a:r>
        </a:p>
        <a:p>
          <a:r>
            <a:rPr lang="en-US" dirty="0" smtClean="0">
              <a:latin typeface="Britannic Bold" pitchFamily="34" charset="0"/>
            </a:rPr>
            <a:t>-Changes in the inappropriate blanks values in columns</a:t>
          </a:r>
          <a:endParaRPr lang="en-US" dirty="0"/>
        </a:p>
      </dgm:t>
    </dgm:pt>
    <dgm:pt modelId="{401EEB08-7244-4D72-8537-9A4FEE8667CF}" type="parTrans" cxnId="{08C630CE-EBE3-4723-BB06-3555A6F94958}">
      <dgm:prSet/>
      <dgm:spPr/>
      <dgm:t>
        <a:bodyPr/>
        <a:lstStyle/>
        <a:p>
          <a:endParaRPr lang="en-US"/>
        </a:p>
      </dgm:t>
    </dgm:pt>
    <dgm:pt modelId="{5EFBD345-976E-4618-83D1-4EB1ACCDCF3E}" type="sibTrans" cxnId="{08C630CE-EBE3-4723-BB06-3555A6F94958}">
      <dgm:prSet/>
      <dgm:spPr/>
      <dgm:t>
        <a:bodyPr/>
        <a:lstStyle/>
        <a:p>
          <a:endParaRPr lang="en-US"/>
        </a:p>
      </dgm:t>
    </dgm:pt>
    <dgm:pt modelId="{4F0DB7C6-D502-439E-8171-B8B94E7F3EDD}">
      <dgm:prSet phldrT="[Text]"/>
      <dgm:spPr/>
      <dgm:t>
        <a:bodyPr/>
        <a:lstStyle/>
        <a:p>
          <a:r>
            <a:rPr lang="en-US" dirty="0" smtClean="0">
              <a:latin typeface="Britannic Bold" pitchFamily="34" charset="0"/>
            </a:rPr>
            <a:t>Data Visualization</a:t>
          </a:r>
        </a:p>
        <a:p>
          <a:r>
            <a:rPr lang="en-US" dirty="0" smtClean="0">
              <a:latin typeface="Britannic Bold" pitchFamily="34" charset="0"/>
            </a:rPr>
            <a:t>-Numerical Data Visualization</a:t>
          </a:r>
        </a:p>
        <a:p>
          <a:r>
            <a:rPr lang="en-US" dirty="0" smtClean="0">
              <a:latin typeface="Britannic Bold" pitchFamily="34" charset="0"/>
            </a:rPr>
            <a:t>-Outliers Detection through Boxplot</a:t>
          </a:r>
          <a:endParaRPr lang="en-US" dirty="0"/>
        </a:p>
      </dgm:t>
    </dgm:pt>
    <dgm:pt modelId="{5A9CAEB1-2C2E-468F-9CCB-CF351C65DCBB}" type="parTrans" cxnId="{BAD3061B-5E83-4547-87F4-C095E6B96DBA}">
      <dgm:prSet/>
      <dgm:spPr/>
      <dgm:t>
        <a:bodyPr/>
        <a:lstStyle/>
        <a:p>
          <a:endParaRPr lang="en-US"/>
        </a:p>
      </dgm:t>
    </dgm:pt>
    <dgm:pt modelId="{51C1E8A7-76F6-4048-87FD-4E71C05965D5}" type="sibTrans" cxnId="{BAD3061B-5E83-4547-87F4-C095E6B96DBA}">
      <dgm:prSet/>
      <dgm:spPr/>
      <dgm:t>
        <a:bodyPr/>
        <a:lstStyle/>
        <a:p>
          <a:endParaRPr lang="en-US"/>
        </a:p>
      </dgm:t>
    </dgm:pt>
    <dgm:pt modelId="{6FA26611-0A40-4002-9965-1980233C1B09}">
      <dgm:prSet phldrT="[Text]"/>
      <dgm:spPr/>
      <dgm:t>
        <a:bodyPr/>
        <a:lstStyle/>
        <a:p>
          <a:r>
            <a:rPr lang="en-US" dirty="0" smtClean="0">
              <a:latin typeface="Britannic Bold" pitchFamily="34" charset="0"/>
            </a:rPr>
            <a:t>Data Cleaning</a:t>
          </a:r>
        </a:p>
        <a:p>
          <a:r>
            <a:rPr lang="en-US" dirty="0" smtClean="0">
              <a:latin typeface="Britannic Bold" pitchFamily="34" charset="0"/>
            </a:rPr>
            <a:t>-Missing Value Treatment</a:t>
          </a:r>
        </a:p>
        <a:p>
          <a:r>
            <a:rPr lang="en-US" dirty="0" smtClean="0">
              <a:latin typeface="Britannic Bold" pitchFamily="34" charset="0"/>
            </a:rPr>
            <a:t>-Checking Duplicates</a:t>
          </a:r>
          <a:endParaRPr lang="en-US" dirty="0"/>
        </a:p>
      </dgm:t>
    </dgm:pt>
    <dgm:pt modelId="{A6FEBA9A-768D-4385-B7D4-34D00368E08E}" type="parTrans" cxnId="{15BED018-B137-4BF4-85A8-149379EAA8A2}">
      <dgm:prSet/>
      <dgm:spPr/>
      <dgm:t>
        <a:bodyPr/>
        <a:lstStyle/>
        <a:p>
          <a:endParaRPr lang="en-US"/>
        </a:p>
      </dgm:t>
    </dgm:pt>
    <dgm:pt modelId="{22071152-DE1A-4B92-BE56-DF0C16FA48A1}" type="sibTrans" cxnId="{15BED018-B137-4BF4-85A8-149379EAA8A2}">
      <dgm:prSet/>
      <dgm:spPr/>
      <dgm:t>
        <a:bodyPr/>
        <a:lstStyle/>
        <a:p>
          <a:endParaRPr lang="en-US"/>
        </a:p>
      </dgm:t>
    </dgm:pt>
    <dgm:pt modelId="{EEB74094-EBD1-491C-A111-163AD65C1529}">
      <dgm:prSet phldrT="[Text]"/>
      <dgm:spPr/>
      <dgm:t>
        <a:bodyPr/>
        <a:lstStyle/>
        <a:p>
          <a:r>
            <a:rPr lang="en-US" dirty="0" smtClean="0">
              <a:latin typeface="Britannic Bold" pitchFamily="34" charset="0"/>
            </a:rPr>
            <a:t>Model Selection</a:t>
          </a:r>
          <a:endParaRPr lang="en-US" dirty="0"/>
        </a:p>
      </dgm:t>
    </dgm:pt>
    <dgm:pt modelId="{B2EFD8F6-AE42-4BDF-A763-EA306112263F}" type="parTrans" cxnId="{CDA51E45-FA19-46EF-991F-D844B3C9FA25}">
      <dgm:prSet/>
      <dgm:spPr/>
      <dgm:t>
        <a:bodyPr/>
        <a:lstStyle/>
        <a:p>
          <a:endParaRPr lang="en-US"/>
        </a:p>
      </dgm:t>
    </dgm:pt>
    <dgm:pt modelId="{9219908C-6807-45AA-84DB-EF81417F1831}" type="sibTrans" cxnId="{CDA51E45-FA19-46EF-991F-D844B3C9FA25}">
      <dgm:prSet/>
      <dgm:spPr/>
      <dgm:t>
        <a:bodyPr/>
        <a:lstStyle/>
        <a:p>
          <a:endParaRPr lang="en-US"/>
        </a:p>
      </dgm:t>
    </dgm:pt>
    <dgm:pt modelId="{6313A2B4-BEEF-452D-A382-52B0EBF6F643}">
      <dgm:prSet phldrT="[Text]"/>
      <dgm:spPr/>
      <dgm:t>
        <a:bodyPr/>
        <a:lstStyle/>
        <a:p>
          <a:r>
            <a:rPr lang="en-US" dirty="0" smtClean="0">
              <a:latin typeface="Britannic Bold" pitchFamily="34" charset="0"/>
            </a:rPr>
            <a:t>Model Deployment</a:t>
          </a:r>
          <a:endParaRPr lang="en-US" dirty="0"/>
        </a:p>
      </dgm:t>
    </dgm:pt>
    <dgm:pt modelId="{2F74EA4F-06C0-42E3-91C5-27FD1550D393}" type="parTrans" cxnId="{B56FCC34-FA8E-4B42-8DB9-99D170321AC0}">
      <dgm:prSet/>
      <dgm:spPr/>
      <dgm:t>
        <a:bodyPr/>
        <a:lstStyle/>
        <a:p>
          <a:endParaRPr lang="en-US"/>
        </a:p>
      </dgm:t>
    </dgm:pt>
    <dgm:pt modelId="{7E995BA0-9587-42A8-87CB-B41ACE826ECB}" type="sibTrans" cxnId="{B56FCC34-FA8E-4B42-8DB9-99D170321AC0}">
      <dgm:prSet/>
      <dgm:spPr/>
      <dgm:t>
        <a:bodyPr/>
        <a:lstStyle/>
        <a:p>
          <a:endParaRPr lang="en-US"/>
        </a:p>
      </dgm:t>
    </dgm:pt>
    <dgm:pt modelId="{8E8E80DB-D6D5-4A07-9C7A-62223FBAB517}" type="pres">
      <dgm:prSet presAssocID="{4FE77EF6-CA99-40B5-B4F6-1A78CA5EAAF0}" presName="linearFlow" presStyleCnt="0">
        <dgm:presLayoutVars>
          <dgm:dir/>
          <dgm:resizeHandles val="exact"/>
        </dgm:presLayoutVars>
      </dgm:prSet>
      <dgm:spPr/>
    </dgm:pt>
    <dgm:pt modelId="{16CE39F6-FF43-4FD5-AAEC-8747D0838420}" type="pres">
      <dgm:prSet presAssocID="{EC87EC2B-2C4C-4930-B5B4-543FB0E109E5}" presName="composite" presStyleCnt="0"/>
      <dgm:spPr/>
    </dgm:pt>
    <dgm:pt modelId="{1F784492-12EC-454B-B4AC-6EA123F0BC15}" type="pres">
      <dgm:prSet presAssocID="{EC87EC2B-2C4C-4930-B5B4-543FB0E109E5}" presName="imgShp" presStyleLbl="fgImgPlace1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9FB48B4-A55D-4AF2-8A2F-F4F80F04194C}" type="pres">
      <dgm:prSet presAssocID="{EC87EC2B-2C4C-4930-B5B4-543FB0E109E5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31C37-4999-4748-96F7-316312FF6D36}" type="pres">
      <dgm:prSet presAssocID="{3F4704D2-231E-4A61-9F8D-2EEB1E8E8F18}" presName="spacing" presStyleCnt="0"/>
      <dgm:spPr/>
    </dgm:pt>
    <dgm:pt modelId="{65058A13-A683-478D-901A-8BB802A129C8}" type="pres">
      <dgm:prSet presAssocID="{6FA26611-0A40-4002-9965-1980233C1B09}" presName="composite" presStyleCnt="0"/>
      <dgm:spPr/>
    </dgm:pt>
    <dgm:pt modelId="{1E9F8AA6-11D8-4FD6-8CDE-87F429961B97}" type="pres">
      <dgm:prSet presAssocID="{6FA26611-0A40-4002-9965-1980233C1B09}" presName="imgShp" presStyleLbl="fgImgPlace1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FB18027-CC47-4398-AEFC-A506A4483706}" type="pres">
      <dgm:prSet presAssocID="{6FA26611-0A40-4002-9965-1980233C1B09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44F31-E5B8-49CE-AB4F-346D5DF00F1C}" type="pres">
      <dgm:prSet presAssocID="{22071152-DE1A-4B92-BE56-DF0C16FA48A1}" presName="spacing" presStyleCnt="0"/>
      <dgm:spPr/>
    </dgm:pt>
    <dgm:pt modelId="{E5E852E4-697D-4576-9EC1-E5BBC33D6E3E}" type="pres">
      <dgm:prSet presAssocID="{17F39F11-049A-4DC7-B5D2-973402B19ED1}" presName="composite" presStyleCnt="0"/>
      <dgm:spPr/>
    </dgm:pt>
    <dgm:pt modelId="{F30A2509-9A0D-4912-8BA3-27C56187EAA5}" type="pres">
      <dgm:prSet presAssocID="{17F39F11-049A-4DC7-B5D2-973402B19ED1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C6DD5FF-0FC2-4D64-B62C-69B921AC6C89}" type="pres">
      <dgm:prSet presAssocID="{17F39F11-049A-4DC7-B5D2-973402B19ED1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A1B26-9975-41EA-8E49-80540C71380E}" type="pres">
      <dgm:prSet presAssocID="{5EFBD345-976E-4618-83D1-4EB1ACCDCF3E}" presName="spacing" presStyleCnt="0"/>
      <dgm:spPr/>
    </dgm:pt>
    <dgm:pt modelId="{5F15AECA-1B78-4257-B777-E50D146BA1E0}" type="pres">
      <dgm:prSet presAssocID="{4F0DB7C6-D502-439E-8171-B8B94E7F3EDD}" presName="composite" presStyleCnt="0"/>
      <dgm:spPr/>
    </dgm:pt>
    <dgm:pt modelId="{F6D41E02-5C75-42BB-BD3F-5489705203FE}" type="pres">
      <dgm:prSet presAssocID="{4F0DB7C6-D502-439E-8171-B8B94E7F3EDD}" presName="imgShp" presStyleLbl="fgImgPlace1" presStyleIdx="3" presStyleCnt="6" custLinFactNeighborX="2956" custLinFactNeighborY="2181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142CB02-4294-4732-913B-7586D5F38AB4}" type="pres">
      <dgm:prSet presAssocID="{4F0DB7C6-D502-439E-8171-B8B94E7F3EDD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3429E-EF7E-4AA2-8149-F095C6AE426B}" type="pres">
      <dgm:prSet presAssocID="{51C1E8A7-76F6-4048-87FD-4E71C05965D5}" presName="spacing" presStyleCnt="0"/>
      <dgm:spPr/>
    </dgm:pt>
    <dgm:pt modelId="{09BCF829-25CC-4E57-B653-E9E0F1078AE5}" type="pres">
      <dgm:prSet presAssocID="{EEB74094-EBD1-491C-A111-163AD65C1529}" presName="composite" presStyleCnt="0"/>
      <dgm:spPr/>
    </dgm:pt>
    <dgm:pt modelId="{C8048195-CEA2-4264-A5BF-B029D7883B41}" type="pres">
      <dgm:prSet presAssocID="{EEB74094-EBD1-491C-A111-163AD65C1529}" presName="imgShp" presStyleLbl="fgImgPlace1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5824261A-B9BB-462C-BD5D-72B8274DCF25}" type="pres">
      <dgm:prSet presAssocID="{EEB74094-EBD1-491C-A111-163AD65C1529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523EE-1354-4B7C-BD4D-19F327D64A89}" type="pres">
      <dgm:prSet presAssocID="{9219908C-6807-45AA-84DB-EF81417F1831}" presName="spacing" presStyleCnt="0"/>
      <dgm:spPr/>
    </dgm:pt>
    <dgm:pt modelId="{EC7BAFE4-6139-4229-B3AB-680E489DD0E3}" type="pres">
      <dgm:prSet presAssocID="{6313A2B4-BEEF-452D-A382-52B0EBF6F643}" presName="composite" presStyleCnt="0"/>
      <dgm:spPr/>
    </dgm:pt>
    <dgm:pt modelId="{112F5521-35FA-4AE2-A047-A6668B29F45B}" type="pres">
      <dgm:prSet presAssocID="{6313A2B4-BEEF-452D-A382-52B0EBF6F643}" presName="imgShp" presStyleLbl="fgImgPlace1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3B82B1C6-825C-4BAE-9BD9-C383D66AE061}" type="pres">
      <dgm:prSet presAssocID="{6313A2B4-BEEF-452D-A382-52B0EBF6F643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9691A2-4C6E-4ECC-8BF9-37E3E15AB096}" srcId="{4FE77EF6-CA99-40B5-B4F6-1A78CA5EAAF0}" destId="{EC87EC2B-2C4C-4930-B5B4-543FB0E109E5}" srcOrd="0" destOrd="0" parTransId="{18F193ED-673B-406E-87E6-56BBB4001A59}" sibTransId="{3F4704D2-231E-4A61-9F8D-2EEB1E8E8F18}"/>
    <dgm:cxn modelId="{668708FB-294A-47CF-9C1E-40EDE3772F87}" type="presOf" srcId="{EC87EC2B-2C4C-4930-B5B4-543FB0E109E5}" destId="{19FB48B4-A55D-4AF2-8A2F-F4F80F04194C}" srcOrd="0" destOrd="0" presId="urn:microsoft.com/office/officeart/2005/8/layout/vList3"/>
    <dgm:cxn modelId="{8D95AB12-F2CF-4393-8F29-3E57DA7B43F2}" type="presOf" srcId="{17F39F11-049A-4DC7-B5D2-973402B19ED1}" destId="{1C6DD5FF-0FC2-4D64-B62C-69B921AC6C89}" srcOrd="0" destOrd="0" presId="urn:microsoft.com/office/officeart/2005/8/layout/vList3"/>
    <dgm:cxn modelId="{D20C3440-1DD3-45CA-A6F4-C98A98A284E9}" type="presOf" srcId="{4F0DB7C6-D502-439E-8171-B8B94E7F3EDD}" destId="{C142CB02-4294-4732-913B-7586D5F38AB4}" srcOrd="0" destOrd="0" presId="urn:microsoft.com/office/officeart/2005/8/layout/vList3"/>
    <dgm:cxn modelId="{2902C3F6-56E3-4375-9BDB-EF1C6A39F8D7}" type="presOf" srcId="{EEB74094-EBD1-491C-A111-163AD65C1529}" destId="{5824261A-B9BB-462C-BD5D-72B8274DCF25}" srcOrd="0" destOrd="0" presId="urn:microsoft.com/office/officeart/2005/8/layout/vList3"/>
    <dgm:cxn modelId="{119CEAF9-46C9-46F3-A5D5-4911B20A94A8}" type="presOf" srcId="{6FA26611-0A40-4002-9965-1980233C1B09}" destId="{CFB18027-CC47-4398-AEFC-A506A4483706}" srcOrd="0" destOrd="0" presId="urn:microsoft.com/office/officeart/2005/8/layout/vList3"/>
    <dgm:cxn modelId="{BAD3061B-5E83-4547-87F4-C095E6B96DBA}" srcId="{4FE77EF6-CA99-40B5-B4F6-1A78CA5EAAF0}" destId="{4F0DB7C6-D502-439E-8171-B8B94E7F3EDD}" srcOrd="3" destOrd="0" parTransId="{5A9CAEB1-2C2E-468F-9CCB-CF351C65DCBB}" sibTransId="{51C1E8A7-76F6-4048-87FD-4E71C05965D5}"/>
    <dgm:cxn modelId="{B56FCC34-FA8E-4B42-8DB9-99D170321AC0}" srcId="{4FE77EF6-CA99-40B5-B4F6-1A78CA5EAAF0}" destId="{6313A2B4-BEEF-452D-A382-52B0EBF6F643}" srcOrd="5" destOrd="0" parTransId="{2F74EA4F-06C0-42E3-91C5-27FD1550D393}" sibTransId="{7E995BA0-9587-42A8-87CB-B41ACE826ECB}"/>
    <dgm:cxn modelId="{CDA51E45-FA19-46EF-991F-D844B3C9FA25}" srcId="{4FE77EF6-CA99-40B5-B4F6-1A78CA5EAAF0}" destId="{EEB74094-EBD1-491C-A111-163AD65C1529}" srcOrd="4" destOrd="0" parTransId="{B2EFD8F6-AE42-4BDF-A763-EA306112263F}" sibTransId="{9219908C-6807-45AA-84DB-EF81417F1831}"/>
    <dgm:cxn modelId="{08C630CE-EBE3-4723-BB06-3555A6F94958}" srcId="{4FE77EF6-CA99-40B5-B4F6-1A78CA5EAAF0}" destId="{17F39F11-049A-4DC7-B5D2-973402B19ED1}" srcOrd="2" destOrd="0" parTransId="{401EEB08-7244-4D72-8537-9A4FEE8667CF}" sibTransId="{5EFBD345-976E-4618-83D1-4EB1ACCDCF3E}"/>
    <dgm:cxn modelId="{5472D91E-C513-4CA2-AB09-4FED33AE91D0}" type="presOf" srcId="{6313A2B4-BEEF-452D-A382-52B0EBF6F643}" destId="{3B82B1C6-825C-4BAE-9BD9-C383D66AE061}" srcOrd="0" destOrd="0" presId="urn:microsoft.com/office/officeart/2005/8/layout/vList3"/>
    <dgm:cxn modelId="{15BED018-B137-4BF4-85A8-149379EAA8A2}" srcId="{4FE77EF6-CA99-40B5-B4F6-1A78CA5EAAF0}" destId="{6FA26611-0A40-4002-9965-1980233C1B09}" srcOrd="1" destOrd="0" parTransId="{A6FEBA9A-768D-4385-B7D4-34D00368E08E}" sibTransId="{22071152-DE1A-4B92-BE56-DF0C16FA48A1}"/>
    <dgm:cxn modelId="{C5E07762-4C4F-4D7D-A203-685A172AD3A0}" type="presOf" srcId="{4FE77EF6-CA99-40B5-B4F6-1A78CA5EAAF0}" destId="{8E8E80DB-D6D5-4A07-9C7A-62223FBAB517}" srcOrd="0" destOrd="0" presId="urn:microsoft.com/office/officeart/2005/8/layout/vList3"/>
    <dgm:cxn modelId="{218C65CF-8186-4CE1-8DBE-692A3F035000}" type="presParOf" srcId="{8E8E80DB-D6D5-4A07-9C7A-62223FBAB517}" destId="{16CE39F6-FF43-4FD5-AAEC-8747D0838420}" srcOrd="0" destOrd="0" presId="urn:microsoft.com/office/officeart/2005/8/layout/vList3"/>
    <dgm:cxn modelId="{DDFDA6C3-2EB5-4D97-BB48-C6604299195C}" type="presParOf" srcId="{16CE39F6-FF43-4FD5-AAEC-8747D0838420}" destId="{1F784492-12EC-454B-B4AC-6EA123F0BC15}" srcOrd="0" destOrd="0" presId="urn:microsoft.com/office/officeart/2005/8/layout/vList3"/>
    <dgm:cxn modelId="{DB0D180B-9569-4386-B2C2-E7A7AE2309BA}" type="presParOf" srcId="{16CE39F6-FF43-4FD5-AAEC-8747D0838420}" destId="{19FB48B4-A55D-4AF2-8A2F-F4F80F04194C}" srcOrd="1" destOrd="0" presId="urn:microsoft.com/office/officeart/2005/8/layout/vList3"/>
    <dgm:cxn modelId="{6F1DD3B5-C1DF-4D85-B165-2FCD842B8B5A}" type="presParOf" srcId="{8E8E80DB-D6D5-4A07-9C7A-62223FBAB517}" destId="{5F531C37-4999-4748-96F7-316312FF6D36}" srcOrd="1" destOrd="0" presId="urn:microsoft.com/office/officeart/2005/8/layout/vList3"/>
    <dgm:cxn modelId="{93DE71E4-D523-44D9-ADBD-B2B9D932E03C}" type="presParOf" srcId="{8E8E80DB-D6D5-4A07-9C7A-62223FBAB517}" destId="{65058A13-A683-478D-901A-8BB802A129C8}" srcOrd="2" destOrd="0" presId="urn:microsoft.com/office/officeart/2005/8/layout/vList3"/>
    <dgm:cxn modelId="{3393C563-A601-4093-B6E3-89B1DC845135}" type="presParOf" srcId="{65058A13-A683-478D-901A-8BB802A129C8}" destId="{1E9F8AA6-11D8-4FD6-8CDE-87F429961B97}" srcOrd="0" destOrd="0" presId="urn:microsoft.com/office/officeart/2005/8/layout/vList3"/>
    <dgm:cxn modelId="{B7B921A4-5A11-4FCE-B117-0C34C1F4A339}" type="presParOf" srcId="{65058A13-A683-478D-901A-8BB802A129C8}" destId="{CFB18027-CC47-4398-AEFC-A506A4483706}" srcOrd="1" destOrd="0" presId="urn:microsoft.com/office/officeart/2005/8/layout/vList3"/>
    <dgm:cxn modelId="{3F13F62B-A3CB-4D30-ABDF-F29C1EC69881}" type="presParOf" srcId="{8E8E80DB-D6D5-4A07-9C7A-62223FBAB517}" destId="{2FA44F31-E5B8-49CE-AB4F-346D5DF00F1C}" srcOrd="3" destOrd="0" presId="urn:microsoft.com/office/officeart/2005/8/layout/vList3"/>
    <dgm:cxn modelId="{DF46FDBE-041D-469D-810D-D7B9ECC2063E}" type="presParOf" srcId="{8E8E80DB-D6D5-4A07-9C7A-62223FBAB517}" destId="{E5E852E4-697D-4576-9EC1-E5BBC33D6E3E}" srcOrd="4" destOrd="0" presId="urn:microsoft.com/office/officeart/2005/8/layout/vList3"/>
    <dgm:cxn modelId="{750BF8A1-BF83-4E91-B6C0-D9F65BF74726}" type="presParOf" srcId="{E5E852E4-697D-4576-9EC1-E5BBC33D6E3E}" destId="{F30A2509-9A0D-4912-8BA3-27C56187EAA5}" srcOrd="0" destOrd="0" presId="urn:microsoft.com/office/officeart/2005/8/layout/vList3"/>
    <dgm:cxn modelId="{6D9C4C1A-F42B-4ED9-822D-B26AB6C58D4C}" type="presParOf" srcId="{E5E852E4-697D-4576-9EC1-E5BBC33D6E3E}" destId="{1C6DD5FF-0FC2-4D64-B62C-69B921AC6C89}" srcOrd="1" destOrd="0" presId="urn:microsoft.com/office/officeart/2005/8/layout/vList3"/>
    <dgm:cxn modelId="{BF05682B-E63E-436D-A436-19A16787CD38}" type="presParOf" srcId="{8E8E80DB-D6D5-4A07-9C7A-62223FBAB517}" destId="{9F9A1B26-9975-41EA-8E49-80540C71380E}" srcOrd="5" destOrd="0" presId="urn:microsoft.com/office/officeart/2005/8/layout/vList3"/>
    <dgm:cxn modelId="{9736B085-FE28-4B8F-B972-D323D39AC596}" type="presParOf" srcId="{8E8E80DB-D6D5-4A07-9C7A-62223FBAB517}" destId="{5F15AECA-1B78-4257-B777-E50D146BA1E0}" srcOrd="6" destOrd="0" presId="urn:microsoft.com/office/officeart/2005/8/layout/vList3"/>
    <dgm:cxn modelId="{95CE5685-5E32-4AFD-81BC-E5FEA44B0EF8}" type="presParOf" srcId="{5F15AECA-1B78-4257-B777-E50D146BA1E0}" destId="{F6D41E02-5C75-42BB-BD3F-5489705203FE}" srcOrd="0" destOrd="0" presId="urn:microsoft.com/office/officeart/2005/8/layout/vList3"/>
    <dgm:cxn modelId="{0698F755-4280-41CE-B948-51BDCB0ACC0F}" type="presParOf" srcId="{5F15AECA-1B78-4257-B777-E50D146BA1E0}" destId="{C142CB02-4294-4732-913B-7586D5F38AB4}" srcOrd="1" destOrd="0" presId="urn:microsoft.com/office/officeart/2005/8/layout/vList3"/>
    <dgm:cxn modelId="{B82C0F86-EE9C-447F-8E54-A7AF3C3DE0F4}" type="presParOf" srcId="{8E8E80DB-D6D5-4A07-9C7A-62223FBAB517}" destId="{EE93429E-EF7E-4AA2-8149-F095C6AE426B}" srcOrd="7" destOrd="0" presId="urn:microsoft.com/office/officeart/2005/8/layout/vList3"/>
    <dgm:cxn modelId="{D976DF26-4B37-4D46-8426-735F46AD05E5}" type="presParOf" srcId="{8E8E80DB-D6D5-4A07-9C7A-62223FBAB517}" destId="{09BCF829-25CC-4E57-B653-E9E0F1078AE5}" srcOrd="8" destOrd="0" presId="urn:microsoft.com/office/officeart/2005/8/layout/vList3"/>
    <dgm:cxn modelId="{C25F1088-E617-4390-A371-15C228130021}" type="presParOf" srcId="{09BCF829-25CC-4E57-B653-E9E0F1078AE5}" destId="{C8048195-CEA2-4264-A5BF-B029D7883B41}" srcOrd="0" destOrd="0" presId="urn:microsoft.com/office/officeart/2005/8/layout/vList3"/>
    <dgm:cxn modelId="{D2FFDE0F-1A1F-4B87-8D94-61FEC5330CD7}" type="presParOf" srcId="{09BCF829-25CC-4E57-B653-E9E0F1078AE5}" destId="{5824261A-B9BB-462C-BD5D-72B8274DCF25}" srcOrd="1" destOrd="0" presId="urn:microsoft.com/office/officeart/2005/8/layout/vList3"/>
    <dgm:cxn modelId="{63705354-6E5C-454D-9055-DABF3CB08695}" type="presParOf" srcId="{8E8E80DB-D6D5-4A07-9C7A-62223FBAB517}" destId="{C24523EE-1354-4B7C-BD4D-19F327D64A89}" srcOrd="9" destOrd="0" presId="urn:microsoft.com/office/officeart/2005/8/layout/vList3"/>
    <dgm:cxn modelId="{34CE802F-A561-4D5E-81C9-74D523CA5112}" type="presParOf" srcId="{8E8E80DB-D6D5-4A07-9C7A-62223FBAB517}" destId="{EC7BAFE4-6139-4229-B3AB-680E489DD0E3}" srcOrd="10" destOrd="0" presId="urn:microsoft.com/office/officeart/2005/8/layout/vList3"/>
    <dgm:cxn modelId="{F7885AE7-0043-4C44-9EA3-FB72350B2945}" type="presParOf" srcId="{EC7BAFE4-6139-4229-B3AB-680E489DD0E3}" destId="{112F5521-35FA-4AE2-A047-A6668B29F45B}" srcOrd="0" destOrd="0" presId="urn:microsoft.com/office/officeart/2005/8/layout/vList3"/>
    <dgm:cxn modelId="{C5BB6462-468F-4CDE-AF38-2D521D747F99}" type="presParOf" srcId="{EC7BAFE4-6139-4229-B3AB-680E489DD0E3}" destId="{3B82B1C6-825C-4BAE-9BD9-C383D66AE0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5F9A94-A932-4A3B-8335-01DEFB15638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7CCF2AB-808A-4F4F-9585-5F6C96B36B19}">
      <dgm:prSet phldrT="[Text]"/>
      <dgm:spPr/>
      <dgm:t>
        <a:bodyPr/>
        <a:lstStyle/>
        <a:p>
          <a:r>
            <a:rPr lang="en-US" dirty="0" smtClean="0"/>
            <a:t>Check Data Types</a:t>
          </a:r>
          <a:endParaRPr lang="en-US" dirty="0"/>
        </a:p>
      </dgm:t>
    </dgm:pt>
    <dgm:pt modelId="{C02D8366-CD4F-486D-936A-E109C41493DC}" type="parTrans" cxnId="{59A8B04D-5C60-472F-8410-E7CCC532F90E}">
      <dgm:prSet/>
      <dgm:spPr/>
      <dgm:t>
        <a:bodyPr/>
        <a:lstStyle/>
        <a:p>
          <a:endParaRPr lang="en-US"/>
        </a:p>
      </dgm:t>
    </dgm:pt>
    <dgm:pt modelId="{80930308-1D99-4F83-80ED-BF803D7866F3}" type="sibTrans" cxnId="{59A8B04D-5C60-472F-8410-E7CCC532F90E}">
      <dgm:prSet/>
      <dgm:spPr/>
      <dgm:t>
        <a:bodyPr/>
        <a:lstStyle/>
        <a:p>
          <a:endParaRPr lang="en-US"/>
        </a:p>
      </dgm:t>
    </dgm:pt>
    <dgm:pt modelId="{739D729F-540A-48CA-AF69-A98AAA4232F9}">
      <dgm:prSet phldrT="[Text]"/>
      <dgm:spPr/>
      <dgm:t>
        <a:bodyPr/>
        <a:lstStyle/>
        <a:p>
          <a:r>
            <a:rPr lang="en-US" dirty="0" smtClean="0"/>
            <a:t>Display Descriptive Statistics</a:t>
          </a:r>
          <a:endParaRPr lang="en-US" dirty="0"/>
        </a:p>
      </dgm:t>
    </dgm:pt>
    <dgm:pt modelId="{DE29A750-1720-436B-9E73-443E3D823FDA}" type="parTrans" cxnId="{73D21CE0-EF2D-44AF-AED0-CB975CCE2351}">
      <dgm:prSet/>
      <dgm:spPr/>
      <dgm:t>
        <a:bodyPr/>
        <a:lstStyle/>
        <a:p>
          <a:endParaRPr lang="en-US"/>
        </a:p>
      </dgm:t>
    </dgm:pt>
    <dgm:pt modelId="{ADC565E7-C36A-42FA-A3BD-2FD0D8167657}" type="sibTrans" cxnId="{73D21CE0-EF2D-44AF-AED0-CB975CCE2351}">
      <dgm:prSet/>
      <dgm:spPr/>
      <dgm:t>
        <a:bodyPr/>
        <a:lstStyle/>
        <a:p>
          <a:endParaRPr lang="en-US"/>
        </a:p>
      </dgm:t>
    </dgm:pt>
    <dgm:pt modelId="{F45FC2CD-1D06-4A73-AF83-2A57283EC2BC}">
      <dgm:prSet phldrT="[Text]"/>
      <dgm:spPr/>
      <dgm:t>
        <a:bodyPr/>
        <a:lstStyle/>
        <a:p>
          <a:r>
            <a:rPr lang="en-US" dirty="0" smtClean="0"/>
            <a:t>Check Null Values</a:t>
          </a:r>
          <a:endParaRPr lang="en-US" dirty="0"/>
        </a:p>
      </dgm:t>
    </dgm:pt>
    <dgm:pt modelId="{D6F78790-E170-4903-988D-0EC18A2D4CDD}" type="parTrans" cxnId="{3382656F-06EB-4F29-B74E-19D9740CE534}">
      <dgm:prSet/>
      <dgm:spPr/>
      <dgm:t>
        <a:bodyPr/>
        <a:lstStyle/>
        <a:p>
          <a:endParaRPr lang="en-US"/>
        </a:p>
      </dgm:t>
    </dgm:pt>
    <dgm:pt modelId="{6D9B0CB5-6F14-4E51-8FB5-82D8846D0114}" type="sibTrans" cxnId="{3382656F-06EB-4F29-B74E-19D9740CE534}">
      <dgm:prSet/>
      <dgm:spPr/>
      <dgm:t>
        <a:bodyPr/>
        <a:lstStyle/>
        <a:p>
          <a:endParaRPr lang="en-US"/>
        </a:p>
      </dgm:t>
    </dgm:pt>
    <dgm:pt modelId="{3F9DD708-D667-4E81-84FC-796526389FE2}">
      <dgm:prSet phldrT="[Text]"/>
      <dgm:spPr/>
      <dgm:t>
        <a:bodyPr/>
        <a:lstStyle/>
        <a:p>
          <a:r>
            <a:rPr lang="en-US" dirty="0" smtClean="0"/>
            <a:t>Check Duplicate Values</a:t>
          </a:r>
          <a:endParaRPr lang="en-US" dirty="0"/>
        </a:p>
      </dgm:t>
    </dgm:pt>
    <dgm:pt modelId="{2431CCE0-EF3C-4324-BA99-5CB060AD3E17}" type="parTrans" cxnId="{72724EB7-F391-4113-B5C3-F136BEA99564}">
      <dgm:prSet/>
      <dgm:spPr/>
      <dgm:t>
        <a:bodyPr/>
        <a:lstStyle/>
        <a:p>
          <a:endParaRPr lang="en-US"/>
        </a:p>
      </dgm:t>
    </dgm:pt>
    <dgm:pt modelId="{6232CECA-E799-4166-AC0A-16F15570FD1D}" type="sibTrans" cxnId="{72724EB7-F391-4113-B5C3-F136BEA99564}">
      <dgm:prSet/>
      <dgm:spPr/>
      <dgm:t>
        <a:bodyPr/>
        <a:lstStyle/>
        <a:p>
          <a:endParaRPr lang="en-US"/>
        </a:p>
      </dgm:t>
    </dgm:pt>
    <dgm:pt modelId="{1C3A780D-43A4-49E4-8F32-DAD80B582ED1}" type="pres">
      <dgm:prSet presAssocID="{805F9A94-A932-4A3B-8335-01DEFB15638A}" presName="CompostProcess" presStyleCnt="0">
        <dgm:presLayoutVars>
          <dgm:dir/>
          <dgm:resizeHandles val="exact"/>
        </dgm:presLayoutVars>
      </dgm:prSet>
      <dgm:spPr/>
    </dgm:pt>
    <dgm:pt modelId="{67F7F4FA-D940-4594-9318-94819812C1CC}" type="pres">
      <dgm:prSet presAssocID="{805F9A94-A932-4A3B-8335-01DEFB15638A}" presName="arrow" presStyleLbl="bgShp" presStyleIdx="0" presStyleCnt="1"/>
      <dgm:spPr/>
    </dgm:pt>
    <dgm:pt modelId="{1BD2007F-EAA6-4C76-87CF-D8F3B26207DA}" type="pres">
      <dgm:prSet presAssocID="{805F9A94-A932-4A3B-8335-01DEFB15638A}" presName="linearProcess" presStyleCnt="0"/>
      <dgm:spPr/>
    </dgm:pt>
    <dgm:pt modelId="{D41580C3-B9A7-44B7-9501-B3FEF7B3B1DD}" type="pres">
      <dgm:prSet presAssocID="{07CCF2AB-808A-4F4F-9585-5F6C96B36B1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6F211-E814-47BA-A820-7364A749B891}" type="pres">
      <dgm:prSet presAssocID="{80930308-1D99-4F83-80ED-BF803D7866F3}" presName="sibTrans" presStyleCnt="0"/>
      <dgm:spPr/>
    </dgm:pt>
    <dgm:pt modelId="{88F6B469-4B0A-47E5-88C0-E7C67E373DA2}" type="pres">
      <dgm:prSet presAssocID="{739D729F-540A-48CA-AF69-A98AAA4232F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BE4EA-2E6F-4815-A645-79F64BDFF856}" type="pres">
      <dgm:prSet presAssocID="{ADC565E7-C36A-42FA-A3BD-2FD0D8167657}" presName="sibTrans" presStyleCnt="0"/>
      <dgm:spPr/>
    </dgm:pt>
    <dgm:pt modelId="{0A5C5798-9545-400E-8C49-F5C748BFB701}" type="pres">
      <dgm:prSet presAssocID="{F45FC2CD-1D06-4A73-AF83-2A57283EC2B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0564D-485B-41C3-9CB4-D93C8CD34254}" type="pres">
      <dgm:prSet presAssocID="{6D9B0CB5-6F14-4E51-8FB5-82D8846D0114}" presName="sibTrans" presStyleCnt="0"/>
      <dgm:spPr/>
    </dgm:pt>
    <dgm:pt modelId="{614EEC15-1B51-4DEA-AB81-5C3FEDB3F0BD}" type="pres">
      <dgm:prSet presAssocID="{3F9DD708-D667-4E81-84FC-796526389FE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D21CE0-EF2D-44AF-AED0-CB975CCE2351}" srcId="{805F9A94-A932-4A3B-8335-01DEFB15638A}" destId="{739D729F-540A-48CA-AF69-A98AAA4232F9}" srcOrd="1" destOrd="0" parTransId="{DE29A750-1720-436B-9E73-443E3D823FDA}" sibTransId="{ADC565E7-C36A-42FA-A3BD-2FD0D8167657}"/>
    <dgm:cxn modelId="{37B75EE5-8847-4EA6-A1A8-B4A2F089705B}" type="presOf" srcId="{805F9A94-A932-4A3B-8335-01DEFB15638A}" destId="{1C3A780D-43A4-49E4-8F32-DAD80B582ED1}" srcOrd="0" destOrd="0" presId="urn:microsoft.com/office/officeart/2005/8/layout/hProcess9"/>
    <dgm:cxn modelId="{6BBF55FC-5887-467F-A8E6-8BD83EEDC09C}" type="presOf" srcId="{F45FC2CD-1D06-4A73-AF83-2A57283EC2BC}" destId="{0A5C5798-9545-400E-8C49-F5C748BFB701}" srcOrd="0" destOrd="0" presId="urn:microsoft.com/office/officeart/2005/8/layout/hProcess9"/>
    <dgm:cxn modelId="{59A8B04D-5C60-472F-8410-E7CCC532F90E}" srcId="{805F9A94-A932-4A3B-8335-01DEFB15638A}" destId="{07CCF2AB-808A-4F4F-9585-5F6C96B36B19}" srcOrd="0" destOrd="0" parTransId="{C02D8366-CD4F-486D-936A-E109C41493DC}" sibTransId="{80930308-1D99-4F83-80ED-BF803D7866F3}"/>
    <dgm:cxn modelId="{902E4923-3ECD-486D-8E01-4AAFE5E05EE0}" type="presOf" srcId="{739D729F-540A-48CA-AF69-A98AAA4232F9}" destId="{88F6B469-4B0A-47E5-88C0-E7C67E373DA2}" srcOrd="0" destOrd="0" presId="urn:microsoft.com/office/officeart/2005/8/layout/hProcess9"/>
    <dgm:cxn modelId="{3382656F-06EB-4F29-B74E-19D9740CE534}" srcId="{805F9A94-A932-4A3B-8335-01DEFB15638A}" destId="{F45FC2CD-1D06-4A73-AF83-2A57283EC2BC}" srcOrd="2" destOrd="0" parTransId="{D6F78790-E170-4903-988D-0EC18A2D4CDD}" sibTransId="{6D9B0CB5-6F14-4E51-8FB5-82D8846D0114}"/>
    <dgm:cxn modelId="{72724EB7-F391-4113-B5C3-F136BEA99564}" srcId="{805F9A94-A932-4A3B-8335-01DEFB15638A}" destId="{3F9DD708-D667-4E81-84FC-796526389FE2}" srcOrd="3" destOrd="0" parTransId="{2431CCE0-EF3C-4324-BA99-5CB060AD3E17}" sibTransId="{6232CECA-E799-4166-AC0A-16F15570FD1D}"/>
    <dgm:cxn modelId="{49405A53-6B4C-40C1-9100-E02777EB6A28}" type="presOf" srcId="{3F9DD708-D667-4E81-84FC-796526389FE2}" destId="{614EEC15-1B51-4DEA-AB81-5C3FEDB3F0BD}" srcOrd="0" destOrd="0" presId="urn:microsoft.com/office/officeart/2005/8/layout/hProcess9"/>
    <dgm:cxn modelId="{193EA6A9-0FCA-4249-BCCC-3641DC4BCFBD}" type="presOf" srcId="{07CCF2AB-808A-4F4F-9585-5F6C96B36B19}" destId="{D41580C3-B9A7-44B7-9501-B3FEF7B3B1DD}" srcOrd="0" destOrd="0" presId="urn:microsoft.com/office/officeart/2005/8/layout/hProcess9"/>
    <dgm:cxn modelId="{5676F55D-122E-4841-BA7B-DB341FBDDE34}" type="presParOf" srcId="{1C3A780D-43A4-49E4-8F32-DAD80B582ED1}" destId="{67F7F4FA-D940-4594-9318-94819812C1CC}" srcOrd="0" destOrd="0" presId="urn:microsoft.com/office/officeart/2005/8/layout/hProcess9"/>
    <dgm:cxn modelId="{A3574933-DE6C-444C-8FB7-AD3EADA5E8ED}" type="presParOf" srcId="{1C3A780D-43A4-49E4-8F32-DAD80B582ED1}" destId="{1BD2007F-EAA6-4C76-87CF-D8F3B26207DA}" srcOrd="1" destOrd="0" presId="urn:microsoft.com/office/officeart/2005/8/layout/hProcess9"/>
    <dgm:cxn modelId="{7A0F6D90-156A-4AE3-80AD-B05902E1A165}" type="presParOf" srcId="{1BD2007F-EAA6-4C76-87CF-D8F3B26207DA}" destId="{D41580C3-B9A7-44B7-9501-B3FEF7B3B1DD}" srcOrd="0" destOrd="0" presId="urn:microsoft.com/office/officeart/2005/8/layout/hProcess9"/>
    <dgm:cxn modelId="{5771DB1B-A939-4513-8755-8A9A540E6703}" type="presParOf" srcId="{1BD2007F-EAA6-4C76-87CF-D8F3B26207DA}" destId="{AB96F211-E814-47BA-A820-7364A749B891}" srcOrd="1" destOrd="0" presId="urn:microsoft.com/office/officeart/2005/8/layout/hProcess9"/>
    <dgm:cxn modelId="{90908A8E-B92E-45F4-8FD8-A848684D014C}" type="presParOf" srcId="{1BD2007F-EAA6-4C76-87CF-D8F3B26207DA}" destId="{88F6B469-4B0A-47E5-88C0-E7C67E373DA2}" srcOrd="2" destOrd="0" presId="urn:microsoft.com/office/officeart/2005/8/layout/hProcess9"/>
    <dgm:cxn modelId="{3471930E-B6C0-4E6F-A48B-BF14682E6618}" type="presParOf" srcId="{1BD2007F-EAA6-4C76-87CF-D8F3B26207DA}" destId="{5DEBE4EA-2E6F-4815-A645-79F64BDFF856}" srcOrd="3" destOrd="0" presId="urn:microsoft.com/office/officeart/2005/8/layout/hProcess9"/>
    <dgm:cxn modelId="{6A38B386-B837-4E2D-B83A-1190B6602A0E}" type="presParOf" srcId="{1BD2007F-EAA6-4C76-87CF-D8F3B26207DA}" destId="{0A5C5798-9545-400E-8C49-F5C748BFB701}" srcOrd="4" destOrd="0" presId="urn:microsoft.com/office/officeart/2005/8/layout/hProcess9"/>
    <dgm:cxn modelId="{14A9455C-809F-4680-9F76-1AF30B633496}" type="presParOf" srcId="{1BD2007F-EAA6-4C76-87CF-D8F3B26207DA}" destId="{3320564D-485B-41C3-9CB4-D93C8CD34254}" srcOrd="5" destOrd="0" presId="urn:microsoft.com/office/officeart/2005/8/layout/hProcess9"/>
    <dgm:cxn modelId="{8EE0292F-9F5E-4FB6-ADF5-BBBD96A8DE15}" type="presParOf" srcId="{1BD2007F-EAA6-4C76-87CF-D8F3B26207DA}" destId="{614EEC15-1B51-4DEA-AB81-5C3FEDB3F0B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FF6ECF-B8A7-426A-9D8E-021D047576F6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68ABB-1B4C-4B22-9E12-23333FE9E872}">
      <dgm:prSet phldrT="[Text]"/>
      <dgm:spPr/>
      <dgm:t>
        <a:bodyPr/>
        <a:lstStyle/>
        <a:p>
          <a:r>
            <a:rPr lang="en-US" smtClean="0"/>
            <a:t>Bagging for Decision Tree</a:t>
          </a:r>
          <a:endParaRPr lang="en-US"/>
        </a:p>
      </dgm:t>
    </dgm:pt>
    <dgm:pt modelId="{806F133C-0D80-448D-AF0F-51F268FE46FA}" type="parTrans" cxnId="{D7B69103-7626-4482-852B-396C88548452}">
      <dgm:prSet/>
      <dgm:spPr/>
      <dgm:t>
        <a:bodyPr/>
        <a:lstStyle/>
        <a:p>
          <a:endParaRPr lang="en-US"/>
        </a:p>
      </dgm:t>
    </dgm:pt>
    <dgm:pt modelId="{D8B9FD50-AA40-4E35-BCE2-423425E48AEC}" type="sibTrans" cxnId="{D7B69103-7626-4482-852B-396C88548452}">
      <dgm:prSet/>
      <dgm:spPr/>
      <dgm:t>
        <a:bodyPr/>
        <a:lstStyle/>
        <a:p>
          <a:endParaRPr lang="en-US"/>
        </a:p>
      </dgm:t>
    </dgm:pt>
    <dgm:pt modelId="{201DBC70-45CA-4E87-9EEB-E174BD463DCA}">
      <dgm:prSet phldrT="[Text]"/>
      <dgm:spPr/>
      <dgm:t>
        <a:bodyPr/>
        <a:lstStyle/>
        <a:p>
          <a:r>
            <a:rPr lang="en-US" dirty="0" smtClean="0"/>
            <a:t>Correlation Analysis</a:t>
          </a:r>
          <a:endParaRPr lang="en-US" dirty="0"/>
        </a:p>
      </dgm:t>
    </dgm:pt>
    <dgm:pt modelId="{D794D3F7-ADD4-40F1-AFF2-DB8C38F863F0}" type="parTrans" cxnId="{FB80EDA5-C732-40CA-88C8-4913BB9F3894}">
      <dgm:prSet/>
      <dgm:spPr/>
      <dgm:t>
        <a:bodyPr/>
        <a:lstStyle/>
        <a:p>
          <a:endParaRPr lang="en-US"/>
        </a:p>
      </dgm:t>
    </dgm:pt>
    <dgm:pt modelId="{ED067FAA-521A-4E05-8476-428F98F47D69}" type="sibTrans" cxnId="{FB80EDA5-C732-40CA-88C8-4913BB9F3894}">
      <dgm:prSet/>
      <dgm:spPr/>
      <dgm:t>
        <a:bodyPr/>
        <a:lstStyle/>
        <a:p>
          <a:endParaRPr lang="en-US"/>
        </a:p>
      </dgm:t>
    </dgm:pt>
    <dgm:pt modelId="{83F936B8-AD9F-4A24-9F8C-FE195D9D0E0B}">
      <dgm:prSet phldrT="[Text]"/>
      <dgm:spPr/>
      <dgm:t>
        <a:bodyPr/>
        <a:lstStyle/>
        <a:p>
          <a:r>
            <a:rPr lang="en-US" dirty="0" smtClean="0"/>
            <a:t>The absolute value of correlations</a:t>
          </a:r>
          <a:endParaRPr lang="en-US" dirty="0"/>
        </a:p>
      </dgm:t>
    </dgm:pt>
    <dgm:pt modelId="{8028F837-23A3-46F8-B125-74E2E007FE50}" type="parTrans" cxnId="{BE85E68B-35E1-41A3-91FB-42402D3EA53C}">
      <dgm:prSet/>
      <dgm:spPr/>
      <dgm:t>
        <a:bodyPr/>
        <a:lstStyle/>
        <a:p>
          <a:endParaRPr lang="en-US"/>
        </a:p>
      </dgm:t>
    </dgm:pt>
    <dgm:pt modelId="{09011B08-9A08-4595-8682-E1B78B1260D7}" type="sibTrans" cxnId="{BE85E68B-35E1-41A3-91FB-42402D3EA53C}">
      <dgm:prSet/>
      <dgm:spPr/>
      <dgm:t>
        <a:bodyPr/>
        <a:lstStyle/>
        <a:p>
          <a:endParaRPr lang="en-US"/>
        </a:p>
      </dgm:t>
    </dgm:pt>
    <dgm:pt modelId="{02A02539-57DB-479B-8E55-2CD7873E2F4B}">
      <dgm:prSet phldrT="[Text]"/>
      <dgm:spPr/>
      <dgm:t>
        <a:bodyPr/>
        <a:lstStyle/>
        <a:p>
          <a:r>
            <a:rPr lang="en-US" dirty="0" smtClean="0"/>
            <a:t>Correlation Analysis</a:t>
          </a:r>
          <a:endParaRPr lang="en-US" dirty="0"/>
        </a:p>
      </dgm:t>
    </dgm:pt>
    <dgm:pt modelId="{9990D6EB-F308-4872-A7D4-B9F3AFE41B38}" type="parTrans" cxnId="{C0838A85-183E-4E2C-AA1A-4CBB9F6C61B9}">
      <dgm:prSet/>
      <dgm:spPr/>
      <dgm:t>
        <a:bodyPr/>
        <a:lstStyle/>
        <a:p>
          <a:endParaRPr lang="en-US"/>
        </a:p>
      </dgm:t>
    </dgm:pt>
    <dgm:pt modelId="{F87E9ACC-767C-4D2C-9049-7B807837EA3D}" type="sibTrans" cxnId="{C0838A85-183E-4E2C-AA1A-4CBB9F6C61B9}">
      <dgm:prSet/>
      <dgm:spPr/>
      <dgm:t>
        <a:bodyPr/>
        <a:lstStyle/>
        <a:p>
          <a:endParaRPr lang="en-US"/>
        </a:p>
      </dgm:t>
    </dgm:pt>
    <dgm:pt modelId="{3010CABF-1D8C-435C-A681-ECFA288A6312}">
      <dgm:prSet phldrT="[Text]"/>
      <dgm:spPr/>
      <dgm:t>
        <a:bodyPr/>
        <a:lstStyle/>
        <a:p>
          <a:r>
            <a:rPr lang="en-US" dirty="0" smtClean="0"/>
            <a:t>Sorts correlations in descending order</a:t>
          </a:r>
          <a:endParaRPr lang="en-US" dirty="0"/>
        </a:p>
      </dgm:t>
    </dgm:pt>
    <dgm:pt modelId="{217029FA-898D-49A0-9282-1DB0BB0A00E3}" type="parTrans" cxnId="{A9B8C4AA-7BC1-43D5-8B2D-F42B69E2E1D4}">
      <dgm:prSet/>
      <dgm:spPr/>
      <dgm:t>
        <a:bodyPr/>
        <a:lstStyle/>
        <a:p>
          <a:endParaRPr lang="en-US"/>
        </a:p>
      </dgm:t>
    </dgm:pt>
    <dgm:pt modelId="{678859FF-B973-4BA1-B9C5-E6FFAED266D5}" type="sibTrans" cxnId="{A9B8C4AA-7BC1-43D5-8B2D-F42B69E2E1D4}">
      <dgm:prSet/>
      <dgm:spPr/>
      <dgm:t>
        <a:bodyPr/>
        <a:lstStyle/>
        <a:p>
          <a:endParaRPr lang="en-US"/>
        </a:p>
      </dgm:t>
    </dgm:pt>
    <dgm:pt modelId="{CB6BD956-A361-448E-BEF7-2DD2CDB4487A}">
      <dgm:prSet phldrT="[Text]"/>
      <dgm:spPr/>
      <dgm:t>
        <a:bodyPr/>
        <a:lstStyle/>
        <a:p>
          <a:r>
            <a:rPr lang="en-US" smtClean="0"/>
            <a:t>Mutual Information</a:t>
          </a:r>
          <a:endParaRPr lang="en-US" dirty="0"/>
        </a:p>
      </dgm:t>
    </dgm:pt>
    <dgm:pt modelId="{ECCF1BB4-33F2-44FC-9016-0C3F538F1159}" type="parTrans" cxnId="{846E0F4E-A3E4-4EC0-99D1-872061CF0AF6}">
      <dgm:prSet/>
      <dgm:spPr/>
      <dgm:t>
        <a:bodyPr/>
        <a:lstStyle/>
        <a:p>
          <a:endParaRPr lang="en-US"/>
        </a:p>
      </dgm:t>
    </dgm:pt>
    <dgm:pt modelId="{3C1BC86B-09E6-4914-A2B8-58F3CC12AAFB}" type="sibTrans" cxnId="{846E0F4E-A3E4-4EC0-99D1-872061CF0AF6}">
      <dgm:prSet/>
      <dgm:spPr/>
      <dgm:t>
        <a:bodyPr/>
        <a:lstStyle/>
        <a:p>
          <a:endParaRPr lang="en-US"/>
        </a:p>
      </dgm:t>
    </dgm:pt>
    <dgm:pt modelId="{F89A71D5-BD17-4FD6-996B-26326AC233AA}">
      <dgm:prSet phldrT="[Text]"/>
      <dgm:spPr/>
      <dgm:t>
        <a:bodyPr/>
        <a:lstStyle/>
        <a:p>
          <a:r>
            <a:rPr lang="en-US" smtClean="0"/>
            <a:t>Information obtained about one random variable through another random variable</a:t>
          </a:r>
          <a:endParaRPr lang="en-US" dirty="0"/>
        </a:p>
      </dgm:t>
    </dgm:pt>
    <dgm:pt modelId="{8DE773EF-1522-4BC6-BD63-7BC31F5BDC3F}" type="parTrans" cxnId="{6B14077B-AFB4-45C7-BB67-DD88F7EE9143}">
      <dgm:prSet/>
      <dgm:spPr/>
      <dgm:t>
        <a:bodyPr/>
        <a:lstStyle/>
        <a:p>
          <a:endParaRPr lang="en-US"/>
        </a:p>
      </dgm:t>
    </dgm:pt>
    <dgm:pt modelId="{01CBC96F-66D0-4695-9F98-EBF7AB8289BF}" type="sibTrans" cxnId="{6B14077B-AFB4-45C7-BB67-DD88F7EE9143}">
      <dgm:prSet/>
      <dgm:spPr/>
      <dgm:t>
        <a:bodyPr/>
        <a:lstStyle/>
        <a:p>
          <a:endParaRPr lang="en-US"/>
        </a:p>
      </dgm:t>
    </dgm:pt>
    <dgm:pt modelId="{0F5E4DF7-C13E-4AA4-A94C-C9B0CDC0007C}">
      <dgm:prSet phldrT="[Text]"/>
      <dgm:spPr/>
      <dgm:t>
        <a:bodyPr/>
        <a:lstStyle/>
        <a:p>
          <a:r>
            <a:rPr lang="en-US" smtClean="0"/>
            <a:t>ANOVA F test</a:t>
          </a:r>
          <a:endParaRPr lang="en-US" dirty="0"/>
        </a:p>
      </dgm:t>
    </dgm:pt>
    <dgm:pt modelId="{74FA56B5-D0C5-4707-93AB-27C6173C3F51}" type="parTrans" cxnId="{7B475AB7-C83F-48E6-9F7C-9122994E47ED}">
      <dgm:prSet/>
      <dgm:spPr/>
      <dgm:t>
        <a:bodyPr/>
        <a:lstStyle/>
        <a:p>
          <a:endParaRPr lang="en-US"/>
        </a:p>
      </dgm:t>
    </dgm:pt>
    <dgm:pt modelId="{D2316C43-9881-45A9-87FE-281055E4ECF2}" type="sibTrans" cxnId="{7B475AB7-C83F-48E6-9F7C-9122994E47ED}">
      <dgm:prSet/>
      <dgm:spPr/>
      <dgm:t>
        <a:bodyPr/>
        <a:lstStyle/>
        <a:p>
          <a:endParaRPr lang="en-US"/>
        </a:p>
      </dgm:t>
    </dgm:pt>
    <dgm:pt modelId="{3EF563EF-F74F-4138-A128-7857DB99DDDA}">
      <dgm:prSet phldrT="[Text]"/>
      <dgm:spPr/>
      <dgm:t>
        <a:bodyPr/>
        <a:lstStyle/>
        <a:p>
          <a:r>
            <a:rPr lang="en-US" smtClean="0"/>
            <a:t>Identify the features that have the most significant linear relationships with the target variable</a:t>
          </a:r>
          <a:endParaRPr lang="en-US" dirty="0"/>
        </a:p>
      </dgm:t>
    </dgm:pt>
    <dgm:pt modelId="{D0256EDE-259F-4596-9E8D-F4D1C2375F42}" type="parTrans" cxnId="{DDF28E08-E2C1-4EA8-ABD2-1416BAD87E98}">
      <dgm:prSet/>
      <dgm:spPr/>
      <dgm:t>
        <a:bodyPr/>
        <a:lstStyle/>
        <a:p>
          <a:endParaRPr lang="en-US"/>
        </a:p>
      </dgm:t>
    </dgm:pt>
    <dgm:pt modelId="{F61293C2-234A-45D5-87DF-19E076AF4E2C}" type="sibTrans" cxnId="{DDF28E08-E2C1-4EA8-ABD2-1416BAD87E98}">
      <dgm:prSet/>
      <dgm:spPr/>
      <dgm:t>
        <a:bodyPr/>
        <a:lstStyle/>
        <a:p>
          <a:endParaRPr lang="en-US"/>
        </a:p>
      </dgm:t>
    </dgm:pt>
    <dgm:pt modelId="{AE034079-9864-4E1C-A76A-2CC883179263}" type="pres">
      <dgm:prSet presAssocID="{70FF6ECF-B8A7-426A-9D8E-021D047576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06CE12-83DB-4806-8195-851C9BCF5023}" type="pres">
      <dgm:prSet presAssocID="{38368ABB-1B4C-4B22-9E12-23333FE9E872}" presName="hierRoot1" presStyleCnt="0"/>
      <dgm:spPr/>
    </dgm:pt>
    <dgm:pt modelId="{34288090-AE99-4FCC-94CE-8789136FCE57}" type="pres">
      <dgm:prSet presAssocID="{38368ABB-1B4C-4B22-9E12-23333FE9E872}" presName="composite" presStyleCnt="0"/>
      <dgm:spPr/>
    </dgm:pt>
    <dgm:pt modelId="{091EC3DC-12F5-4F2E-8114-63F1394FC3FE}" type="pres">
      <dgm:prSet presAssocID="{38368ABB-1B4C-4B22-9E12-23333FE9E872}" presName="background" presStyleLbl="node0" presStyleIdx="0" presStyleCnt="1"/>
      <dgm:spPr/>
    </dgm:pt>
    <dgm:pt modelId="{E5BA9D41-D0F3-4CDB-BAEA-669B40B08F27}" type="pres">
      <dgm:prSet presAssocID="{38368ABB-1B4C-4B22-9E12-23333FE9E87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EDB34C-D3B8-4364-A7D2-683272527E1F}" type="pres">
      <dgm:prSet presAssocID="{38368ABB-1B4C-4B22-9E12-23333FE9E872}" presName="hierChild2" presStyleCnt="0"/>
      <dgm:spPr/>
    </dgm:pt>
    <dgm:pt modelId="{99F6FCA4-F691-4AF3-8BF6-3A20ADAB4F10}" type="pres">
      <dgm:prSet presAssocID="{D794D3F7-ADD4-40F1-AFF2-DB8C38F863F0}" presName="Name10" presStyleLbl="parChTrans1D2" presStyleIdx="0" presStyleCnt="4"/>
      <dgm:spPr/>
    </dgm:pt>
    <dgm:pt modelId="{59A55408-3521-4E2E-B079-8B622A8F7015}" type="pres">
      <dgm:prSet presAssocID="{201DBC70-45CA-4E87-9EEB-E174BD463DCA}" presName="hierRoot2" presStyleCnt="0"/>
      <dgm:spPr/>
    </dgm:pt>
    <dgm:pt modelId="{8874584B-8EE4-4AE4-98E7-A317CA8C9F61}" type="pres">
      <dgm:prSet presAssocID="{201DBC70-45CA-4E87-9EEB-E174BD463DCA}" presName="composite2" presStyleCnt="0"/>
      <dgm:spPr/>
    </dgm:pt>
    <dgm:pt modelId="{54600C4F-9093-41D4-B53D-13360459F47B}" type="pres">
      <dgm:prSet presAssocID="{201DBC70-45CA-4E87-9EEB-E174BD463DCA}" presName="background2" presStyleLbl="node2" presStyleIdx="0" presStyleCnt="4"/>
      <dgm:spPr/>
    </dgm:pt>
    <dgm:pt modelId="{4C193C94-76C6-4E6B-B8C0-AF4DCAC3D37F}" type="pres">
      <dgm:prSet presAssocID="{201DBC70-45CA-4E87-9EEB-E174BD463DCA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9C7EEF-22BF-4E2B-87AC-91A46720026C}" type="pres">
      <dgm:prSet presAssocID="{201DBC70-45CA-4E87-9EEB-E174BD463DCA}" presName="hierChild3" presStyleCnt="0"/>
      <dgm:spPr/>
    </dgm:pt>
    <dgm:pt modelId="{27313BE5-7977-4908-8C34-0037E22F8490}" type="pres">
      <dgm:prSet presAssocID="{8028F837-23A3-46F8-B125-74E2E007FE50}" presName="Name17" presStyleLbl="parChTrans1D3" presStyleIdx="0" presStyleCnt="4"/>
      <dgm:spPr/>
    </dgm:pt>
    <dgm:pt modelId="{B10160B4-A73B-4B0F-B6D8-F7E6B0586013}" type="pres">
      <dgm:prSet presAssocID="{83F936B8-AD9F-4A24-9F8C-FE195D9D0E0B}" presName="hierRoot3" presStyleCnt="0"/>
      <dgm:spPr/>
    </dgm:pt>
    <dgm:pt modelId="{311D1B05-11D4-45BE-A55B-AFB79D2F9943}" type="pres">
      <dgm:prSet presAssocID="{83F936B8-AD9F-4A24-9F8C-FE195D9D0E0B}" presName="composite3" presStyleCnt="0"/>
      <dgm:spPr/>
    </dgm:pt>
    <dgm:pt modelId="{70544DA8-A861-4AD6-9962-1981210F705A}" type="pres">
      <dgm:prSet presAssocID="{83F936B8-AD9F-4A24-9F8C-FE195D9D0E0B}" presName="background3" presStyleLbl="node3" presStyleIdx="0" presStyleCnt="4"/>
      <dgm:spPr/>
    </dgm:pt>
    <dgm:pt modelId="{19E01A69-5BFA-4B61-85EF-72ABB76706DE}" type="pres">
      <dgm:prSet presAssocID="{83F936B8-AD9F-4A24-9F8C-FE195D9D0E0B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D2A055-4EE9-40C4-A05D-80DE4129F975}" type="pres">
      <dgm:prSet presAssocID="{83F936B8-AD9F-4A24-9F8C-FE195D9D0E0B}" presName="hierChild4" presStyleCnt="0"/>
      <dgm:spPr/>
    </dgm:pt>
    <dgm:pt modelId="{9EB9C636-B53B-4E26-A0B6-B973996AF938}" type="pres">
      <dgm:prSet presAssocID="{9990D6EB-F308-4872-A7D4-B9F3AFE41B38}" presName="Name10" presStyleLbl="parChTrans1D2" presStyleIdx="1" presStyleCnt="4"/>
      <dgm:spPr/>
    </dgm:pt>
    <dgm:pt modelId="{2102BC9F-F6F6-4132-BD15-CA3D03F0E302}" type="pres">
      <dgm:prSet presAssocID="{02A02539-57DB-479B-8E55-2CD7873E2F4B}" presName="hierRoot2" presStyleCnt="0"/>
      <dgm:spPr/>
    </dgm:pt>
    <dgm:pt modelId="{069D4FF6-E03E-485E-83F4-E5BC0EEE88B3}" type="pres">
      <dgm:prSet presAssocID="{02A02539-57DB-479B-8E55-2CD7873E2F4B}" presName="composite2" presStyleCnt="0"/>
      <dgm:spPr/>
    </dgm:pt>
    <dgm:pt modelId="{7B95DECF-113B-4CF6-8B6D-91708DF2B0F8}" type="pres">
      <dgm:prSet presAssocID="{02A02539-57DB-479B-8E55-2CD7873E2F4B}" presName="background2" presStyleLbl="node2" presStyleIdx="1" presStyleCnt="4"/>
      <dgm:spPr/>
    </dgm:pt>
    <dgm:pt modelId="{5F20895C-4AE4-4BCB-A570-83A03D3321CA}" type="pres">
      <dgm:prSet presAssocID="{02A02539-57DB-479B-8E55-2CD7873E2F4B}" presName="text2" presStyleLbl="fgAcc2" presStyleIdx="1" presStyleCnt="4">
        <dgm:presLayoutVars>
          <dgm:chPref val="3"/>
        </dgm:presLayoutVars>
      </dgm:prSet>
      <dgm:spPr/>
    </dgm:pt>
    <dgm:pt modelId="{A418DA64-7E25-4DE2-B114-58E93A4229F5}" type="pres">
      <dgm:prSet presAssocID="{02A02539-57DB-479B-8E55-2CD7873E2F4B}" presName="hierChild3" presStyleCnt="0"/>
      <dgm:spPr/>
    </dgm:pt>
    <dgm:pt modelId="{A01F5812-FE31-4DF5-8DD3-60073D08F4D7}" type="pres">
      <dgm:prSet presAssocID="{217029FA-898D-49A0-9282-1DB0BB0A00E3}" presName="Name17" presStyleLbl="parChTrans1D3" presStyleIdx="1" presStyleCnt="4"/>
      <dgm:spPr/>
    </dgm:pt>
    <dgm:pt modelId="{9B1BF211-EF7F-444A-86DA-1806FDF7CA16}" type="pres">
      <dgm:prSet presAssocID="{3010CABF-1D8C-435C-A681-ECFA288A6312}" presName="hierRoot3" presStyleCnt="0"/>
      <dgm:spPr/>
    </dgm:pt>
    <dgm:pt modelId="{5CDA723F-45E5-42B8-BB77-EC96B4449123}" type="pres">
      <dgm:prSet presAssocID="{3010CABF-1D8C-435C-A681-ECFA288A6312}" presName="composite3" presStyleCnt="0"/>
      <dgm:spPr/>
    </dgm:pt>
    <dgm:pt modelId="{7DFD7273-3EDD-4DC0-B617-A5A53CD54403}" type="pres">
      <dgm:prSet presAssocID="{3010CABF-1D8C-435C-A681-ECFA288A6312}" presName="background3" presStyleLbl="node3" presStyleIdx="1" presStyleCnt="4"/>
      <dgm:spPr/>
    </dgm:pt>
    <dgm:pt modelId="{453D48F5-BAA8-4BD7-9A7F-C7E40EF82522}" type="pres">
      <dgm:prSet presAssocID="{3010CABF-1D8C-435C-A681-ECFA288A631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C3B58A-FFF0-4221-8FE2-6F625D0E05A7}" type="pres">
      <dgm:prSet presAssocID="{3010CABF-1D8C-435C-A681-ECFA288A6312}" presName="hierChild4" presStyleCnt="0"/>
      <dgm:spPr/>
    </dgm:pt>
    <dgm:pt modelId="{FBF8466C-A31F-477C-B995-C2F65B4DAB27}" type="pres">
      <dgm:prSet presAssocID="{ECCF1BB4-33F2-44FC-9016-0C3F538F1159}" presName="Name10" presStyleLbl="parChTrans1D2" presStyleIdx="2" presStyleCnt="4"/>
      <dgm:spPr/>
    </dgm:pt>
    <dgm:pt modelId="{73E4634F-94DF-4920-8DDA-E255F41793C0}" type="pres">
      <dgm:prSet presAssocID="{CB6BD956-A361-448E-BEF7-2DD2CDB4487A}" presName="hierRoot2" presStyleCnt="0"/>
      <dgm:spPr/>
    </dgm:pt>
    <dgm:pt modelId="{B215E2A1-9466-4A88-A831-9D2942EF6BD1}" type="pres">
      <dgm:prSet presAssocID="{CB6BD956-A361-448E-BEF7-2DD2CDB4487A}" presName="composite2" presStyleCnt="0"/>
      <dgm:spPr/>
    </dgm:pt>
    <dgm:pt modelId="{1F2A2AAF-DDF1-4407-A640-DABE6A279203}" type="pres">
      <dgm:prSet presAssocID="{CB6BD956-A361-448E-BEF7-2DD2CDB4487A}" presName="background2" presStyleLbl="node2" presStyleIdx="2" presStyleCnt="4"/>
      <dgm:spPr/>
    </dgm:pt>
    <dgm:pt modelId="{A6B11BAC-9450-45AD-8AD6-4E7BC524DDB0}" type="pres">
      <dgm:prSet presAssocID="{CB6BD956-A361-448E-BEF7-2DD2CDB4487A}" presName="text2" presStyleLbl="fgAcc2" presStyleIdx="2" presStyleCnt="4">
        <dgm:presLayoutVars>
          <dgm:chPref val="3"/>
        </dgm:presLayoutVars>
      </dgm:prSet>
      <dgm:spPr/>
    </dgm:pt>
    <dgm:pt modelId="{D38CC6BF-A9D6-415A-A628-F49C23A416BB}" type="pres">
      <dgm:prSet presAssocID="{CB6BD956-A361-448E-BEF7-2DD2CDB4487A}" presName="hierChild3" presStyleCnt="0"/>
      <dgm:spPr/>
    </dgm:pt>
    <dgm:pt modelId="{024C7D00-3BC8-4AAB-9065-15365DDE21ED}" type="pres">
      <dgm:prSet presAssocID="{8DE773EF-1522-4BC6-BD63-7BC31F5BDC3F}" presName="Name17" presStyleLbl="parChTrans1D3" presStyleIdx="2" presStyleCnt="4"/>
      <dgm:spPr/>
    </dgm:pt>
    <dgm:pt modelId="{6772473D-87F3-4EF8-82B3-B8FE5DA33C89}" type="pres">
      <dgm:prSet presAssocID="{F89A71D5-BD17-4FD6-996B-26326AC233AA}" presName="hierRoot3" presStyleCnt="0"/>
      <dgm:spPr/>
    </dgm:pt>
    <dgm:pt modelId="{46106FB3-8C89-43ED-A780-79C13DA8D566}" type="pres">
      <dgm:prSet presAssocID="{F89A71D5-BD17-4FD6-996B-26326AC233AA}" presName="composite3" presStyleCnt="0"/>
      <dgm:spPr/>
    </dgm:pt>
    <dgm:pt modelId="{6608BB70-4C52-44DF-9284-944CA3B4411D}" type="pres">
      <dgm:prSet presAssocID="{F89A71D5-BD17-4FD6-996B-26326AC233AA}" presName="background3" presStyleLbl="node3" presStyleIdx="2" presStyleCnt="4"/>
      <dgm:spPr/>
    </dgm:pt>
    <dgm:pt modelId="{0D33A848-2970-4764-B3FA-14EC663904FC}" type="pres">
      <dgm:prSet presAssocID="{F89A71D5-BD17-4FD6-996B-26326AC233AA}" presName="text3" presStyleLbl="fgAcc3" presStyleIdx="2" presStyleCnt="4">
        <dgm:presLayoutVars>
          <dgm:chPref val="3"/>
        </dgm:presLayoutVars>
      </dgm:prSet>
      <dgm:spPr/>
    </dgm:pt>
    <dgm:pt modelId="{F181B965-24CC-41F9-AB0F-F6DF34DC217C}" type="pres">
      <dgm:prSet presAssocID="{F89A71D5-BD17-4FD6-996B-26326AC233AA}" presName="hierChild4" presStyleCnt="0"/>
      <dgm:spPr/>
    </dgm:pt>
    <dgm:pt modelId="{F44387BF-2BDF-45AE-8036-4E0879CCC022}" type="pres">
      <dgm:prSet presAssocID="{74FA56B5-D0C5-4707-93AB-27C6173C3F51}" presName="Name10" presStyleLbl="parChTrans1D2" presStyleIdx="3" presStyleCnt="4"/>
      <dgm:spPr/>
    </dgm:pt>
    <dgm:pt modelId="{EB1F936F-046D-40F6-BA32-EC8E52E66C94}" type="pres">
      <dgm:prSet presAssocID="{0F5E4DF7-C13E-4AA4-A94C-C9B0CDC0007C}" presName="hierRoot2" presStyleCnt="0"/>
      <dgm:spPr/>
    </dgm:pt>
    <dgm:pt modelId="{8E234550-12E5-4C09-B8DE-2F3AF89E31CD}" type="pres">
      <dgm:prSet presAssocID="{0F5E4DF7-C13E-4AA4-A94C-C9B0CDC0007C}" presName="composite2" presStyleCnt="0"/>
      <dgm:spPr/>
    </dgm:pt>
    <dgm:pt modelId="{1B6C8A98-BD8C-41B8-A75A-2F24D98F09A2}" type="pres">
      <dgm:prSet presAssocID="{0F5E4DF7-C13E-4AA4-A94C-C9B0CDC0007C}" presName="background2" presStyleLbl="node2" presStyleIdx="3" presStyleCnt="4"/>
      <dgm:spPr/>
    </dgm:pt>
    <dgm:pt modelId="{015B63B8-3E89-4F67-B060-10A071A0B92F}" type="pres">
      <dgm:prSet presAssocID="{0F5E4DF7-C13E-4AA4-A94C-C9B0CDC0007C}" presName="text2" presStyleLbl="fgAcc2" presStyleIdx="3" presStyleCnt="4">
        <dgm:presLayoutVars>
          <dgm:chPref val="3"/>
        </dgm:presLayoutVars>
      </dgm:prSet>
      <dgm:spPr/>
    </dgm:pt>
    <dgm:pt modelId="{AC9FB0AB-1B7F-42D7-948C-422F276EB616}" type="pres">
      <dgm:prSet presAssocID="{0F5E4DF7-C13E-4AA4-A94C-C9B0CDC0007C}" presName="hierChild3" presStyleCnt="0"/>
      <dgm:spPr/>
    </dgm:pt>
    <dgm:pt modelId="{164AC08F-F504-4FD9-95E3-490FD421CD2F}" type="pres">
      <dgm:prSet presAssocID="{D0256EDE-259F-4596-9E8D-F4D1C2375F42}" presName="Name17" presStyleLbl="parChTrans1D3" presStyleIdx="3" presStyleCnt="4"/>
      <dgm:spPr/>
    </dgm:pt>
    <dgm:pt modelId="{EB0179B2-AEC3-4DE4-AC93-AB6BE2B50A2C}" type="pres">
      <dgm:prSet presAssocID="{3EF563EF-F74F-4138-A128-7857DB99DDDA}" presName="hierRoot3" presStyleCnt="0"/>
      <dgm:spPr/>
    </dgm:pt>
    <dgm:pt modelId="{15AA198A-E6DE-4DAB-9D52-85FDDF455FF9}" type="pres">
      <dgm:prSet presAssocID="{3EF563EF-F74F-4138-A128-7857DB99DDDA}" presName="composite3" presStyleCnt="0"/>
      <dgm:spPr/>
    </dgm:pt>
    <dgm:pt modelId="{24E918BD-29F9-403F-A0CA-FCEF94F695BD}" type="pres">
      <dgm:prSet presAssocID="{3EF563EF-F74F-4138-A128-7857DB99DDDA}" presName="background3" presStyleLbl="node3" presStyleIdx="3" presStyleCnt="4"/>
      <dgm:spPr/>
    </dgm:pt>
    <dgm:pt modelId="{CD285A58-D078-49E0-ADF0-67845D152320}" type="pres">
      <dgm:prSet presAssocID="{3EF563EF-F74F-4138-A128-7857DB99DDDA}" presName="text3" presStyleLbl="fgAcc3" presStyleIdx="3" presStyleCnt="4">
        <dgm:presLayoutVars>
          <dgm:chPref val="3"/>
        </dgm:presLayoutVars>
      </dgm:prSet>
      <dgm:spPr/>
    </dgm:pt>
    <dgm:pt modelId="{0993B130-5C5B-4570-A50A-8804B12EEC7F}" type="pres">
      <dgm:prSet presAssocID="{3EF563EF-F74F-4138-A128-7857DB99DDDA}" presName="hierChild4" presStyleCnt="0"/>
      <dgm:spPr/>
    </dgm:pt>
  </dgm:ptLst>
  <dgm:cxnLst>
    <dgm:cxn modelId="{FB80EDA5-C732-40CA-88C8-4913BB9F3894}" srcId="{38368ABB-1B4C-4B22-9E12-23333FE9E872}" destId="{201DBC70-45CA-4E87-9EEB-E174BD463DCA}" srcOrd="0" destOrd="0" parTransId="{D794D3F7-ADD4-40F1-AFF2-DB8C38F863F0}" sibTransId="{ED067FAA-521A-4E05-8476-428F98F47D69}"/>
    <dgm:cxn modelId="{846E0F4E-A3E4-4EC0-99D1-872061CF0AF6}" srcId="{38368ABB-1B4C-4B22-9E12-23333FE9E872}" destId="{CB6BD956-A361-448E-BEF7-2DD2CDB4487A}" srcOrd="2" destOrd="0" parTransId="{ECCF1BB4-33F2-44FC-9016-0C3F538F1159}" sibTransId="{3C1BC86B-09E6-4914-A2B8-58F3CC12AAFB}"/>
    <dgm:cxn modelId="{6F1616B3-8444-49C3-B415-E95AD9A502FC}" type="presOf" srcId="{D794D3F7-ADD4-40F1-AFF2-DB8C38F863F0}" destId="{99F6FCA4-F691-4AF3-8BF6-3A20ADAB4F10}" srcOrd="0" destOrd="0" presId="urn:microsoft.com/office/officeart/2005/8/layout/hierarchy1"/>
    <dgm:cxn modelId="{D7B69103-7626-4482-852B-396C88548452}" srcId="{70FF6ECF-B8A7-426A-9D8E-021D047576F6}" destId="{38368ABB-1B4C-4B22-9E12-23333FE9E872}" srcOrd="0" destOrd="0" parTransId="{806F133C-0D80-448D-AF0F-51F268FE46FA}" sibTransId="{D8B9FD50-AA40-4E35-BCE2-423425E48AEC}"/>
    <dgm:cxn modelId="{508976F3-6E1D-4EF7-A6E0-E79352918B64}" type="presOf" srcId="{ECCF1BB4-33F2-44FC-9016-0C3F538F1159}" destId="{FBF8466C-A31F-477C-B995-C2F65B4DAB27}" srcOrd="0" destOrd="0" presId="urn:microsoft.com/office/officeart/2005/8/layout/hierarchy1"/>
    <dgm:cxn modelId="{5AD3B288-84A7-4A89-B3EF-F79B2C86DCAE}" type="presOf" srcId="{83F936B8-AD9F-4A24-9F8C-FE195D9D0E0B}" destId="{19E01A69-5BFA-4B61-85EF-72ABB76706DE}" srcOrd="0" destOrd="0" presId="urn:microsoft.com/office/officeart/2005/8/layout/hierarchy1"/>
    <dgm:cxn modelId="{4013CA82-36D6-47BB-905B-1EB16BBA7529}" type="presOf" srcId="{F89A71D5-BD17-4FD6-996B-26326AC233AA}" destId="{0D33A848-2970-4764-B3FA-14EC663904FC}" srcOrd="0" destOrd="0" presId="urn:microsoft.com/office/officeart/2005/8/layout/hierarchy1"/>
    <dgm:cxn modelId="{6E446F5B-32B5-4613-9316-FFB4174BEA47}" type="presOf" srcId="{8028F837-23A3-46F8-B125-74E2E007FE50}" destId="{27313BE5-7977-4908-8C34-0037E22F8490}" srcOrd="0" destOrd="0" presId="urn:microsoft.com/office/officeart/2005/8/layout/hierarchy1"/>
    <dgm:cxn modelId="{6B14077B-AFB4-45C7-BB67-DD88F7EE9143}" srcId="{CB6BD956-A361-448E-BEF7-2DD2CDB4487A}" destId="{F89A71D5-BD17-4FD6-996B-26326AC233AA}" srcOrd="0" destOrd="0" parTransId="{8DE773EF-1522-4BC6-BD63-7BC31F5BDC3F}" sibTransId="{01CBC96F-66D0-4695-9F98-EBF7AB8289BF}"/>
    <dgm:cxn modelId="{E693E642-9E56-4865-91C6-FEEE9019FD03}" type="presOf" srcId="{D0256EDE-259F-4596-9E8D-F4D1C2375F42}" destId="{164AC08F-F504-4FD9-95E3-490FD421CD2F}" srcOrd="0" destOrd="0" presId="urn:microsoft.com/office/officeart/2005/8/layout/hierarchy1"/>
    <dgm:cxn modelId="{4AA2315A-4B1E-4485-A1C4-284561A0BBFA}" type="presOf" srcId="{0F5E4DF7-C13E-4AA4-A94C-C9B0CDC0007C}" destId="{015B63B8-3E89-4F67-B060-10A071A0B92F}" srcOrd="0" destOrd="0" presId="urn:microsoft.com/office/officeart/2005/8/layout/hierarchy1"/>
    <dgm:cxn modelId="{0E9762AB-7634-4490-ABD1-FC55195837B7}" type="presOf" srcId="{201DBC70-45CA-4E87-9EEB-E174BD463DCA}" destId="{4C193C94-76C6-4E6B-B8C0-AF4DCAC3D37F}" srcOrd="0" destOrd="0" presId="urn:microsoft.com/office/officeart/2005/8/layout/hierarchy1"/>
    <dgm:cxn modelId="{C0838A85-183E-4E2C-AA1A-4CBB9F6C61B9}" srcId="{38368ABB-1B4C-4B22-9E12-23333FE9E872}" destId="{02A02539-57DB-479B-8E55-2CD7873E2F4B}" srcOrd="1" destOrd="0" parTransId="{9990D6EB-F308-4872-A7D4-B9F3AFE41B38}" sibTransId="{F87E9ACC-767C-4D2C-9049-7B807837EA3D}"/>
    <dgm:cxn modelId="{7B475AB7-C83F-48E6-9F7C-9122994E47ED}" srcId="{38368ABB-1B4C-4B22-9E12-23333FE9E872}" destId="{0F5E4DF7-C13E-4AA4-A94C-C9B0CDC0007C}" srcOrd="3" destOrd="0" parTransId="{74FA56B5-D0C5-4707-93AB-27C6173C3F51}" sibTransId="{D2316C43-9881-45A9-87FE-281055E4ECF2}"/>
    <dgm:cxn modelId="{E80BBD32-E6AA-42AC-B710-395AC99D20BA}" type="presOf" srcId="{3EF563EF-F74F-4138-A128-7857DB99DDDA}" destId="{CD285A58-D078-49E0-ADF0-67845D152320}" srcOrd="0" destOrd="0" presId="urn:microsoft.com/office/officeart/2005/8/layout/hierarchy1"/>
    <dgm:cxn modelId="{5DB4084D-F644-4C36-A211-C851A7BF8496}" type="presOf" srcId="{02A02539-57DB-479B-8E55-2CD7873E2F4B}" destId="{5F20895C-4AE4-4BCB-A570-83A03D3321CA}" srcOrd="0" destOrd="0" presId="urn:microsoft.com/office/officeart/2005/8/layout/hierarchy1"/>
    <dgm:cxn modelId="{39B2BD50-2C47-462D-9F9A-85C01CB4A320}" type="presOf" srcId="{70FF6ECF-B8A7-426A-9D8E-021D047576F6}" destId="{AE034079-9864-4E1C-A76A-2CC883179263}" srcOrd="0" destOrd="0" presId="urn:microsoft.com/office/officeart/2005/8/layout/hierarchy1"/>
    <dgm:cxn modelId="{BE85E68B-35E1-41A3-91FB-42402D3EA53C}" srcId="{201DBC70-45CA-4E87-9EEB-E174BD463DCA}" destId="{83F936B8-AD9F-4A24-9F8C-FE195D9D0E0B}" srcOrd="0" destOrd="0" parTransId="{8028F837-23A3-46F8-B125-74E2E007FE50}" sibTransId="{09011B08-9A08-4595-8682-E1B78B1260D7}"/>
    <dgm:cxn modelId="{DDF28E08-E2C1-4EA8-ABD2-1416BAD87E98}" srcId="{0F5E4DF7-C13E-4AA4-A94C-C9B0CDC0007C}" destId="{3EF563EF-F74F-4138-A128-7857DB99DDDA}" srcOrd="0" destOrd="0" parTransId="{D0256EDE-259F-4596-9E8D-F4D1C2375F42}" sibTransId="{F61293C2-234A-45D5-87DF-19E076AF4E2C}"/>
    <dgm:cxn modelId="{7C1E64A8-24CC-4A2B-A374-8F48FEBAB964}" type="presOf" srcId="{CB6BD956-A361-448E-BEF7-2DD2CDB4487A}" destId="{A6B11BAC-9450-45AD-8AD6-4E7BC524DDB0}" srcOrd="0" destOrd="0" presId="urn:microsoft.com/office/officeart/2005/8/layout/hierarchy1"/>
    <dgm:cxn modelId="{AFE41F72-E0BA-4A4E-8645-BD70E438D6DC}" type="presOf" srcId="{9990D6EB-F308-4872-A7D4-B9F3AFE41B38}" destId="{9EB9C636-B53B-4E26-A0B6-B973996AF938}" srcOrd="0" destOrd="0" presId="urn:microsoft.com/office/officeart/2005/8/layout/hierarchy1"/>
    <dgm:cxn modelId="{FF41CEDA-00AA-4C1B-AF50-8BB31D78A450}" type="presOf" srcId="{8DE773EF-1522-4BC6-BD63-7BC31F5BDC3F}" destId="{024C7D00-3BC8-4AAB-9065-15365DDE21ED}" srcOrd="0" destOrd="0" presId="urn:microsoft.com/office/officeart/2005/8/layout/hierarchy1"/>
    <dgm:cxn modelId="{9F76D8B2-D846-479D-97BC-3A0265E4FAE1}" type="presOf" srcId="{74FA56B5-D0C5-4707-93AB-27C6173C3F51}" destId="{F44387BF-2BDF-45AE-8036-4E0879CCC022}" srcOrd="0" destOrd="0" presId="urn:microsoft.com/office/officeart/2005/8/layout/hierarchy1"/>
    <dgm:cxn modelId="{36C86A07-D962-48CB-847C-A28F86DAD57A}" type="presOf" srcId="{3010CABF-1D8C-435C-A681-ECFA288A6312}" destId="{453D48F5-BAA8-4BD7-9A7F-C7E40EF82522}" srcOrd="0" destOrd="0" presId="urn:microsoft.com/office/officeart/2005/8/layout/hierarchy1"/>
    <dgm:cxn modelId="{9736F626-DBE9-4A84-A6D3-92CCAAD03B93}" type="presOf" srcId="{217029FA-898D-49A0-9282-1DB0BB0A00E3}" destId="{A01F5812-FE31-4DF5-8DD3-60073D08F4D7}" srcOrd="0" destOrd="0" presId="urn:microsoft.com/office/officeart/2005/8/layout/hierarchy1"/>
    <dgm:cxn modelId="{A9B8C4AA-7BC1-43D5-8B2D-F42B69E2E1D4}" srcId="{02A02539-57DB-479B-8E55-2CD7873E2F4B}" destId="{3010CABF-1D8C-435C-A681-ECFA288A6312}" srcOrd="0" destOrd="0" parTransId="{217029FA-898D-49A0-9282-1DB0BB0A00E3}" sibTransId="{678859FF-B973-4BA1-B9C5-E6FFAED266D5}"/>
    <dgm:cxn modelId="{91DF9844-576E-4D4F-8C9D-205505AA47CA}" type="presOf" srcId="{38368ABB-1B4C-4B22-9E12-23333FE9E872}" destId="{E5BA9D41-D0F3-4CDB-BAEA-669B40B08F27}" srcOrd="0" destOrd="0" presId="urn:microsoft.com/office/officeart/2005/8/layout/hierarchy1"/>
    <dgm:cxn modelId="{8EFC2736-1CF7-422E-B845-7B5A183BBC08}" type="presParOf" srcId="{AE034079-9864-4E1C-A76A-2CC883179263}" destId="{A406CE12-83DB-4806-8195-851C9BCF5023}" srcOrd="0" destOrd="0" presId="urn:microsoft.com/office/officeart/2005/8/layout/hierarchy1"/>
    <dgm:cxn modelId="{243C1155-9ABB-462D-8981-D3474E49037F}" type="presParOf" srcId="{A406CE12-83DB-4806-8195-851C9BCF5023}" destId="{34288090-AE99-4FCC-94CE-8789136FCE57}" srcOrd="0" destOrd="0" presId="urn:microsoft.com/office/officeart/2005/8/layout/hierarchy1"/>
    <dgm:cxn modelId="{0CE33D4A-F6EB-400D-9164-9E0DC15B4354}" type="presParOf" srcId="{34288090-AE99-4FCC-94CE-8789136FCE57}" destId="{091EC3DC-12F5-4F2E-8114-63F1394FC3FE}" srcOrd="0" destOrd="0" presId="urn:microsoft.com/office/officeart/2005/8/layout/hierarchy1"/>
    <dgm:cxn modelId="{74C3E797-E3B3-40CE-A457-3ECE0A10E8A5}" type="presParOf" srcId="{34288090-AE99-4FCC-94CE-8789136FCE57}" destId="{E5BA9D41-D0F3-4CDB-BAEA-669B40B08F27}" srcOrd="1" destOrd="0" presId="urn:microsoft.com/office/officeart/2005/8/layout/hierarchy1"/>
    <dgm:cxn modelId="{5A9D4A42-04B8-4DE8-8A58-754EE9D67CD2}" type="presParOf" srcId="{A406CE12-83DB-4806-8195-851C9BCF5023}" destId="{9BEDB34C-D3B8-4364-A7D2-683272527E1F}" srcOrd="1" destOrd="0" presId="urn:microsoft.com/office/officeart/2005/8/layout/hierarchy1"/>
    <dgm:cxn modelId="{C5D4F082-6151-4DFB-B865-64C55DB8DAB2}" type="presParOf" srcId="{9BEDB34C-D3B8-4364-A7D2-683272527E1F}" destId="{99F6FCA4-F691-4AF3-8BF6-3A20ADAB4F10}" srcOrd="0" destOrd="0" presId="urn:microsoft.com/office/officeart/2005/8/layout/hierarchy1"/>
    <dgm:cxn modelId="{27B2B494-B04B-43A4-BB50-ECEF32889B11}" type="presParOf" srcId="{9BEDB34C-D3B8-4364-A7D2-683272527E1F}" destId="{59A55408-3521-4E2E-B079-8B622A8F7015}" srcOrd="1" destOrd="0" presId="urn:microsoft.com/office/officeart/2005/8/layout/hierarchy1"/>
    <dgm:cxn modelId="{1FA71ED1-53E0-4257-9F49-5F2AD3928E6A}" type="presParOf" srcId="{59A55408-3521-4E2E-B079-8B622A8F7015}" destId="{8874584B-8EE4-4AE4-98E7-A317CA8C9F61}" srcOrd="0" destOrd="0" presId="urn:microsoft.com/office/officeart/2005/8/layout/hierarchy1"/>
    <dgm:cxn modelId="{DCA1622A-08B6-4CC1-B38F-BE58BB532B84}" type="presParOf" srcId="{8874584B-8EE4-4AE4-98E7-A317CA8C9F61}" destId="{54600C4F-9093-41D4-B53D-13360459F47B}" srcOrd="0" destOrd="0" presId="urn:microsoft.com/office/officeart/2005/8/layout/hierarchy1"/>
    <dgm:cxn modelId="{DAF8BFE8-359C-430D-8B25-A6BD40FD4F06}" type="presParOf" srcId="{8874584B-8EE4-4AE4-98E7-A317CA8C9F61}" destId="{4C193C94-76C6-4E6B-B8C0-AF4DCAC3D37F}" srcOrd="1" destOrd="0" presId="urn:microsoft.com/office/officeart/2005/8/layout/hierarchy1"/>
    <dgm:cxn modelId="{F6FFE828-489A-4FDF-B0A6-5C61DA8AD316}" type="presParOf" srcId="{59A55408-3521-4E2E-B079-8B622A8F7015}" destId="{A59C7EEF-22BF-4E2B-87AC-91A46720026C}" srcOrd="1" destOrd="0" presId="urn:microsoft.com/office/officeart/2005/8/layout/hierarchy1"/>
    <dgm:cxn modelId="{BD2D96F7-542C-4F98-AF17-4E1F63B76707}" type="presParOf" srcId="{A59C7EEF-22BF-4E2B-87AC-91A46720026C}" destId="{27313BE5-7977-4908-8C34-0037E22F8490}" srcOrd="0" destOrd="0" presId="urn:microsoft.com/office/officeart/2005/8/layout/hierarchy1"/>
    <dgm:cxn modelId="{CA89F358-70D4-4EA2-8100-43BFB4A72C6C}" type="presParOf" srcId="{A59C7EEF-22BF-4E2B-87AC-91A46720026C}" destId="{B10160B4-A73B-4B0F-B6D8-F7E6B0586013}" srcOrd="1" destOrd="0" presId="urn:microsoft.com/office/officeart/2005/8/layout/hierarchy1"/>
    <dgm:cxn modelId="{F94502C3-149D-47DE-868E-02D91E102A15}" type="presParOf" srcId="{B10160B4-A73B-4B0F-B6D8-F7E6B0586013}" destId="{311D1B05-11D4-45BE-A55B-AFB79D2F9943}" srcOrd="0" destOrd="0" presId="urn:microsoft.com/office/officeart/2005/8/layout/hierarchy1"/>
    <dgm:cxn modelId="{89667144-F85E-4629-9F36-7B4F003221AE}" type="presParOf" srcId="{311D1B05-11D4-45BE-A55B-AFB79D2F9943}" destId="{70544DA8-A861-4AD6-9962-1981210F705A}" srcOrd="0" destOrd="0" presId="urn:microsoft.com/office/officeart/2005/8/layout/hierarchy1"/>
    <dgm:cxn modelId="{856C487E-7810-4219-89D2-1531B5878BED}" type="presParOf" srcId="{311D1B05-11D4-45BE-A55B-AFB79D2F9943}" destId="{19E01A69-5BFA-4B61-85EF-72ABB76706DE}" srcOrd="1" destOrd="0" presId="urn:microsoft.com/office/officeart/2005/8/layout/hierarchy1"/>
    <dgm:cxn modelId="{37F5454B-74ED-40D2-81FB-BCAE1CDAE046}" type="presParOf" srcId="{B10160B4-A73B-4B0F-B6D8-F7E6B0586013}" destId="{7CD2A055-4EE9-40C4-A05D-80DE4129F975}" srcOrd="1" destOrd="0" presId="urn:microsoft.com/office/officeart/2005/8/layout/hierarchy1"/>
    <dgm:cxn modelId="{F9DC0582-18CB-4092-A20C-E2AD14552A74}" type="presParOf" srcId="{9BEDB34C-D3B8-4364-A7D2-683272527E1F}" destId="{9EB9C636-B53B-4E26-A0B6-B973996AF938}" srcOrd="2" destOrd="0" presId="urn:microsoft.com/office/officeart/2005/8/layout/hierarchy1"/>
    <dgm:cxn modelId="{4B03265F-0E8B-4549-B1DB-515CCDC46263}" type="presParOf" srcId="{9BEDB34C-D3B8-4364-A7D2-683272527E1F}" destId="{2102BC9F-F6F6-4132-BD15-CA3D03F0E302}" srcOrd="3" destOrd="0" presId="urn:microsoft.com/office/officeart/2005/8/layout/hierarchy1"/>
    <dgm:cxn modelId="{85F25D89-1755-46A6-94C5-9B4FA59564BE}" type="presParOf" srcId="{2102BC9F-F6F6-4132-BD15-CA3D03F0E302}" destId="{069D4FF6-E03E-485E-83F4-E5BC0EEE88B3}" srcOrd="0" destOrd="0" presId="urn:microsoft.com/office/officeart/2005/8/layout/hierarchy1"/>
    <dgm:cxn modelId="{F95C76EB-E39A-4ED7-ACDC-F462506B5E57}" type="presParOf" srcId="{069D4FF6-E03E-485E-83F4-E5BC0EEE88B3}" destId="{7B95DECF-113B-4CF6-8B6D-91708DF2B0F8}" srcOrd="0" destOrd="0" presId="urn:microsoft.com/office/officeart/2005/8/layout/hierarchy1"/>
    <dgm:cxn modelId="{49B0A079-7EA2-43FF-A787-5F8C78D6E33E}" type="presParOf" srcId="{069D4FF6-E03E-485E-83F4-E5BC0EEE88B3}" destId="{5F20895C-4AE4-4BCB-A570-83A03D3321CA}" srcOrd="1" destOrd="0" presId="urn:microsoft.com/office/officeart/2005/8/layout/hierarchy1"/>
    <dgm:cxn modelId="{F93CE6C3-9498-4295-8A28-6C71ABBE5EB8}" type="presParOf" srcId="{2102BC9F-F6F6-4132-BD15-CA3D03F0E302}" destId="{A418DA64-7E25-4DE2-B114-58E93A4229F5}" srcOrd="1" destOrd="0" presId="urn:microsoft.com/office/officeart/2005/8/layout/hierarchy1"/>
    <dgm:cxn modelId="{B51985E5-AD41-4A4C-A27B-437333BF1468}" type="presParOf" srcId="{A418DA64-7E25-4DE2-B114-58E93A4229F5}" destId="{A01F5812-FE31-4DF5-8DD3-60073D08F4D7}" srcOrd="0" destOrd="0" presId="urn:microsoft.com/office/officeart/2005/8/layout/hierarchy1"/>
    <dgm:cxn modelId="{907938C8-429F-43B9-9F22-CD8E1422DAFA}" type="presParOf" srcId="{A418DA64-7E25-4DE2-B114-58E93A4229F5}" destId="{9B1BF211-EF7F-444A-86DA-1806FDF7CA16}" srcOrd="1" destOrd="0" presId="urn:microsoft.com/office/officeart/2005/8/layout/hierarchy1"/>
    <dgm:cxn modelId="{A9AD05CE-72EE-4CB8-88DD-EEB4D2AC5178}" type="presParOf" srcId="{9B1BF211-EF7F-444A-86DA-1806FDF7CA16}" destId="{5CDA723F-45E5-42B8-BB77-EC96B4449123}" srcOrd="0" destOrd="0" presId="urn:microsoft.com/office/officeart/2005/8/layout/hierarchy1"/>
    <dgm:cxn modelId="{5832E85A-9E6C-4505-A736-0797F3467AB9}" type="presParOf" srcId="{5CDA723F-45E5-42B8-BB77-EC96B4449123}" destId="{7DFD7273-3EDD-4DC0-B617-A5A53CD54403}" srcOrd="0" destOrd="0" presId="urn:microsoft.com/office/officeart/2005/8/layout/hierarchy1"/>
    <dgm:cxn modelId="{C55E6CF1-AF2E-4982-8181-90233B7404F9}" type="presParOf" srcId="{5CDA723F-45E5-42B8-BB77-EC96B4449123}" destId="{453D48F5-BAA8-4BD7-9A7F-C7E40EF82522}" srcOrd="1" destOrd="0" presId="urn:microsoft.com/office/officeart/2005/8/layout/hierarchy1"/>
    <dgm:cxn modelId="{E2FAA466-2089-43F8-85B4-B9BB3C2B2AD4}" type="presParOf" srcId="{9B1BF211-EF7F-444A-86DA-1806FDF7CA16}" destId="{9EC3B58A-FFF0-4221-8FE2-6F625D0E05A7}" srcOrd="1" destOrd="0" presId="urn:microsoft.com/office/officeart/2005/8/layout/hierarchy1"/>
    <dgm:cxn modelId="{8E99EDDE-7274-4E55-AE52-B3213C5FD085}" type="presParOf" srcId="{9BEDB34C-D3B8-4364-A7D2-683272527E1F}" destId="{FBF8466C-A31F-477C-B995-C2F65B4DAB27}" srcOrd="4" destOrd="0" presId="urn:microsoft.com/office/officeart/2005/8/layout/hierarchy1"/>
    <dgm:cxn modelId="{4609E688-23B7-4D38-BE37-20B9D6974178}" type="presParOf" srcId="{9BEDB34C-D3B8-4364-A7D2-683272527E1F}" destId="{73E4634F-94DF-4920-8DDA-E255F41793C0}" srcOrd="5" destOrd="0" presId="urn:microsoft.com/office/officeart/2005/8/layout/hierarchy1"/>
    <dgm:cxn modelId="{AFE518B0-A03D-4FB6-84F9-B49AE5FDC30C}" type="presParOf" srcId="{73E4634F-94DF-4920-8DDA-E255F41793C0}" destId="{B215E2A1-9466-4A88-A831-9D2942EF6BD1}" srcOrd="0" destOrd="0" presId="urn:microsoft.com/office/officeart/2005/8/layout/hierarchy1"/>
    <dgm:cxn modelId="{8AD7A549-A6FD-474F-BDE7-73AA8F3C280D}" type="presParOf" srcId="{B215E2A1-9466-4A88-A831-9D2942EF6BD1}" destId="{1F2A2AAF-DDF1-4407-A640-DABE6A279203}" srcOrd="0" destOrd="0" presId="urn:microsoft.com/office/officeart/2005/8/layout/hierarchy1"/>
    <dgm:cxn modelId="{5D1043BD-3CA1-4A1A-BB1B-4E1533BC192B}" type="presParOf" srcId="{B215E2A1-9466-4A88-A831-9D2942EF6BD1}" destId="{A6B11BAC-9450-45AD-8AD6-4E7BC524DDB0}" srcOrd="1" destOrd="0" presId="urn:microsoft.com/office/officeart/2005/8/layout/hierarchy1"/>
    <dgm:cxn modelId="{44CD9407-A0B4-4567-ABD2-69AA9DE8A72C}" type="presParOf" srcId="{73E4634F-94DF-4920-8DDA-E255F41793C0}" destId="{D38CC6BF-A9D6-415A-A628-F49C23A416BB}" srcOrd="1" destOrd="0" presId="urn:microsoft.com/office/officeart/2005/8/layout/hierarchy1"/>
    <dgm:cxn modelId="{AF8F63A9-CCEA-4BEB-8D92-E5CF0037BF49}" type="presParOf" srcId="{D38CC6BF-A9D6-415A-A628-F49C23A416BB}" destId="{024C7D00-3BC8-4AAB-9065-15365DDE21ED}" srcOrd="0" destOrd="0" presId="urn:microsoft.com/office/officeart/2005/8/layout/hierarchy1"/>
    <dgm:cxn modelId="{81F636E3-C94E-40BE-8EDE-7570D19AADA0}" type="presParOf" srcId="{D38CC6BF-A9D6-415A-A628-F49C23A416BB}" destId="{6772473D-87F3-4EF8-82B3-B8FE5DA33C89}" srcOrd="1" destOrd="0" presId="urn:microsoft.com/office/officeart/2005/8/layout/hierarchy1"/>
    <dgm:cxn modelId="{8D7D1233-CA56-4F98-A3DB-EB2B82CB6AF7}" type="presParOf" srcId="{6772473D-87F3-4EF8-82B3-B8FE5DA33C89}" destId="{46106FB3-8C89-43ED-A780-79C13DA8D566}" srcOrd="0" destOrd="0" presId="urn:microsoft.com/office/officeart/2005/8/layout/hierarchy1"/>
    <dgm:cxn modelId="{933B6824-426C-4C18-B4D4-92AF59443DA6}" type="presParOf" srcId="{46106FB3-8C89-43ED-A780-79C13DA8D566}" destId="{6608BB70-4C52-44DF-9284-944CA3B4411D}" srcOrd="0" destOrd="0" presId="urn:microsoft.com/office/officeart/2005/8/layout/hierarchy1"/>
    <dgm:cxn modelId="{B6F51C52-264D-4745-955F-63502D2F0DFA}" type="presParOf" srcId="{46106FB3-8C89-43ED-A780-79C13DA8D566}" destId="{0D33A848-2970-4764-B3FA-14EC663904FC}" srcOrd="1" destOrd="0" presId="urn:microsoft.com/office/officeart/2005/8/layout/hierarchy1"/>
    <dgm:cxn modelId="{A2A4818B-9934-44CB-8DF5-278DA2182EE8}" type="presParOf" srcId="{6772473D-87F3-4EF8-82B3-B8FE5DA33C89}" destId="{F181B965-24CC-41F9-AB0F-F6DF34DC217C}" srcOrd="1" destOrd="0" presId="urn:microsoft.com/office/officeart/2005/8/layout/hierarchy1"/>
    <dgm:cxn modelId="{2B6AA8EB-49EE-4478-A442-AA02415CB655}" type="presParOf" srcId="{9BEDB34C-D3B8-4364-A7D2-683272527E1F}" destId="{F44387BF-2BDF-45AE-8036-4E0879CCC022}" srcOrd="6" destOrd="0" presId="urn:microsoft.com/office/officeart/2005/8/layout/hierarchy1"/>
    <dgm:cxn modelId="{0847B331-7EE3-4BC8-9543-586598CCCEA3}" type="presParOf" srcId="{9BEDB34C-D3B8-4364-A7D2-683272527E1F}" destId="{EB1F936F-046D-40F6-BA32-EC8E52E66C94}" srcOrd="7" destOrd="0" presId="urn:microsoft.com/office/officeart/2005/8/layout/hierarchy1"/>
    <dgm:cxn modelId="{792EE064-5E95-4689-9E3F-76EB9ABEE7B7}" type="presParOf" srcId="{EB1F936F-046D-40F6-BA32-EC8E52E66C94}" destId="{8E234550-12E5-4C09-B8DE-2F3AF89E31CD}" srcOrd="0" destOrd="0" presId="urn:microsoft.com/office/officeart/2005/8/layout/hierarchy1"/>
    <dgm:cxn modelId="{D8E8E97E-8976-4CED-B2E1-973C5AA4F323}" type="presParOf" srcId="{8E234550-12E5-4C09-B8DE-2F3AF89E31CD}" destId="{1B6C8A98-BD8C-41B8-A75A-2F24D98F09A2}" srcOrd="0" destOrd="0" presId="urn:microsoft.com/office/officeart/2005/8/layout/hierarchy1"/>
    <dgm:cxn modelId="{6EC3D792-25B5-441E-8F4E-DC673EE7EEFF}" type="presParOf" srcId="{8E234550-12E5-4C09-B8DE-2F3AF89E31CD}" destId="{015B63B8-3E89-4F67-B060-10A071A0B92F}" srcOrd="1" destOrd="0" presId="urn:microsoft.com/office/officeart/2005/8/layout/hierarchy1"/>
    <dgm:cxn modelId="{76C55C15-A28B-43A6-9704-D9DC509BC186}" type="presParOf" srcId="{EB1F936F-046D-40F6-BA32-EC8E52E66C94}" destId="{AC9FB0AB-1B7F-42D7-948C-422F276EB616}" srcOrd="1" destOrd="0" presId="urn:microsoft.com/office/officeart/2005/8/layout/hierarchy1"/>
    <dgm:cxn modelId="{487C2AE7-CF97-452A-A3EC-640178F4588C}" type="presParOf" srcId="{AC9FB0AB-1B7F-42D7-948C-422F276EB616}" destId="{164AC08F-F504-4FD9-95E3-490FD421CD2F}" srcOrd="0" destOrd="0" presId="urn:microsoft.com/office/officeart/2005/8/layout/hierarchy1"/>
    <dgm:cxn modelId="{088663FF-370F-42B2-8817-1AF97DE43792}" type="presParOf" srcId="{AC9FB0AB-1B7F-42D7-948C-422F276EB616}" destId="{EB0179B2-AEC3-4DE4-AC93-AB6BE2B50A2C}" srcOrd="1" destOrd="0" presId="urn:microsoft.com/office/officeart/2005/8/layout/hierarchy1"/>
    <dgm:cxn modelId="{66857F12-5FD4-48D3-B31B-F78B43658018}" type="presParOf" srcId="{EB0179B2-AEC3-4DE4-AC93-AB6BE2B50A2C}" destId="{15AA198A-E6DE-4DAB-9D52-85FDDF455FF9}" srcOrd="0" destOrd="0" presId="urn:microsoft.com/office/officeart/2005/8/layout/hierarchy1"/>
    <dgm:cxn modelId="{3921617B-5F98-448D-84D1-CBDD5A66853B}" type="presParOf" srcId="{15AA198A-E6DE-4DAB-9D52-85FDDF455FF9}" destId="{24E918BD-29F9-403F-A0CA-FCEF94F695BD}" srcOrd="0" destOrd="0" presId="urn:microsoft.com/office/officeart/2005/8/layout/hierarchy1"/>
    <dgm:cxn modelId="{9779151A-7E06-4895-A6B9-B5FEB9A38AED}" type="presParOf" srcId="{15AA198A-E6DE-4DAB-9D52-85FDDF455FF9}" destId="{CD285A58-D078-49E0-ADF0-67845D152320}" srcOrd="1" destOrd="0" presId="urn:microsoft.com/office/officeart/2005/8/layout/hierarchy1"/>
    <dgm:cxn modelId="{0FA7FFC8-1364-40D7-833D-E1D1A47320CE}" type="presParOf" srcId="{EB0179B2-AEC3-4DE4-AC93-AB6BE2B50A2C}" destId="{0993B130-5C5B-4570-A50A-8804B12EEC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B48B4-A55D-4AF2-8A2F-F4F80F04194C}">
      <dsp:nvSpPr>
        <dsp:cNvPr id="0" name=""/>
        <dsp:cNvSpPr/>
      </dsp:nvSpPr>
      <dsp:spPr>
        <a:xfrm rot="10800000">
          <a:off x="1642982" y="2286"/>
          <a:ext cx="5726049" cy="8028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02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Datasets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-Import Libraries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-Load Datasets</a:t>
          </a:r>
          <a:endParaRPr lang="en-US" sz="1400" kern="1200" dirty="0"/>
        </a:p>
      </dsp:txBody>
      <dsp:txXfrm rot="10800000">
        <a:off x="1843689" y="2286"/>
        <a:ext cx="5525342" cy="802829"/>
      </dsp:txXfrm>
    </dsp:sp>
    <dsp:sp modelId="{1F784492-12EC-454B-B4AC-6EA123F0BC15}">
      <dsp:nvSpPr>
        <dsp:cNvPr id="0" name=""/>
        <dsp:cNvSpPr/>
      </dsp:nvSpPr>
      <dsp:spPr>
        <a:xfrm>
          <a:off x="1241568" y="2286"/>
          <a:ext cx="802829" cy="80282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18027-CC47-4398-AEFC-A506A4483706}">
      <dsp:nvSpPr>
        <dsp:cNvPr id="0" name=""/>
        <dsp:cNvSpPr/>
      </dsp:nvSpPr>
      <dsp:spPr>
        <a:xfrm rot="10800000">
          <a:off x="1642982" y="1044765"/>
          <a:ext cx="5726049" cy="8028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02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Data Cleaning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-Missing Value Treatment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-Checking Duplicates</a:t>
          </a:r>
          <a:endParaRPr lang="en-US" sz="1400" kern="1200" dirty="0"/>
        </a:p>
      </dsp:txBody>
      <dsp:txXfrm rot="10800000">
        <a:off x="1843689" y="1044765"/>
        <a:ext cx="5525342" cy="802829"/>
      </dsp:txXfrm>
    </dsp:sp>
    <dsp:sp modelId="{1E9F8AA6-11D8-4FD6-8CDE-87F429961B97}">
      <dsp:nvSpPr>
        <dsp:cNvPr id="0" name=""/>
        <dsp:cNvSpPr/>
      </dsp:nvSpPr>
      <dsp:spPr>
        <a:xfrm>
          <a:off x="1241568" y="1044765"/>
          <a:ext cx="802829" cy="8028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DD5FF-0FC2-4D64-B62C-69B921AC6C89}">
      <dsp:nvSpPr>
        <dsp:cNvPr id="0" name=""/>
        <dsp:cNvSpPr/>
      </dsp:nvSpPr>
      <dsp:spPr>
        <a:xfrm rot="10800000">
          <a:off x="1642982" y="2087245"/>
          <a:ext cx="5726049" cy="8028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02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Data Preprocessing/EDA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-Construct an extra columns for locations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-Changes in the inappropriate blanks values in columns</a:t>
          </a:r>
          <a:endParaRPr lang="en-US" sz="1400" kern="1200" dirty="0"/>
        </a:p>
      </dsp:txBody>
      <dsp:txXfrm rot="10800000">
        <a:off x="1843689" y="2087245"/>
        <a:ext cx="5525342" cy="802829"/>
      </dsp:txXfrm>
    </dsp:sp>
    <dsp:sp modelId="{F30A2509-9A0D-4912-8BA3-27C56187EAA5}">
      <dsp:nvSpPr>
        <dsp:cNvPr id="0" name=""/>
        <dsp:cNvSpPr/>
      </dsp:nvSpPr>
      <dsp:spPr>
        <a:xfrm>
          <a:off x="1241568" y="2087245"/>
          <a:ext cx="802829" cy="802829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2CB02-4294-4732-913B-7586D5F38AB4}">
      <dsp:nvSpPr>
        <dsp:cNvPr id="0" name=""/>
        <dsp:cNvSpPr/>
      </dsp:nvSpPr>
      <dsp:spPr>
        <a:xfrm rot="10800000">
          <a:off x="1642982" y="3129725"/>
          <a:ext cx="5726049" cy="8028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02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Data Visualization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-Numerical Data Visualization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-Outliers Detection through Boxplot</a:t>
          </a:r>
          <a:endParaRPr lang="en-US" sz="1400" kern="1200" dirty="0"/>
        </a:p>
      </dsp:txBody>
      <dsp:txXfrm rot="10800000">
        <a:off x="1843689" y="3129725"/>
        <a:ext cx="5525342" cy="802829"/>
      </dsp:txXfrm>
    </dsp:sp>
    <dsp:sp modelId="{F6D41E02-5C75-42BB-BD3F-5489705203FE}">
      <dsp:nvSpPr>
        <dsp:cNvPr id="0" name=""/>
        <dsp:cNvSpPr/>
      </dsp:nvSpPr>
      <dsp:spPr>
        <a:xfrm>
          <a:off x="1265299" y="3147234"/>
          <a:ext cx="802829" cy="802829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4261A-B9BB-462C-BD5D-72B8274DCF25}">
      <dsp:nvSpPr>
        <dsp:cNvPr id="0" name=""/>
        <dsp:cNvSpPr/>
      </dsp:nvSpPr>
      <dsp:spPr>
        <a:xfrm rot="10800000">
          <a:off x="1642982" y="4172204"/>
          <a:ext cx="5726049" cy="8028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02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Model Selection</a:t>
          </a:r>
          <a:endParaRPr lang="en-US" sz="1400" kern="1200" dirty="0"/>
        </a:p>
      </dsp:txBody>
      <dsp:txXfrm rot="10800000">
        <a:off x="1843689" y="4172204"/>
        <a:ext cx="5525342" cy="802829"/>
      </dsp:txXfrm>
    </dsp:sp>
    <dsp:sp modelId="{C8048195-CEA2-4264-A5BF-B029D7883B41}">
      <dsp:nvSpPr>
        <dsp:cNvPr id="0" name=""/>
        <dsp:cNvSpPr/>
      </dsp:nvSpPr>
      <dsp:spPr>
        <a:xfrm>
          <a:off x="1241568" y="4172204"/>
          <a:ext cx="802829" cy="802829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2B1C6-825C-4BAE-9BD9-C383D66AE061}">
      <dsp:nvSpPr>
        <dsp:cNvPr id="0" name=""/>
        <dsp:cNvSpPr/>
      </dsp:nvSpPr>
      <dsp:spPr>
        <a:xfrm rot="10800000">
          <a:off x="1642982" y="5214684"/>
          <a:ext cx="5726049" cy="8028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025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Britannic Bold" pitchFamily="34" charset="0"/>
            </a:rPr>
            <a:t>Model Deployment</a:t>
          </a:r>
          <a:endParaRPr lang="en-US" sz="1400" kern="1200" dirty="0"/>
        </a:p>
      </dsp:txBody>
      <dsp:txXfrm rot="10800000">
        <a:off x="1843689" y="5214684"/>
        <a:ext cx="5525342" cy="802829"/>
      </dsp:txXfrm>
    </dsp:sp>
    <dsp:sp modelId="{112F5521-35FA-4AE2-A047-A6668B29F45B}">
      <dsp:nvSpPr>
        <dsp:cNvPr id="0" name=""/>
        <dsp:cNvSpPr/>
      </dsp:nvSpPr>
      <dsp:spPr>
        <a:xfrm>
          <a:off x="1241568" y="5214684"/>
          <a:ext cx="802829" cy="802829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F4FA-D940-4594-9318-94819812C1CC}">
      <dsp:nvSpPr>
        <dsp:cNvPr id="0" name=""/>
        <dsp:cNvSpPr/>
      </dsp:nvSpPr>
      <dsp:spPr>
        <a:xfrm>
          <a:off x="577214" y="0"/>
          <a:ext cx="6541770" cy="4953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580C3-B9A7-44B7-9501-B3FEF7B3B1DD}">
      <dsp:nvSpPr>
        <dsp:cNvPr id="0" name=""/>
        <dsp:cNvSpPr/>
      </dsp:nvSpPr>
      <dsp:spPr>
        <a:xfrm>
          <a:off x="3851" y="1485900"/>
          <a:ext cx="1852649" cy="198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Check Data Types</a:t>
          </a:r>
          <a:endParaRPr lang="en-US" sz="2300" kern="1200" dirty="0"/>
        </a:p>
      </dsp:txBody>
      <dsp:txXfrm>
        <a:off x="94290" y="1576339"/>
        <a:ext cx="1671771" cy="1800322"/>
      </dsp:txXfrm>
    </dsp:sp>
    <dsp:sp modelId="{88F6B469-4B0A-47E5-88C0-E7C67E373DA2}">
      <dsp:nvSpPr>
        <dsp:cNvPr id="0" name=""/>
        <dsp:cNvSpPr/>
      </dsp:nvSpPr>
      <dsp:spPr>
        <a:xfrm>
          <a:off x="1949134" y="1485900"/>
          <a:ext cx="1852649" cy="198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Display Descriptive Statistics</a:t>
          </a:r>
          <a:endParaRPr lang="en-US" sz="2300" kern="1200" dirty="0"/>
        </a:p>
      </dsp:txBody>
      <dsp:txXfrm>
        <a:off x="2039573" y="1576339"/>
        <a:ext cx="1671771" cy="1800322"/>
      </dsp:txXfrm>
    </dsp:sp>
    <dsp:sp modelId="{0A5C5798-9545-400E-8C49-F5C748BFB701}">
      <dsp:nvSpPr>
        <dsp:cNvPr id="0" name=""/>
        <dsp:cNvSpPr/>
      </dsp:nvSpPr>
      <dsp:spPr>
        <a:xfrm>
          <a:off x="3894416" y="1485900"/>
          <a:ext cx="1852649" cy="198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Check Null Values</a:t>
          </a:r>
          <a:endParaRPr lang="en-US" sz="2300" kern="1200" dirty="0"/>
        </a:p>
      </dsp:txBody>
      <dsp:txXfrm>
        <a:off x="3984855" y="1576339"/>
        <a:ext cx="1671771" cy="1800322"/>
      </dsp:txXfrm>
    </dsp:sp>
    <dsp:sp modelId="{614EEC15-1B51-4DEA-AB81-5C3FEDB3F0BD}">
      <dsp:nvSpPr>
        <dsp:cNvPr id="0" name=""/>
        <dsp:cNvSpPr/>
      </dsp:nvSpPr>
      <dsp:spPr>
        <a:xfrm>
          <a:off x="5839698" y="1485900"/>
          <a:ext cx="1852649" cy="198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Check Duplicate Values</a:t>
          </a:r>
          <a:endParaRPr lang="en-US" sz="2300" kern="1200" dirty="0"/>
        </a:p>
      </dsp:txBody>
      <dsp:txXfrm>
        <a:off x="5930137" y="1576339"/>
        <a:ext cx="1671771" cy="1800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AC08F-F504-4FD9-95E3-490FD421CD2F}">
      <dsp:nvSpPr>
        <dsp:cNvPr id="0" name=""/>
        <dsp:cNvSpPr/>
      </dsp:nvSpPr>
      <dsp:spPr>
        <a:xfrm>
          <a:off x="7461646" y="3143807"/>
          <a:ext cx="91440" cy="523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8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387BF-2BDF-45AE-8036-4E0879CCC022}">
      <dsp:nvSpPr>
        <dsp:cNvPr id="0" name=""/>
        <dsp:cNvSpPr/>
      </dsp:nvSpPr>
      <dsp:spPr>
        <a:xfrm>
          <a:off x="4205235" y="1476231"/>
          <a:ext cx="3302131" cy="523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980"/>
              </a:lnTo>
              <a:lnTo>
                <a:pt x="3302131" y="356980"/>
              </a:lnTo>
              <a:lnTo>
                <a:pt x="3302131" y="5238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C7D00-3BC8-4AAB-9065-15365DDE21ED}">
      <dsp:nvSpPr>
        <dsp:cNvPr id="0" name=""/>
        <dsp:cNvSpPr/>
      </dsp:nvSpPr>
      <dsp:spPr>
        <a:xfrm>
          <a:off x="5260225" y="3143807"/>
          <a:ext cx="91440" cy="523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8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8466C-A31F-477C-B995-C2F65B4DAB27}">
      <dsp:nvSpPr>
        <dsp:cNvPr id="0" name=""/>
        <dsp:cNvSpPr/>
      </dsp:nvSpPr>
      <dsp:spPr>
        <a:xfrm>
          <a:off x="4205235" y="1476231"/>
          <a:ext cx="1100710" cy="523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980"/>
              </a:lnTo>
              <a:lnTo>
                <a:pt x="1100710" y="356980"/>
              </a:lnTo>
              <a:lnTo>
                <a:pt x="1100710" y="5238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F5812-FE31-4DF5-8DD3-60073D08F4D7}">
      <dsp:nvSpPr>
        <dsp:cNvPr id="0" name=""/>
        <dsp:cNvSpPr/>
      </dsp:nvSpPr>
      <dsp:spPr>
        <a:xfrm>
          <a:off x="3058804" y="3143807"/>
          <a:ext cx="91440" cy="523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8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9C636-B53B-4E26-A0B6-B973996AF938}">
      <dsp:nvSpPr>
        <dsp:cNvPr id="0" name=""/>
        <dsp:cNvSpPr/>
      </dsp:nvSpPr>
      <dsp:spPr>
        <a:xfrm>
          <a:off x="3104524" y="1476231"/>
          <a:ext cx="1100710" cy="523838"/>
        </a:xfrm>
        <a:custGeom>
          <a:avLst/>
          <a:gdLst/>
          <a:ahLst/>
          <a:cxnLst/>
          <a:rect l="0" t="0" r="0" b="0"/>
          <a:pathLst>
            <a:path>
              <a:moveTo>
                <a:pt x="1100710" y="0"/>
              </a:moveTo>
              <a:lnTo>
                <a:pt x="1100710" y="356980"/>
              </a:lnTo>
              <a:lnTo>
                <a:pt x="0" y="356980"/>
              </a:lnTo>
              <a:lnTo>
                <a:pt x="0" y="5238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13BE5-7977-4908-8C34-0037E22F8490}">
      <dsp:nvSpPr>
        <dsp:cNvPr id="0" name=""/>
        <dsp:cNvSpPr/>
      </dsp:nvSpPr>
      <dsp:spPr>
        <a:xfrm>
          <a:off x="857383" y="3143807"/>
          <a:ext cx="91440" cy="5238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38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6FCA4-F691-4AF3-8BF6-3A20ADAB4F10}">
      <dsp:nvSpPr>
        <dsp:cNvPr id="0" name=""/>
        <dsp:cNvSpPr/>
      </dsp:nvSpPr>
      <dsp:spPr>
        <a:xfrm>
          <a:off x="903103" y="1476231"/>
          <a:ext cx="3302131" cy="523838"/>
        </a:xfrm>
        <a:custGeom>
          <a:avLst/>
          <a:gdLst/>
          <a:ahLst/>
          <a:cxnLst/>
          <a:rect l="0" t="0" r="0" b="0"/>
          <a:pathLst>
            <a:path>
              <a:moveTo>
                <a:pt x="3302131" y="0"/>
              </a:moveTo>
              <a:lnTo>
                <a:pt x="3302131" y="356980"/>
              </a:lnTo>
              <a:lnTo>
                <a:pt x="0" y="356980"/>
              </a:lnTo>
              <a:lnTo>
                <a:pt x="0" y="5238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EC3DC-12F5-4F2E-8114-63F1394FC3FE}">
      <dsp:nvSpPr>
        <dsp:cNvPr id="0" name=""/>
        <dsp:cNvSpPr/>
      </dsp:nvSpPr>
      <dsp:spPr>
        <a:xfrm>
          <a:off x="3304654" y="332493"/>
          <a:ext cx="1801162" cy="114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BA9D41-D0F3-4CDB-BAEA-669B40B08F27}">
      <dsp:nvSpPr>
        <dsp:cNvPr id="0" name=""/>
        <dsp:cNvSpPr/>
      </dsp:nvSpPr>
      <dsp:spPr>
        <a:xfrm>
          <a:off x="3504783" y="522615"/>
          <a:ext cx="1801162" cy="1143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Bagging for Decision Tree</a:t>
          </a:r>
          <a:endParaRPr lang="en-US" sz="1400" kern="1200"/>
        </a:p>
      </dsp:txBody>
      <dsp:txXfrm>
        <a:off x="3538282" y="556114"/>
        <a:ext cx="1734164" cy="1076740"/>
      </dsp:txXfrm>
    </dsp:sp>
    <dsp:sp modelId="{54600C4F-9093-41D4-B53D-13360459F47B}">
      <dsp:nvSpPr>
        <dsp:cNvPr id="0" name=""/>
        <dsp:cNvSpPr/>
      </dsp:nvSpPr>
      <dsp:spPr>
        <a:xfrm>
          <a:off x="2522" y="2000069"/>
          <a:ext cx="1801162" cy="114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193C94-76C6-4E6B-B8C0-AF4DCAC3D37F}">
      <dsp:nvSpPr>
        <dsp:cNvPr id="0" name=""/>
        <dsp:cNvSpPr/>
      </dsp:nvSpPr>
      <dsp:spPr>
        <a:xfrm>
          <a:off x="202651" y="2190192"/>
          <a:ext cx="1801162" cy="1143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Correlation Analysis</a:t>
          </a:r>
          <a:endParaRPr lang="en-US" sz="1400" kern="1200" dirty="0"/>
        </a:p>
      </dsp:txBody>
      <dsp:txXfrm>
        <a:off x="236150" y="2223691"/>
        <a:ext cx="1734164" cy="1076740"/>
      </dsp:txXfrm>
    </dsp:sp>
    <dsp:sp modelId="{70544DA8-A861-4AD6-9962-1981210F705A}">
      <dsp:nvSpPr>
        <dsp:cNvPr id="0" name=""/>
        <dsp:cNvSpPr/>
      </dsp:nvSpPr>
      <dsp:spPr>
        <a:xfrm>
          <a:off x="2522" y="3667645"/>
          <a:ext cx="1801162" cy="114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E01A69-5BFA-4B61-85EF-72ABB76706DE}">
      <dsp:nvSpPr>
        <dsp:cNvPr id="0" name=""/>
        <dsp:cNvSpPr/>
      </dsp:nvSpPr>
      <dsp:spPr>
        <a:xfrm>
          <a:off x="202651" y="3857768"/>
          <a:ext cx="1801162" cy="1143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absolute value of correlations</a:t>
          </a:r>
          <a:endParaRPr lang="en-US" sz="1400" kern="1200" dirty="0"/>
        </a:p>
      </dsp:txBody>
      <dsp:txXfrm>
        <a:off x="236150" y="3891267"/>
        <a:ext cx="1734164" cy="1076740"/>
      </dsp:txXfrm>
    </dsp:sp>
    <dsp:sp modelId="{7B95DECF-113B-4CF6-8B6D-91708DF2B0F8}">
      <dsp:nvSpPr>
        <dsp:cNvPr id="0" name=""/>
        <dsp:cNvSpPr/>
      </dsp:nvSpPr>
      <dsp:spPr>
        <a:xfrm>
          <a:off x="2203943" y="2000069"/>
          <a:ext cx="1801162" cy="114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20895C-4AE4-4BCB-A570-83A03D3321CA}">
      <dsp:nvSpPr>
        <dsp:cNvPr id="0" name=""/>
        <dsp:cNvSpPr/>
      </dsp:nvSpPr>
      <dsp:spPr>
        <a:xfrm>
          <a:off x="2404072" y="2190192"/>
          <a:ext cx="1801162" cy="1143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Correlation Analysis</a:t>
          </a:r>
          <a:endParaRPr lang="en-US" sz="1400" kern="1200" dirty="0"/>
        </a:p>
      </dsp:txBody>
      <dsp:txXfrm>
        <a:off x="2437571" y="2223691"/>
        <a:ext cx="1734164" cy="1076740"/>
      </dsp:txXfrm>
    </dsp:sp>
    <dsp:sp modelId="{7DFD7273-3EDD-4DC0-B617-A5A53CD54403}">
      <dsp:nvSpPr>
        <dsp:cNvPr id="0" name=""/>
        <dsp:cNvSpPr/>
      </dsp:nvSpPr>
      <dsp:spPr>
        <a:xfrm>
          <a:off x="2203943" y="3667645"/>
          <a:ext cx="1801162" cy="114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3D48F5-BAA8-4BD7-9A7F-C7E40EF82522}">
      <dsp:nvSpPr>
        <dsp:cNvPr id="0" name=""/>
        <dsp:cNvSpPr/>
      </dsp:nvSpPr>
      <dsp:spPr>
        <a:xfrm>
          <a:off x="2404072" y="3857768"/>
          <a:ext cx="1801162" cy="1143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Sorts correlations in descending order</a:t>
          </a:r>
          <a:endParaRPr lang="en-US" sz="1400" kern="1200" dirty="0"/>
        </a:p>
      </dsp:txBody>
      <dsp:txXfrm>
        <a:off x="2437571" y="3891267"/>
        <a:ext cx="1734164" cy="1076740"/>
      </dsp:txXfrm>
    </dsp:sp>
    <dsp:sp modelId="{1F2A2AAF-DDF1-4407-A640-DABE6A279203}">
      <dsp:nvSpPr>
        <dsp:cNvPr id="0" name=""/>
        <dsp:cNvSpPr/>
      </dsp:nvSpPr>
      <dsp:spPr>
        <a:xfrm>
          <a:off x="4405364" y="2000069"/>
          <a:ext cx="1801162" cy="114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B11BAC-9450-45AD-8AD6-4E7BC524DDB0}">
      <dsp:nvSpPr>
        <dsp:cNvPr id="0" name=""/>
        <dsp:cNvSpPr/>
      </dsp:nvSpPr>
      <dsp:spPr>
        <a:xfrm>
          <a:off x="4605493" y="2190192"/>
          <a:ext cx="1801162" cy="1143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Mutual Information</a:t>
          </a:r>
          <a:endParaRPr lang="en-US" sz="1400" kern="1200" dirty="0"/>
        </a:p>
      </dsp:txBody>
      <dsp:txXfrm>
        <a:off x="4638992" y="2223691"/>
        <a:ext cx="1734164" cy="1076740"/>
      </dsp:txXfrm>
    </dsp:sp>
    <dsp:sp modelId="{6608BB70-4C52-44DF-9284-944CA3B4411D}">
      <dsp:nvSpPr>
        <dsp:cNvPr id="0" name=""/>
        <dsp:cNvSpPr/>
      </dsp:nvSpPr>
      <dsp:spPr>
        <a:xfrm>
          <a:off x="4405364" y="3667645"/>
          <a:ext cx="1801162" cy="114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33A848-2970-4764-B3FA-14EC663904FC}">
      <dsp:nvSpPr>
        <dsp:cNvPr id="0" name=""/>
        <dsp:cNvSpPr/>
      </dsp:nvSpPr>
      <dsp:spPr>
        <a:xfrm>
          <a:off x="4605493" y="3857768"/>
          <a:ext cx="1801162" cy="1143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Information obtained about one random variable through another random variable</a:t>
          </a:r>
          <a:endParaRPr lang="en-US" sz="1400" kern="1200" dirty="0"/>
        </a:p>
      </dsp:txBody>
      <dsp:txXfrm>
        <a:off x="4638992" y="3891267"/>
        <a:ext cx="1734164" cy="1076740"/>
      </dsp:txXfrm>
    </dsp:sp>
    <dsp:sp modelId="{1B6C8A98-BD8C-41B8-A75A-2F24D98F09A2}">
      <dsp:nvSpPr>
        <dsp:cNvPr id="0" name=""/>
        <dsp:cNvSpPr/>
      </dsp:nvSpPr>
      <dsp:spPr>
        <a:xfrm>
          <a:off x="6606785" y="2000069"/>
          <a:ext cx="1801162" cy="114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5B63B8-3E89-4F67-B060-10A071A0B92F}">
      <dsp:nvSpPr>
        <dsp:cNvPr id="0" name=""/>
        <dsp:cNvSpPr/>
      </dsp:nvSpPr>
      <dsp:spPr>
        <a:xfrm>
          <a:off x="6806914" y="2190192"/>
          <a:ext cx="1801162" cy="1143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ANOVA F test</a:t>
          </a:r>
          <a:endParaRPr lang="en-US" sz="1400" kern="1200" dirty="0"/>
        </a:p>
      </dsp:txBody>
      <dsp:txXfrm>
        <a:off x="6840413" y="2223691"/>
        <a:ext cx="1734164" cy="1076740"/>
      </dsp:txXfrm>
    </dsp:sp>
    <dsp:sp modelId="{24E918BD-29F9-403F-A0CA-FCEF94F695BD}">
      <dsp:nvSpPr>
        <dsp:cNvPr id="0" name=""/>
        <dsp:cNvSpPr/>
      </dsp:nvSpPr>
      <dsp:spPr>
        <a:xfrm>
          <a:off x="6606785" y="3667645"/>
          <a:ext cx="1801162" cy="1143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285A58-D078-49E0-ADF0-67845D152320}">
      <dsp:nvSpPr>
        <dsp:cNvPr id="0" name=""/>
        <dsp:cNvSpPr/>
      </dsp:nvSpPr>
      <dsp:spPr>
        <a:xfrm>
          <a:off x="6806914" y="3857768"/>
          <a:ext cx="1801162" cy="1143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Identify the features that have the most significant linear relationships with the target variable</a:t>
          </a:r>
          <a:endParaRPr lang="en-US" sz="1400" kern="1200" dirty="0"/>
        </a:p>
      </dsp:txBody>
      <dsp:txXfrm>
        <a:off x="6840413" y="3891267"/>
        <a:ext cx="1734164" cy="1076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0D589-7484-430A-8221-D3687772667D}" type="datetimeFigureOut">
              <a:rPr lang="en-US" smtClean="0"/>
              <a:t>16-Jul-24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5596B-27FB-4CB3-A219-451C665F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5596B-27FB-4CB3-A219-451C665F8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16-Jul-24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7315200" cy="1371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lgerian" pitchFamily="82" charset="0"/>
              </a:rPr>
              <a:t>Bankruptcy </a:t>
            </a:r>
            <a:r>
              <a:rPr lang="en-US" sz="3600" b="1" dirty="0" smtClean="0">
                <a:latin typeface="Algerian" pitchFamily="82" charset="0"/>
              </a:rPr>
              <a:t>Prediction System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000" b="1" dirty="0">
              <a:latin typeface="Lucida Calligraphy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4163095"/>
            <a:ext cx="3393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alligraphy" pitchFamily="66" charset="0"/>
              </a:rPr>
              <a:t>Team Members:</a:t>
            </a:r>
            <a:br>
              <a:rPr lang="en-US" b="1" dirty="0">
                <a:latin typeface="Lucida Calligraphy" pitchFamily="66" charset="0"/>
              </a:rPr>
            </a:br>
            <a:r>
              <a:rPr lang="en-US" b="1" dirty="0" err="1">
                <a:latin typeface="Lucida Calligraphy" pitchFamily="66" charset="0"/>
              </a:rPr>
              <a:t>Ashwini</a:t>
            </a:r>
            <a:r>
              <a:rPr lang="en-US" b="1" dirty="0">
                <a:latin typeface="Lucida Calligraphy" pitchFamily="66" charset="0"/>
              </a:rPr>
              <a:t> </a:t>
            </a:r>
            <a:r>
              <a:rPr lang="en-US" b="1" dirty="0" err="1">
                <a:latin typeface="Lucida Calligraphy" pitchFamily="66" charset="0"/>
              </a:rPr>
              <a:t>Salwadgi</a:t>
            </a:r>
            <a:r>
              <a:rPr lang="en-US" b="1" dirty="0">
                <a:latin typeface="Lucida Calligraphy" pitchFamily="66" charset="0"/>
              </a:rPr>
              <a:t/>
            </a:r>
            <a:br>
              <a:rPr lang="en-US" b="1" dirty="0">
                <a:latin typeface="Lucida Calligraphy" pitchFamily="66" charset="0"/>
              </a:rPr>
            </a:br>
            <a:r>
              <a:rPr lang="en-US" b="1" dirty="0" err="1">
                <a:latin typeface="Lucida Calligraphy" pitchFamily="66" charset="0"/>
              </a:rPr>
              <a:t>Anuja</a:t>
            </a:r>
            <a:r>
              <a:rPr lang="en-US" b="1" dirty="0">
                <a:latin typeface="Lucida Calligraphy" pitchFamily="66" charset="0"/>
              </a:rPr>
              <a:t> </a:t>
            </a:r>
            <a:r>
              <a:rPr lang="en-US" b="1" dirty="0" err="1">
                <a:latin typeface="Lucida Calligraphy" pitchFamily="66" charset="0"/>
              </a:rPr>
              <a:t>Borse</a:t>
            </a:r>
            <a:r>
              <a:rPr lang="en-US" b="1" dirty="0">
                <a:latin typeface="Lucida Calligraphy" pitchFamily="66" charset="0"/>
              </a:rPr>
              <a:t/>
            </a:r>
            <a:br>
              <a:rPr lang="en-US" b="1" dirty="0">
                <a:latin typeface="Lucida Calligraphy" pitchFamily="66" charset="0"/>
              </a:rPr>
            </a:br>
            <a:r>
              <a:rPr lang="en-US" b="1" dirty="0" err="1">
                <a:latin typeface="Lucida Calligraphy" pitchFamily="66" charset="0"/>
              </a:rPr>
              <a:t>Akash</a:t>
            </a:r>
            <a:r>
              <a:rPr lang="en-US" b="1" dirty="0">
                <a:latin typeface="Lucida Calligraphy" pitchFamily="66" charset="0"/>
              </a:rPr>
              <a:t> Sanjay </a:t>
            </a:r>
            <a:r>
              <a:rPr lang="en-US" b="1" dirty="0" err="1">
                <a:latin typeface="Lucida Calligraphy" pitchFamily="66" charset="0"/>
              </a:rPr>
              <a:t>Dingore</a:t>
            </a:r>
            <a:r>
              <a:rPr lang="en-US" b="1" dirty="0">
                <a:latin typeface="Lucida Calligraphy" pitchFamily="66" charset="0"/>
              </a:rPr>
              <a:t/>
            </a:r>
            <a:br>
              <a:rPr lang="en-US" b="1" dirty="0">
                <a:latin typeface="Lucida Calligraphy" pitchFamily="66" charset="0"/>
              </a:rPr>
            </a:br>
            <a:r>
              <a:rPr lang="en-US" b="1" dirty="0" err="1">
                <a:latin typeface="Lucida Calligraphy" pitchFamily="66" charset="0"/>
              </a:rPr>
              <a:t>Devesh</a:t>
            </a:r>
            <a:r>
              <a:rPr lang="en-US" b="1" dirty="0">
                <a:latin typeface="Lucida Calligraphy" pitchFamily="66" charset="0"/>
              </a:rPr>
              <a:t> </a:t>
            </a:r>
            <a:r>
              <a:rPr lang="en-US" b="1" dirty="0" err="1">
                <a:latin typeface="Lucida Calligraphy" pitchFamily="66" charset="0"/>
              </a:rPr>
              <a:t>Gaonkar</a:t>
            </a:r>
            <a:r>
              <a:rPr lang="en-US" b="1" dirty="0">
                <a:latin typeface="Lucida Calligraphy" pitchFamily="66" charset="0"/>
              </a:rPr>
              <a:t/>
            </a:r>
            <a:br>
              <a:rPr lang="en-US" b="1" dirty="0">
                <a:latin typeface="Lucida Calligraphy" pitchFamily="66" charset="0"/>
              </a:rPr>
            </a:br>
            <a:r>
              <a:rPr lang="en-US" b="1" dirty="0" err="1">
                <a:latin typeface="Lucida Calligraphy" pitchFamily="66" charset="0"/>
              </a:rPr>
              <a:t>Rudra</a:t>
            </a:r>
            <a:r>
              <a:rPr lang="en-US" b="1" dirty="0">
                <a:latin typeface="Lucida Calligraphy" pitchFamily="66" charset="0"/>
              </a:rPr>
              <a:t> </a:t>
            </a:r>
            <a:r>
              <a:rPr lang="en-US" b="1" dirty="0" err="1">
                <a:latin typeface="Lucida Calligraphy" pitchFamily="66" charset="0"/>
              </a:rPr>
              <a:t>Shukla</a:t>
            </a:r>
            <a:r>
              <a:rPr lang="en-US" b="1" dirty="0">
                <a:latin typeface="Lucida Calligraphy" pitchFamily="66" charset="0"/>
              </a:rPr>
              <a:t/>
            </a:r>
            <a:br>
              <a:rPr lang="en-US" b="1" dirty="0">
                <a:latin typeface="Lucida Calligraphy" pitchFamily="66" charset="0"/>
              </a:rPr>
            </a:br>
            <a:r>
              <a:rPr lang="en-US" b="1" dirty="0" err="1">
                <a:latin typeface="Lucida Calligraphy" pitchFamily="66" charset="0"/>
              </a:rPr>
              <a:t>Pranjalee</a:t>
            </a:r>
            <a:r>
              <a:rPr lang="en-US" b="1" dirty="0">
                <a:latin typeface="Lucida Calligraphy" pitchFamily="66" charset="0"/>
              </a:rPr>
              <a:t> </a:t>
            </a:r>
            <a:r>
              <a:rPr lang="en-US" b="1" dirty="0" err="1" smtClean="0">
                <a:latin typeface="Lucida Calligraphy" pitchFamily="66" charset="0"/>
              </a:rPr>
              <a:t>Navnath</a:t>
            </a:r>
            <a:r>
              <a:rPr lang="en-US" b="1" dirty="0" smtClean="0">
                <a:latin typeface="Lucida Calligraphy" pitchFamily="66" charset="0"/>
              </a:rPr>
              <a:t> </a:t>
            </a:r>
            <a:r>
              <a:rPr lang="en-US" b="1" dirty="0" err="1" smtClean="0">
                <a:latin typeface="Lucida Calligraphy" pitchFamily="66" charset="0"/>
              </a:rPr>
              <a:t>Bokde</a:t>
            </a:r>
            <a:r>
              <a:rPr lang="en-US" b="1" dirty="0">
                <a:latin typeface="Lucida Calligraphy" pitchFamily="66" charset="0"/>
              </a:rPr>
              <a:t/>
            </a:r>
            <a:br>
              <a:rPr lang="en-US" b="1" dirty="0">
                <a:latin typeface="Lucida Calligraphy" pitchFamily="66" charset="0"/>
              </a:rPr>
            </a:br>
            <a:r>
              <a:rPr lang="en-US" b="1" dirty="0" err="1">
                <a:latin typeface="Lucida Calligraphy" pitchFamily="66" charset="0"/>
              </a:rPr>
              <a:t>Mayur</a:t>
            </a:r>
            <a:r>
              <a:rPr lang="en-US" b="1" dirty="0">
                <a:latin typeface="Lucida Calligraphy" pitchFamily="66" charset="0"/>
              </a:rPr>
              <a:t> </a:t>
            </a:r>
            <a:r>
              <a:rPr lang="en-US" b="1" dirty="0" err="1">
                <a:latin typeface="Lucida Calligraphy" pitchFamily="66" charset="0"/>
              </a:rPr>
              <a:t>Santosh</a:t>
            </a:r>
            <a:r>
              <a:rPr lang="en-US" b="1" dirty="0">
                <a:latin typeface="Lucida Calligraphy" pitchFamily="66" charset="0"/>
              </a:rPr>
              <a:t> </a:t>
            </a:r>
            <a:r>
              <a:rPr lang="en-US" b="1" dirty="0" err="1">
                <a:latin typeface="Lucida Calligraphy" pitchFamily="66" charset="0"/>
              </a:rPr>
              <a:t>Vaidya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914400"/>
            <a:ext cx="4035534" cy="1589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7" y="4633532"/>
            <a:ext cx="3434366" cy="17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7938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ucida Calligraphy" pitchFamily="66" charset="0"/>
              </a:rPr>
              <a:t>Bagging for Decision Tree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38905"/>
              </p:ext>
            </p:extLst>
          </p:nvPr>
        </p:nvGraphicFramePr>
        <p:xfrm>
          <a:off x="304800" y="13716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90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1" y="120134"/>
            <a:ext cx="41624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67249" y="381000"/>
            <a:ext cx="2848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Juice ITC" pitchFamily="82" charset="0"/>
              </a:rPr>
              <a:t>Correlation Analysis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1309015"/>
            <a:ext cx="43719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3" y="2444571"/>
            <a:ext cx="45624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2648634"/>
            <a:ext cx="276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Juice ITC" pitchFamily="82" charset="0"/>
              </a:rPr>
              <a:t>Mutual Information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62400"/>
            <a:ext cx="47244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15333" y="502694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Juice ITC" pitchFamily="82" charset="0"/>
              </a:rPr>
              <a:t>ANOVA F test</a:t>
            </a:r>
            <a:endParaRPr lang="en-US" sz="3600" b="1" u="sng" dirty="0">
              <a:latin typeface="Juice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9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315200" cy="6414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</a:rP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199"/>
            <a:ext cx="8229600" cy="509016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Deployment is the process by which a ML model is moved from an offline environment and integrated into an existing production environment such as a live application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It is a critical step that must be completed in order for a model to serve its intended purpose and solve the challenges it is designed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Here, we are using </a:t>
            </a:r>
            <a:r>
              <a:rPr lang="en-US" b="1" dirty="0">
                <a:latin typeface="Arial Black" pitchFamily="34" charset="0"/>
              </a:rPr>
              <a:t>‘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Stremlit</a:t>
            </a:r>
            <a:r>
              <a:rPr lang="en-US" b="1" dirty="0">
                <a:latin typeface="Arial Black" pitchFamily="34" charset="0"/>
              </a:rPr>
              <a:t>’ </a:t>
            </a:r>
            <a:r>
              <a:rPr lang="en-US" dirty="0"/>
              <a:t>for deploying our </a:t>
            </a:r>
            <a:r>
              <a:rPr lang="en-US" dirty="0" smtClean="0"/>
              <a:t>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8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14425"/>
            <a:ext cx="80962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6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15200" cy="717612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Challenges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086600" cy="5181600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Bernard MT Condensed" pitchFamily="18" charset="0"/>
              </a:rPr>
              <a:t>Complexity in Exploratory Data Analysis (EDA</a:t>
            </a:r>
            <a:r>
              <a:rPr lang="en-US" dirty="0" smtClean="0">
                <a:latin typeface="Bernard MT Condensed" pitchFamily="18" charset="0"/>
              </a:rPr>
              <a:t>):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Interesting but Challenging.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Variable Selection: Identifying the most relevant variables for analysis.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Effective Visualization: Creating impactful and insightful visualizations.</a:t>
            </a:r>
          </a:p>
          <a:p>
            <a:pPr marL="560070" indent="-514350">
              <a:buFont typeface="+mj-lt"/>
              <a:buAutoNum type="arabicPeriod"/>
            </a:pPr>
            <a:endParaRPr lang="en-US" dirty="0" smtClean="0">
              <a:latin typeface="Bernard MT Condensed" pitchFamily="18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dirty="0">
                <a:latin typeface="Bernard MT Condensed" pitchFamily="18" charset="0"/>
              </a:rPr>
              <a:t>Model Building Hurdles</a:t>
            </a:r>
            <a:r>
              <a:rPr lang="en-US" dirty="0" smtClean="0">
                <a:latin typeface="Bernard MT Condensed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Accuracy </a:t>
            </a:r>
            <a:r>
              <a:rPr lang="en-US" dirty="0" smtClean="0"/>
              <a:t>Challenge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Trial and Error: Built 5-6 models.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Final Selection: Chose the model that provided the most accurate recommendations.</a:t>
            </a:r>
            <a:endParaRPr lang="en-US" dirty="0"/>
          </a:p>
          <a:p>
            <a:pPr marL="32004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19400"/>
            <a:ext cx="4076701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48006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4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315200" cy="1154097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848600" cy="3539527"/>
          </a:xfrm>
        </p:spPr>
        <p:txBody>
          <a:bodyPr/>
          <a:lstStyle/>
          <a:p>
            <a:r>
              <a:rPr lang="fr-FR" dirty="0"/>
              <a:t>Pandas documentation Link- https://pandas.pydata.org/docs/</a:t>
            </a:r>
          </a:p>
          <a:p>
            <a:r>
              <a:rPr lang="fr-FR" dirty="0" err="1"/>
              <a:t>Matplotlib</a:t>
            </a:r>
            <a:r>
              <a:rPr lang="fr-FR" dirty="0"/>
              <a:t> documentation- https://matplotlib.org/stable/index.html</a:t>
            </a:r>
          </a:p>
          <a:p>
            <a:r>
              <a:rPr lang="fr-FR" dirty="0" err="1"/>
              <a:t>Streamlit</a:t>
            </a:r>
            <a:r>
              <a:rPr lang="fr-FR" dirty="0"/>
              <a:t> documentation- https://docs.streamlit.io/</a:t>
            </a:r>
          </a:p>
          <a:p>
            <a:r>
              <a:rPr lang="fr-FR" dirty="0"/>
              <a:t>https://www.kaggle.com/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7" y="4572000"/>
            <a:ext cx="41148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73867"/>
            <a:ext cx="3081867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6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315200" cy="1154097"/>
          </a:xfrm>
        </p:spPr>
        <p:txBody>
          <a:bodyPr/>
          <a:lstStyle/>
          <a:p>
            <a:r>
              <a:rPr lang="en-US" dirty="0">
                <a:latin typeface="Elephant" pitchFamily="18" charset="0"/>
              </a:rPr>
              <a:t>Any </a:t>
            </a:r>
            <a:r>
              <a:rPr lang="en-US" dirty="0" smtClean="0">
                <a:latin typeface="Elephant" pitchFamily="18" charset="0"/>
              </a:rPr>
              <a:t>Questions……?????</a:t>
            </a:r>
            <a:endParaRPr lang="en-US" dirty="0">
              <a:latin typeface="Elephant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2379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29264"/>
            <a:ext cx="3898762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52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871269"/>
            <a:ext cx="7315200" cy="1154097"/>
          </a:xfrm>
        </p:spPr>
        <p:txBody>
          <a:bodyPr/>
          <a:lstStyle/>
          <a:p>
            <a:r>
              <a:rPr lang="en-US" dirty="0" smtClean="0">
                <a:latin typeface="Harlow Solid Italic" pitchFamily="82" charset="0"/>
              </a:rPr>
              <a:t>Thank You……!!!!!!!!!!!!!!!!</a:t>
            </a:r>
            <a:endParaRPr lang="en-US" dirty="0">
              <a:latin typeface="Harlow Solid Italic" pitchFamily="8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67859"/>
            <a:ext cx="12477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39509"/>
            <a:ext cx="8763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572000"/>
            <a:ext cx="25146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2" y="152400"/>
            <a:ext cx="7252649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8530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2590800" cy="870012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  <a:latin typeface="Algerian" pitchFamily="82" charset="0"/>
              </a:rPr>
              <a:t>content</a:t>
            </a:r>
            <a:endParaRPr lang="en-US" dirty="0">
              <a:solidFill>
                <a:srgbClr val="FFC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305800" cy="516636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latin typeface="Bahnschrift Condensed" pitchFamily="34" charset="0"/>
              </a:rPr>
              <a:t>Project Architecture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latin typeface="Bahnschrift Condensed" pitchFamily="34" charset="0"/>
              </a:rPr>
              <a:t>Introduction to Bankruptcy </a:t>
            </a:r>
            <a:r>
              <a:rPr lang="en-US" dirty="0" smtClean="0">
                <a:latin typeface="Bahnschrift Condensed" pitchFamily="34" charset="0"/>
              </a:rPr>
              <a:t>Prediction System</a:t>
            </a:r>
            <a:endParaRPr lang="en-US" dirty="0">
              <a:latin typeface="Bahnschrift Condensed" pitchFamily="34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latin typeface="Bahnschrift Condensed" pitchFamily="34" charset="0"/>
              </a:rPr>
              <a:t>Dataset Details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latin typeface="Bahnschrift Condensed" pitchFamily="34" charset="0"/>
              </a:rPr>
              <a:t>Data Preprocessing And EDA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latin typeface="Bahnschrift Condensed" pitchFamily="34" charset="0"/>
              </a:rPr>
              <a:t>Visualization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latin typeface="Bahnschrift Condensed" pitchFamily="34" charset="0"/>
              </a:rPr>
              <a:t>Details about </a:t>
            </a:r>
            <a:r>
              <a:rPr lang="en-US" dirty="0" smtClean="0">
                <a:latin typeface="Bahnschrift Condensed" pitchFamily="34" charset="0"/>
              </a:rPr>
              <a:t>Model </a:t>
            </a:r>
            <a:r>
              <a:rPr lang="en-US" dirty="0">
                <a:latin typeface="Bahnschrift Condensed" pitchFamily="34" charset="0"/>
              </a:rPr>
              <a:t>Building </a:t>
            </a:r>
            <a:endParaRPr lang="en-US" dirty="0" smtClean="0">
              <a:latin typeface="Bahnschrift Condensed" pitchFamily="34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latin typeface="Bahnschrift Condensed" pitchFamily="34" charset="0"/>
              </a:rPr>
              <a:t>Model </a:t>
            </a:r>
            <a:r>
              <a:rPr lang="en-US" dirty="0">
                <a:latin typeface="Bahnschrift Condensed" pitchFamily="34" charset="0"/>
              </a:rPr>
              <a:t>Selections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latin typeface="Bahnschrift Condensed" pitchFamily="34" charset="0"/>
              </a:rPr>
              <a:t>Deployment</a:t>
            </a:r>
            <a:endParaRPr lang="en-US" dirty="0">
              <a:latin typeface="Bahnschrift Condense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29000"/>
            <a:ext cx="62484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315200" cy="8382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Project Architecture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157676"/>
              </p:ext>
            </p:extLst>
          </p:nvPr>
        </p:nvGraphicFramePr>
        <p:xfrm>
          <a:off x="152400" y="838200"/>
          <a:ext cx="86106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45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906000" cy="79381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lgerian" pitchFamily="82" charset="0"/>
              </a:rPr>
              <a:t>Introduction to Bankruptcy Prediction </a:t>
            </a:r>
            <a:r>
              <a:rPr lang="en-US" sz="3200" dirty="0" smtClean="0">
                <a:latin typeface="Algerian" pitchFamily="82" charset="0"/>
              </a:rPr>
              <a:t/>
            </a:r>
            <a:br>
              <a:rPr lang="en-US" sz="3200" dirty="0" smtClean="0">
                <a:latin typeface="Algerian" pitchFamily="82" charset="0"/>
              </a:rPr>
            </a:br>
            <a:r>
              <a:rPr lang="en-US" sz="3200" dirty="0" smtClean="0">
                <a:latin typeface="Algerian" pitchFamily="82" charset="0"/>
              </a:rPr>
              <a:t>System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10600" cy="516636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Bankruptcy </a:t>
            </a:r>
            <a:r>
              <a:rPr lang="en-US" dirty="0"/>
              <a:t>prediction is the problem of detecting financial distress in businesses which will lead to eventual bankruptcy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Problem Statement: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data were collected from the Taiwan Economic Journal for the years 1999 to 2009. Company bankruptcy was defined based on the business regulations of the Taiwan Stock </a:t>
            </a:r>
            <a:r>
              <a:rPr lang="en-US" dirty="0" smtClean="0"/>
              <a:t>Exchange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This study extends this research by applying machine learning techniques to a quarterly data set covering financial ratios.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087760"/>
            <a:ext cx="4114800" cy="27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10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315200" cy="849297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5181599"/>
          </a:xfrm>
        </p:spPr>
        <p:txBody>
          <a:bodyPr/>
          <a:lstStyle/>
          <a:p>
            <a:r>
              <a:rPr lang="en-US" dirty="0" smtClean="0"/>
              <a:t>Bank.csv </a:t>
            </a:r>
            <a:r>
              <a:rPr lang="en-US" dirty="0"/>
              <a:t>– the dataset we are using in our project.</a:t>
            </a:r>
          </a:p>
          <a:p>
            <a:r>
              <a:rPr lang="en-US" dirty="0" smtClean="0"/>
              <a:t>No</a:t>
            </a:r>
            <a:r>
              <a:rPr lang="en-US" dirty="0"/>
              <a:t>. of Rows: </a:t>
            </a:r>
            <a:r>
              <a:rPr lang="en-US" dirty="0" smtClean="0"/>
              <a:t>6819</a:t>
            </a:r>
          </a:p>
          <a:p>
            <a:r>
              <a:rPr lang="en-US" dirty="0" smtClean="0"/>
              <a:t>No</a:t>
            </a:r>
            <a:r>
              <a:rPr lang="en-US" dirty="0"/>
              <a:t>. of Columns: 96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23041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5519240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01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15200" cy="7773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</a:rPr>
              <a:t>Data Preprocessing And EDA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50345"/>
              </p:ext>
            </p:extLst>
          </p:nvPr>
        </p:nvGraphicFramePr>
        <p:xfrm>
          <a:off x="609600" y="1371600"/>
          <a:ext cx="7696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13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15200" cy="793812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Data Visualization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4495800" cy="346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22797"/>
            <a:ext cx="2885531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77" y="3804276"/>
            <a:ext cx="3919538" cy="298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84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7439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444787"/>
            <a:ext cx="6946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lgerian" pitchFamily="82" charset="0"/>
              </a:rPr>
              <a:t>Detecting and Capping Outliers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8866" y="4800600"/>
            <a:ext cx="38427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lgerian" pitchFamily="82" charset="0"/>
              </a:rPr>
              <a:t>3D </a:t>
            </a:r>
            <a:r>
              <a:rPr lang="en-US" sz="3200" dirty="0" smtClean="0">
                <a:solidFill>
                  <a:srgbClr val="0070C0"/>
                </a:solidFill>
                <a:latin typeface="Algerian" pitchFamily="82" charset="0"/>
              </a:rPr>
              <a:t>visualization 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Algerian" pitchFamily="82" charset="0"/>
              </a:rPr>
              <a:t>using </a:t>
            </a:r>
            <a:r>
              <a:rPr lang="en-US" sz="3200" dirty="0">
                <a:solidFill>
                  <a:srgbClr val="0070C0"/>
                </a:solidFill>
                <a:latin typeface="Algerian" pitchFamily="82" charset="0"/>
              </a:rPr>
              <a:t>PCA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8" y="4010616"/>
            <a:ext cx="3276981" cy="280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06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077200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</a:rPr>
              <a:t>Model Selection and Model Building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445501" cy="4481286"/>
          </a:xfrm>
        </p:spPr>
      </p:pic>
    </p:spTree>
    <p:extLst>
      <p:ext uri="{BB962C8B-B14F-4D97-AF65-F5344CB8AC3E}">
        <p14:creationId xmlns:p14="http://schemas.microsoft.com/office/powerpoint/2010/main" val="295819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251</TotalTime>
  <Words>430</Words>
  <Application>Microsoft Office PowerPoint</Application>
  <PresentationFormat>On-screen Show (4:3)</PresentationFormat>
  <Paragraphs>82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Bankruptcy Prediction System </vt:lpstr>
      <vt:lpstr>content</vt:lpstr>
      <vt:lpstr>Project Architecture</vt:lpstr>
      <vt:lpstr>Introduction to Bankruptcy Prediction  System</vt:lpstr>
      <vt:lpstr>Dataset Details</vt:lpstr>
      <vt:lpstr>Data Preprocessing And EDA</vt:lpstr>
      <vt:lpstr>Data Visualization</vt:lpstr>
      <vt:lpstr>PowerPoint Presentation</vt:lpstr>
      <vt:lpstr>Model Selection and Model Building</vt:lpstr>
      <vt:lpstr>Bagging for Decision Tree</vt:lpstr>
      <vt:lpstr>PowerPoint Presentation</vt:lpstr>
      <vt:lpstr>Deployment</vt:lpstr>
      <vt:lpstr>PowerPoint Presentation</vt:lpstr>
      <vt:lpstr>Challenges in project</vt:lpstr>
      <vt:lpstr>References</vt:lpstr>
      <vt:lpstr>Any Questions……?????</vt:lpstr>
      <vt:lpstr>Thank You……!!!!!!!!!!!!!!!!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Prediction System</dc:title>
  <dc:creator>Ashwini Salwadgi</dc:creator>
  <cp:lastModifiedBy>Basuraj</cp:lastModifiedBy>
  <cp:revision>14</cp:revision>
  <dcterms:created xsi:type="dcterms:W3CDTF">2006-08-16T00:00:00Z</dcterms:created>
  <dcterms:modified xsi:type="dcterms:W3CDTF">2024-07-16T11:25:03Z</dcterms:modified>
</cp:coreProperties>
</file>