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25E9-A77B-0F71-38A6-122AFF85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342" y="472925"/>
            <a:ext cx="7197726" cy="1018992"/>
          </a:xfrm>
        </p:spPr>
        <p:txBody>
          <a:bodyPr/>
          <a:lstStyle/>
          <a:p>
            <a:pPr algn="ctr"/>
            <a:r>
              <a:rPr lang="en-US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C8615-9785-DF75-7678-AD9A50C1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3342" y="2023533"/>
            <a:ext cx="7197726" cy="379975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ptos Narrow" panose="020B0004020202020204" pitchFamily="34" charset="0"/>
              </a:rPr>
              <a:t>STUDENT NAME     :   Akash c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REG NO &amp; NMID     :   31924U18001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  <a:cs typeface="Calibri"/>
              </a:rPr>
              <a:t>EMAIL                          : </a:t>
            </a:r>
            <a:r>
              <a:rPr lang="en-US" dirty="0"/>
              <a:t>aa7193147@gmail.com</a:t>
            </a:r>
            <a:endParaRPr lang="en-US" sz="2000" dirty="0">
              <a:latin typeface="Aptos Narrow" panose="020B0004020202020204" pitchFamily="34" charset="0"/>
              <a:cs typeface="Calibri"/>
            </a:endParaRP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DEPARTMENT          :  B.Sc. COMPUTER SCIENCE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COLLEGE                  :  MU College Autonomous/  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                                          Thiruvalluvar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277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DA97-F131-F2CE-D8AB-19937BBD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25439"/>
            <a:ext cx="10131427" cy="860400"/>
          </a:xfrm>
        </p:spPr>
        <p:txBody>
          <a:bodyPr/>
          <a:lstStyle/>
          <a:p>
            <a:r>
              <a:rPr lang="en-US" dirty="0"/>
              <a:t>Result and Screenshot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D530D-2AC3-C5F3-F6AD-3D3C79CA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79753"/>
            <a:ext cx="10218513" cy="860400"/>
          </a:xfrm>
        </p:spPr>
        <p:txBody>
          <a:bodyPr/>
          <a:lstStyle/>
          <a:p>
            <a:r>
              <a:rPr lang="en-US" dirty="0"/>
              <a:t>Portfolio effectively showcases skills with responsive design, interactive features, and visually appealing project displays.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D5D07-7837-95B1-EACF-77AFAD29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3134067"/>
            <a:ext cx="2917371" cy="1372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22B2F-202C-0B15-B89C-13295581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84" y="3134067"/>
            <a:ext cx="2917371" cy="1324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4C583D-A734-8820-980C-3D9BC3F42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2" y="4641396"/>
            <a:ext cx="2917371" cy="1372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393F33-B481-C5D1-91A0-9EDA8F1E0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084" y="4641396"/>
            <a:ext cx="2917371" cy="13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BB5-C4BD-45DB-9092-DDAD195E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63541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982E-8635-6E8D-BD16-B122CBC3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631408"/>
            <a:ext cx="10131428" cy="3256277"/>
          </a:xfrm>
        </p:spPr>
        <p:txBody>
          <a:bodyPr>
            <a:normAutofit/>
          </a:bodyPr>
          <a:lstStyle/>
          <a:p>
            <a:r>
              <a:rPr lang="en-US" sz="2800" dirty="0"/>
              <a:t>This portfolio successfully represents personal and professional achievements through a structured, visually appealing, and responsive design. It highlights skills, projects, and experiences in an organized manner, providing easy navigation for users. Serving as a digital identity, it enhances opportunities by creating a lasting impression on employers, recruiters, and clients.</a:t>
            </a:r>
          </a:p>
        </p:txBody>
      </p:sp>
    </p:spTree>
    <p:extLst>
      <p:ext uri="{BB962C8B-B14F-4D97-AF65-F5344CB8AC3E}">
        <p14:creationId xmlns:p14="http://schemas.microsoft.com/office/powerpoint/2010/main" val="126951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F48C-5766-7B5D-D89A-F7D5BEC1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485819"/>
            <a:ext cx="10131427" cy="657181"/>
          </a:xfrm>
        </p:spPr>
        <p:txBody>
          <a:bodyPr>
            <a:normAutofit fontScale="90000"/>
          </a:bodyPr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4DFA-34B1-00A2-5A5F-BEEBA976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770" y="1272181"/>
            <a:ext cx="10131428" cy="47911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About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Certificates</a:t>
            </a:r>
            <a:endParaRPr lang="en-US" sz="3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Hobbies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8547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C99A-BA4E-B5CE-72A4-5EE7D444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76761"/>
            <a:ext cx="2329543" cy="664705"/>
          </a:xfrm>
        </p:spPr>
        <p:txBody>
          <a:bodyPr>
            <a:normAutofit fontScale="90000"/>
          </a:bodyPr>
          <a:lstStyle/>
          <a:p>
            <a:r>
              <a:rPr lang="en-US" spc="25" dirty="0"/>
              <a:t>	A</a:t>
            </a:r>
            <a:r>
              <a:rPr lang="en-US" spc="-5" dirty="0"/>
              <a:t>G</a:t>
            </a:r>
            <a:r>
              <a:rPr lang="en-US" spc="-35" dirty="0"/>
              <a:t>E</a:t>
            </a:r>
            <a:r>
              <a:rPr lang="en-US" spc="15" dirty="0"/>
              <a:t>N</a:t>
            </a:r>
            <a:r>
              <a:rPr lang="en-US" dirty="0"/>
              <a:t>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C3E4-B9C2-A217-0526-0A96B690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566095"/>
            <a:ext cx="10131428" cy="4725848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C0C9-BC59-E9D7-6587-A18318B2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641581"/>
            <a:ext cx="5573486" cy="621162"/>
          </a:xfrm>
        </p:spPr>
        <p:txBody>
          <a:bodyPr>
            <a:normAutofit fontScale="90000"/>
          </a:bodyPr>
          <a:lstStyle/>
          <a:p>
            <a:r>
              <a:rPr lang="en-US" spc="-20" dirty="0"/>
              <a:t>P</a:t>
            </a:r>
            <a:r>
              <a:rPr lang="en-US" spc="15" dirty="0"/>
              <a:t>ROB</a:t>
            </a:r>
            <a:r>
              <a:rPr lang="en-US" spc="55" dirty="0"/>
              <a:t>L</a:t>
            </a:r>
            <a:r>
              <a:rPr lang="en-US" spc="-20" dirty="0"/>
              <a:t>E</a:t>
            </a:r>
            <a:r>
              <a:rPr lang="en-US" spc="20" dirty="0"/>
              <a:t>M</a:t>
            </a:r>
            <a:r>
              <a:rPr lang="en-US" dirty="0"/>
              <a:t>	</a:t>
            </a:r>
            <a:r>
              <a:rPr lang="en-US" spc="10" dirty="0"/>
              <a:t>S</a:t>
            </a:r>
            <a:r>
              <a:rPr lang="en-US" spc="-370" dirty="0"/>
              <a:t>T</a:t>
            </a:r>
            <a:r>
              <a:rPr lang="en-US" spc="-375" dirty="0"/>
              <a:t>A</a:t>
            </a:r>
            <a:r>
              <a:rPr lang="en-US" spc="15" dirty="0"/>
              <a:t>T</a:t>
            </a:r>
            <a:r>
              <a:rPr lang="en-US" spc="-10" dirty="0"/>
              <a:t>E</a:t>
            </a:r>
            <a:r>
              <a:rPr lang="en-US" spc="-20" dirty="0"/>
              <a:t>ME</a:t>
            </a:r>
            <a:r>
              <a:rPr lang="en-US" spc="10" dirty="0"/>
              <a:t>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AD52-5CFE-E2AA-9719-29BD6629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5" y="1696723"/>
            <a:ext cx="10131428" cy="4671420"/>
          </a:xfrm>
        </p:spPr>
        <p:txBody>
          <a:bodyPr>
            <a:normAutofit/>
          </a:bodyPr>
          <a:lstStyle/>
          <a:p>
            <a:r>
              <a:rPr lang="en-US" sz="2400" b="1" dirty="0"/>
              <a:t>Points: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 to showcase skills effectively without structured layout guidance.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visual consistency reduces portfolio’s overall professional impact.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Limited technical knowledge hinders building interactive and dynamic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Absence of organized navigation confuses viewers and weakens impression.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9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5F78-FE5F-15BE-3BB0-9FBCDCAA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890750"/>
            <a:ext cx="10131427" cy="860401"/>
          </a:xfrm>
        </p:spPr>
        <p:txBody>
          <a:bodyPr/>
          <a:lstStyle/>
          <a:p>
            <a:r>
              <a:rPr lang="en-US" spc="5" dirty="0">
                <a:latin typeface="Sitka Text" pitchFamily="2" charset="0"/>
              </a:rPr>
              <a:t>PROJECT  </a:t>
            </a:r>
            <a:r>
              <a:rPr lang="en-US" spc="-20" dirty="0">
                <a:latin typeface="Sitka Text" pitchFamily="2" charset="0"/>
              </a:rPr>
              <a:t>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6D4D-4388-AEE6-B2F5-C3F6B5CF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41" y="4071258"/>
            <a:ext cx="10131428" cy="175404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Showcases personal skills, achievements, and career development journey.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Provides structured sections for education, projects, and work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Enhances professional identity through attractive and responsive 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Improves engagement with interactive navigation and user-friendly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A4E192-C714-2F59-FC10-32D774CF9E3A}"/>
              </a:ext>
            </a:extLst>
          </p:cNvPr>
          <p:cNvSpPr txBox="1">
            <a:spLocks/>
          </p:cNvSpPr>
          <p:nvPr/>
        </p:nvSpPr>
        <p:spPr>
          <a:xfrm>
            <a:off x="653141" y="2034180"/>
            <a:ext cx="10131428" cy="1754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Portfolio project aims to design and develop a professional platform that highlights personal achievements, skills, and experiences. It provides a structured layout with visually appealing design, ensuring better engagement and clarity for viewers.</a:t>
            </a:r>
          </a:p>
        </p:txBody>
      </p:sp>
    </p:spTree>
    <p:extLst>
      <p:ext uri="{BB962C8B-B14F-4D97-AF65-F5344CB8AC3E}">
        <p14:creationId xmlns:p14="http://schemas.microsoft.com/office/powerpoint/2010/main" val="25213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631C-AA63-7381-3D8E-00EBD1E2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3800"/>
            <a:ext cx="10131427" cy="749571"/>
          </a:xfrm>
        </p:spPr>
        <p:txBody>
          <a:bodyPr>
            <a:normAutofit/>
          </a:bodyPr>
          <a:lstStyle/>
          <a:p>
            <a:r>
              <a:rPr lang="en-US" spc="25" dirty="0">
                <a:latin typeface="Sitka Text" pitchFamily="2" charset="0"/>
              </a:rPr>
              <a:t>W</a:t>
            </a:r>
            <a:r>
              <a:rPr lang="en-US" spc="-20" dirty="0">
                <a:latin typeface="Sitka Text" pitchFamily="2" charset="0"/>
              </a:rPr>
              <a:t>H</a:t>
            </a:r>
            <a:r>
              <a:rPr lang="en-US" spc="20" dirty="0">
                <a:latin typeface="Sitka Text" pitchFamily="2" charset="0"/>
              </a:rPr>
              <a:t>O</a:t>
            </a:r>
            <a:r>
              <a:rPr lang="en-US" spc="-2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AR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T</a:t>
            </a:r>
            <a:r>
              <a:rPr lang="en-US" spc="-15" dirty="0">
                <a:latin typeface="Sitka Text" pitchFamily="2" charset="0"/>
              </a:rPr>
              <a:t>H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20" dirty="0">
                <a:latin typeface="Sitka Text" pitchFamily="2" charset="0"/>
              </a:rPr>
              <a:t>E</a:t>
            </a:r>
            <a:r>
              <a:rPr lang="en-US" spc="30" dirty="0">
                <a:latin typeface="Sitka Text" pitchFamily="2" charset="0"/>
              </a:rPr>
              <a:t>N</a:t>
            </a:r>
            <a:r>
              <a:rPr lang="en-US" spc="15" dirty="0">
                <a:latin typeface="Sitka Text" pitchFamily="2" charset="0"/>
              </a:rPr>
              <a:t>D</a:t>
            </a:r>
            <a:r>
              <a:rPr lang="en-US" spc="-45" dirty="0">
                <a:latin typeface="Sitka Text" pitchFamily="2" charset="0"/>
              </a:rPr>
              <a:t> </a:t>
            </a:r>
            <a:r>
              <a:rPr lang="en-US" dirty="0">
                <a:latin typeface="Sitka Text" pitchFamily="2" charset="0"/>
              </a:rPr>
              <a:t>U</a:t>
            </a:r>
            <a:r>
              <a:rPr lang="en-US" spc="10" dirty="0">
                <a:latin typeface="Sitka Text" pitchFamily="2" charset="0"/>
              </a:rPr>
              <a:t>S</a:t>
            </a:r>
            <a:r>
              <a:rPr lang="en-US" spc="-25" dirty="0">
                <a:latin typeface="Sitka Text" pitchFamily="2" charset="0"/>
              </a:rPr>
              <a:t>E</a:t>
            </a:r>
            <a:r>
              <a:rPr lang="en-US" spc="-10" dirty="0">
                <a:latin typeface="Sitka Text" pitchFamily="2" charset="0"/>
              </a:rPr>
              <a:t>R</a:t>
            </a:r>
            <a:r>
              <a:rPr lang="en-US" spc="5" dirty="0">
                <a:latin typeface="Sitka Text" pitchFamily="2" charset="0"/>
              </a:rPr>
              <a:t>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E3D9-18F8-1C23-4A4F-513D0C16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40266"/>
            <a:ext cx="10131428" cy="44739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to serve individuals and professionals who want to showcase their personal, academic, or professional achievements in an organized and visually engaging manner.</a:t>
            </a:r>
          </a:p>
          <a:p>
            <a:endParaRPr lang="en-US" dirty="0"/>
          </a:p>
          <a:p>
            <a:r>
              <a:rPr lang="en-US" b="1" dirty="0"/>
              <a:t>Key End Users :</a:t>
            </a:r>
            <a:endParaRPr lang="en-US" dirty="0"/>
          </a:p>
          <a:p>
            <a:r>
              <a:rPr lang="en-US" dirty="0"/>
              <a:t>Recruiters seeking qualified candidates through professional portfolio presentations.</a:t>
            </a:r>
          </a:p>
          <a:p>
            <a:r>
              <a:rPr lang="en-US" dirty="0"/>
              <a:t>Employers evaluating applicant skills, projects, and career growth history.</a:t>
            </a:r>
          </a:p>
          <a:p>
            <a:r>
              <a:rPr lang="en-US" dirty="0"/>
              <a:t>Clients searching for creative individuals to handle professional projects.</a:t>
            </a:r>
          </a:p>
          <a:p>
            <a:r>
              <a:rPr lang="en-US" dirty="0"/>
              <a:t>Students displaying academic achievements, skills, and extracurricular accomplishments.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7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8032-B052-92AB-7951-0085CF42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131427" cy="686819"/>
          </a:xfrm>
        </p:spPr>
        <p:txBody>
          <a:bodyPr>
            <a:normAutofit fontScale="90000"/>
          </a:bodyPr>
          <a:lstStyle/>
          <a:p>
            <a:r>
              <a:rPr lang="en-IN" spc="10" dirty="0"/>
              <a:t>TOOLS AND 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9A4B-F07F-4698-2A40-F469B20A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718494"/>
            <a:ext cx="10131428" cy="40618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(Html / CSS / Java Script)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252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8C2-B5D5-2FFE-74F2-467D4478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9750"/>
            <a:ext cx="10131427" cy="860401"/>
          </a:xfrm>
        </p:spPr>
        <p:txBody>
          <a:bodyPr/>
          <a:lstStyle/>
          <a:p>
            <a:r>
              <a:rPr lang="en-IN" b="1" spc="15" dirty="0">
                <a:latin typeface="Trebuchet MS"/>
                <a:cs typeface="Trebuchet MS"/>
              </a:rPr>
              <a:t>POTFOLIO DESIGN AND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A591-1D17-DEA9-FFCA-9F2B150F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4437"/>
            <a:ext cx="10131428" cy="35175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with a professional structure, focusing on clarity, consistency, and user-friendly navigation to highlight skills and achievements effectively.</a:t>
            </a:r>
          </a:p>
          <a:p>
            <a:r>
              <a:rPr lang="en-US" b="1" dirty="0"/>
              <a:t>Key Points 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Clean, minimal design emphasizes professionalism and easy visual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Organized sections highlight projects, skills, education, and personal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Responsive layout ensures accessibility across devices and screen sizes.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Consistent colors, fonts, and icons enhance visual identity appeal.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8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2867-6428-08E0-00BC-BAA82EF2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860400"/>
          </a:xfrm>
        </p:spPr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90DE7-8AC0-6801-ED50-3115E052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892666"/>
            <a:ext cx="10131428" cy="860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portfolio includes interactive elements and well-structured features that enhance usability, highlight achievements, and create a professional digital presence.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C4655-6D36-A19F-0140-7D726F77F339}"/>
              </a:ext>
            </a:extLst>
          </p:cNvPr>
          <p:cNvSpPr txBox="1"/>
          <p:nvPr/>
        </p:nvSpPr>
        <p:spPr>
          <a:xfrm>
            <a:off x="685799" y="2983979"/>
            <a:ext cx="10131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Points :</a:t>
            </a:r>
            <a:endParaRPr lang="en-US" sz="2400" dirty="0"/>
          </a:p>
          <a:p>
            <a:r>
              <a:rPr lang="en-US" sz="2400" dirty="0"/>
              <a:t>Interactive navigation enables smooth access to all portfolio sections.</a:t>
            </a:r>
          </a:p>
          <a:p>
            <a:r>
              <a:rPr lang="en-US" sz="2400" dirty="0"/>
              <a:t>Contact form allows quick communication between visitors and owner.</a:t>
            </a:r>
          </a:p>
          <a:p>
            <a:r>
              <a:rPr lang="en-US" sz="2400" dirty="0"/>
              <a:t>Project showcase highlights work samples with descriptions and visuals.</a:t>
            </a:r>
          </a:p>
          <a:p>
            <a:r>
              <a:rPr lang="en-US" sz="2400" dirty="0"/>
              <a:t>Responsive functionality adapts design to multiple devices and screens.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690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{13DB2822-47FE-4E2D-9D12-E4FBF81DCA3B}TFb5ae2469-0bae-4978-b0e0-39dd046150ff9a115ede-a9c3cc5252b0</Template>
  <TotalTime>98</TotalTime>
  <Words>519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Calibri</vt:lpstr>
      <vt:lpstr>Calibri Light</vt:lpstr>
      <vt:lpstr>Sitka Text</vt:lpstr>
      <vt:lpstr>Times New Roman</vt:lpstr>
      <vt:lpstr>Trebuchet MS</vt:lpstr>
      <vt:lpstr>Celestial</vt:lpstr>
      <vt:lpstr>Digital Portfolio</vt:lpstr>
      <vt:lpstr>PROJECT TITLE</vt:lpstr>
      <vt:lpstr> AGENDA</vt:lpstr>
      <vt:lpstr>PROBLEM STATEMENT</vt:lpstr>
      <vt:lpstr>PROJECT  OVERVIEW</vt:lpstr>
      <vt:lpstr>WHO ARE THE END USERS?</vt:lpstr>
      <vt:lpstr>TOOLS AND TECHNIQUES</vt:lpstr>
      <vt:lpstr>POTFOLIO DESIGN AND LAYOUT</vt:lpstr>
      <vt:lpstr>FEATURES AND FUNCTIONALITY</vt:lpstr>
      <vt:lpstr>Result and Screenshot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Mohammed imran</dc:creator>
  <cp:lastModifiedBy>A Mohammed imran</cp:lastModifiedBy>
  <cp:revision>13</cp:revision>
  <dcterms:created xsi:type="dcterms:W3CDTF">2025-08-29T14:21:01Z</dcterms:created>
  <dcterms:modified xsi:type="dcterms:W3CDTF">2025-08-30T13:15:25Z</dcterms:modified>
</cp:coreProperties>
</file>