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7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57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11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4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5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97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5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3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3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E5CB1F-40A1-4054-BE6A-12062550321C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93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sv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pikadevaraj2811.github.io/dgopikaportfolio/" TargetMode="External"/><Relationship Id="rId2" Type="http://schemas.openxmlformats.org/officeDocument/2006/relationships/hyperlink" Target="https://gopikadevaraj2811.github.io/dgopikaportfol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3C8E4-4D97-F5D7-7B82-5D000CCFDED2}"/>
              </a:ext>
            </a:extLst>
          </p:cNvPr>
          <p:cNvSpPr txBox="1"/>
          <p:nvPr/>
        </p:nvSpPr>
        <p:spPr>
          <a:xfrm>
            <a:off x="3560609" y="1128545"/>
            <a:ext cx="58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274A-FB2E-FBAB-63BA-10643C725314}"/>
              </a:ext>
            </a:extLst>
          </p:cNvPr>
          <p:cNvSpPr txBox="1"/>
          <p:nvPr/>
        </p:nvSpPr>
        <p:spPr>
          <a:xfrm>
            <a:off x="2138775" y="2282708"/>
            <a:ext cx="10787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NAME     :  AKASH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REGISTER NO         :  31924U18001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        :  BSc (Computer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EMAIL ID                 :  aa7193147@gmail.Com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COLLEGE                :  </a:t>
            </a:r>
            <a:r>
              <a:rPr lang="en-IN" sz="2400" dirty="0" err="1"/>
              <a:t>Mazharul</a:t>
            </a:r>
            <a:r>
              <a:rPr lang="en-IN" sz="2400" dirty="0"/>
              <a:t> Uloom College </a:t>
            </a:r>
            <a:r>
              <a:rPr lang="en-IN" sz="2400" dirty="0" err="1"/>
              <a:t>Ambur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UNIVERSITY             :  Thiruvalluvar University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44B7-2FC9-7170-497F-85578E983AFA}"/>
              </a:ext>
            </a:extLst>
          </p:cNvPr>
          <p:cNvSpPr txBox="1"/>
          <p:nvPr/>
        </p:nvSpPr>
        <p:spPr>
          <a:xfrm>
            <a:off x="5301343" y="32983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C15-9CF2-BEBE-B580-B29C4E6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3" y="681038"/>
            <a:ext cx="9775371" cy="1038904"/>
          </a:xfrm>
        </p:spPr>
        <p:txBody>
          <a:bodyPr/>
          <a:lstStyle/>
          <a:p>
            <a:r>
              <a:rPr lang="en-IN" dirty="0"/>
              <a:t>            RESULTS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878-46D6-C916-C485-72674C1A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716015"/>
            <a:ext cx="8991600" cy="43046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HELLO ,I AM GOPIKA D LEARNER EXPLORING WEB DEVELOPMENT AND TECHNOLOGY EXPLORING I ENJOY ATTENDING THE CONFERENCE AND BUILDING CREATIVE PROJECT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CERTIFICATES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OF ADD ON COURSE IN EVERY DAY LIFE AND RECEIVED A CERTIFICATE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ON ARTIFICIAL INTELLIGENCE(AI)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OVERVIEW OF ENGLISH COMMUNICATION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DEVELOPMENT-IBM SKILLBUILD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CLOUD COMPUTING-IBM SKILLBUILD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4439-4B50-914C-ECD8-8650F10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OF MY PORTFOLIO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FC12D2-7A5C-F514-8727-4AF4C7B1C6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79" y="2563720"/>
            <a:ext cx="2503358" cy="190710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9078C1-3349-4CC6-B423-8B4CB19E2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14" y="2560320"/>
            <a:ext cx="2503359" cy="182467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93B19-C82F-6A57-5A18-3F426201E318}"/>
              </a:ext>
            </a:extLst>
          </p:cNvPr>
          <p:cNvSpPr txBox="1"/>
          <p:nvPr/>
        </p:nvSpPr>
        <p:spPr>
          <a:xfrm>
            <a:off x="1458686" y="1883229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------------------------------------------------------------------------------------------------------------------</a:t>
            </a:r>
          </a:p>
        </p:txBody>
      </p:sp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6CF4D9BE-9810-C34A-9FE4-9C6E9DF61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592" y="3207028"/>
            <a:ext cx="620487" cy="620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541D18-749B-9A4E-4039-C1CCC18A9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84" y="2560319"/>
            <a:ext cx="2503358" cy="1824671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6C1837A5-E25C-FD9D-7DFB-116DF2A8C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5442" y="3207028"/>
            <a:ext cx="620487" cy="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F5A030-0FEC-295E-0B66-8192A3AB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41" y="953903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GITHUB AND PORTFOLIO LINK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95658-BE1D-34FB-2D9B-B6C95318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my profile and my digital portfolio link.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-apple-system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en-US" b="1" dirty="0">
                <a:solidFill>
                  <a:srgbClr val="0070C0"/>
                </a:solidFill>
                <a:latin typeface="-apple-system"/>
                <a:cs typeface="Arial" panose="020B0604020202020204" pitchFamily="34" charset="0"/>
              </a:rPr>
              <a:t>akash701-muc.github.io/Portfolio-.git</a:t>
            </a:r>
            <a:endParaRPr lang="en-US" b="1" dirty="0">
              <a:solidFill>
                <a:srgbClr val="0969DA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MY GITHUB URL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https://github.</a:t>
            </a:r>
            <a:r>
              <a:rPr lang="en-IN" dirty="0">
                <a:solidFill>
                  <a:srgbClr val="0070C0"/>
                </a:solidFill>
              </a:rPr>
              <a:t>com/akash701-MUC/Portfolio-git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E7BECF-AF0D-C946-92BA-79BDCA4F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219200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3"/>
              </a:rPr>
              <a:t>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1E120E-17F8-03A3-6F01-103293D965AA}"/>
              </a:ext>
            </a:extLst>
          </p:cNvPr>
          <p:cNvSpPr txBox="1"/>
          <p:nvPr/>
        </p:nvSpPr>
        <p:spPr>
          <a:xfrm flipH="1">
            <a:off x="3363360" y="2318657"/>
            <a:ext cx="6880097" cy="8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7C0129B-41B2-D9AB-7153-4D6B7F2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5" y="448713"/>
            <a:ext cx="8628592" cy="152718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392B8F0-0168-17F0-6BBC-8F4A88E0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5" y="1975896"/>
            <a:ext cx="9291215" cy="34506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🎯 The </a:t>
            </a:r>
            <a:r>
              <a:rPr lang="en-US" b="1" dirty="0"/>
              <a:t>Digital Portfolio</a:t>
            </a:r>
            <a:r>
              <a:rPr lang="en-US" dirty="0"/>
              <a:t> project has been successfully developed to showcase my </a:t>
            </a:r>
            <a:r>
              <a:rPr lang="en-US" b="1" dirty="0"/>
              <a:t>skills, certifications, and achievements</a:t>
            </a:r>
            <a:r>
              <a:rPr lang="en-US" dirty="0"/>
              <a:t> in a professional manner. 💻 Built using </a:t>
            </a:r>
            <a:r>
              <a:rPr lang="en-US" b="1" dirty="0"/>
              <a:t>HTML, CSS, and JavaScript</a:t>
            </a:r>
            <a:r>
              <a:rPr lang="en-US" dirty="0"/>
              <a:t>, it ensures a clean design and smooth functionality. 📱 The website is fully </a:t>
            </a:r>
            <a:r>
              <a:rPr lang="en-US" b="1" dirty="0"/>
              <a:t>responsive</a:t>
            </a:r>
            <a:r>
              <a:rPr lang="en-US" dirty="0"/>
              <a:t>, working across desktop, tablet, and mobile devices, while 🧭 providing </a:t>
            </a:r>
            <a:r>
              <a:rPr lang="en-US" b="1" dirty="0"/>
              <a:t>user-friendly navigation</a:t>
            </a:r>
            <a:r>
              <a:rPr lang="en-US" dirty="0"/>
              <a:t> for visitors. 🚀 This project not only strengthens my </a:t>
            </a:r>
            <a:r>
              <a:rPr lang="en-US" b="1" dirty="0"/>
              <a:t>digital identity</a:t>
            </a:r>
            <a:r>
              <a:rPr lang="en-US" dirty="0"/>
              <a:t> but also creates better </a:t>
            </a:r>
            <a:r>
              <a:rPr lang="en-US" b="1" dirty="0"/>
              <a:t>academic and career opportunities</a:t>
            </a:r>
            <a:r>
              <a:rPr lang="en-US" dirty="0"/>
              <a:t>. 🌟 Overall, it reflects my </a:t>
            </a:r>
            <a:r>
              <a:rPr lang="en-US" b="1" dirty="0"/>
              <a:t>web development knowledge</a:t>
            </a:r>
            <a:r>
              <a:rPr lang="en-US" dirty="0"/>
              <a:t> and creativity, making it an effective platform for personal branding.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EC899A-1C9F-EF10-6F6B-408A62C32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1543" y="2600370"/>
            <a:ext cx="81751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7D96D-45BC-F92F-9C1C-72AC6E80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-43544"/>
            <a:ext cx="1062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B70-DD39-B7FF-5C95-7E1B145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"/>
            <a:ext cx="11212285" cy="2732314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694E-B3CA-BEFF-589C-2820D19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52" y="1834121"/>
            <a:ext cx="5905234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E211D-4F30-281F-4CAD-A2D66890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631" y="314072"/>
            <a:ext cx="14520332" cy="156915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1BD4-6D2C-4BD2-2F1F-0C955476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8" y="1883229"/>
            <a:ext cx="9699171" cy="4293734"/>
          </a:xfrm>
        </p:spPr>
        <p:txBody>
          <a:bodyPr/>
          <a:lstStyle/>
          <a:p>
            <a:r>
              <a:rPr lang="en-IN" dirty="0"/>
              <a:t>PROJECT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TOOLS AND  TECHNOLOGIES</a:t>
            </a:r>
          </a:p>
          <a:p>
            <a:r>
              <a:rPr lang="en-IN" dirty="0"/>
              <a:t>PORTFOLIO DESIGN AND LAYOUT</a:t>
            </a:r>
          </a:p>
          <a:p>
            <a:r>
              <a:rPr lang="en-IN" dirty="0"/>
              <a:t>FEATURES AND SCREENSHOT</a:t>
            </a:r>
          </a:p>
          <a:p>
            <a:r>
              <a:rPr lang="en-IN" dirty="0"/>
              <a:t>GITUP LINK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2" name="Content Placeholder 3" descr="CPU with binary numbers and blueprint">
            <a:extLst>
              <a:ext uri="{FF2B5EF4-FFF2-40B4-BE49-F238E27FC236}">
                <a16:creationId xmlns:a16="http://schemas.microsoft.com/office/drawing/2014/main" id="{4A958177-E7C4-91EA-3BEA-0F3D19AB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98" y="1883229"/>
            <a:ext cx="3556001" cy="2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DC4-06A1-F3D9-B382-89E4E14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4600" y="1"/>
            <a:ext cx="11311467" cy="2005968"/>
          </a:xfrm>
        </p:spPr>
        <p:txBody>
          <a:bodyPr/>
          <a:lstStyle/>
          <a:p>
            <a:r>
              <a:rPr lang="en-IN" dirty="0"/>
              <a:t>                    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B22-D9F5-A9A0-39B8-66832C3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1879599"/>
            <a:ext cx="8857341" cy="447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resumes are static and fail to showcase creativity and technical skills effectively. In today’s digital era, employers prefer interactive and accessible online profiles. A digital portfolio provides a responsive platform to highlight skills, achievements, and certifications while enhancing personal branding and career opportunities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61-E6F3-96B1-C9D6-324DBB04E2F1}"/>
              </a:ext>
            </a:extLst>
          </p:cNvPr>
          <p:cNvSpPr/>
          <p:nvPr/>
        </p:nvSpPr>
        <p:spPr>
          <a:xfrm>
            <a:off x="3903133" y="694267"/>
            <a:ext cx="6756400" cy="1049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98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04-1757-75B6-B6F5-3530C7D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9727" y="100361"/>
            <a:ext cx="11902521" cy="1753393"/>
          </a:xfrm>
        </p:spPr>
        <p:txBody>
          <a:bodyPr/>
          <a:lstStyle/>
          <a:p>
            <a:r>
              <a:rPr lang="en-IN" dirty="0"/>
              <a:t>                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065-BB81-2D68-0451-07C9F4B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232" y="1966031"/>
            <a:ext cx="9840686" cy="40760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responsive personal portfolio website</a:t>
            </a:r>
            <a:r>
              <a:rPr lang="en-US" dirty="0"/>
              <a:t> showcasing key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Includes </a:t>
            </a:r>
            <a:r>
              <a:rPr lang="en-US" b="1" dirty="0"/>
              <a:t>Home/About Me, Certificates, Skills, and Contact sections</a:t>
            </a:r>
            <a:r>
              <a:rPr lang="en-US" dirty="0"/>
              <a:t>.</a:t>
            </a:r>
          </a:p>
          <a:p>
            <a:r>
              <a:rPr lang="en-US" dirty="0"/>
              <a:t>Provides a platform for </a:t>
            </a:r>
            <a:r>
              <a:rPr lang="en-US" b="1" dirty="0"/>
              <a:t>personal branding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cross-device compatibility</a:t>
            </a:r>
            <a:r>
              <a:rPr lang="en-US" dirty="0"/>
              <a:t> for better accessibility.</a:t>
            </a:r>
          </a:p>
          <a:p>
            <a:r>
              <a:rPr lang="en-US" dirty="0"/>
              <a:t>Helps build a </a:t>
            </a:r>
            <a:r>
              <a:rPr lang="en-US" b="1" dirty="0"/>
              <a:t>strong digital identity</a:t>
            </a:r>
            <a:r>
              <a:rPr lang="en-US" dirty="0"/>
              <a:t> for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1F2-55E6-16E4-4614-846E208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6057" y="870856"/>
            <a:ext cx="12061371" cy="1059317"/>
          </a:xfrm>
        </p:spPr>
        <p:txBody>
          <a:bodyPr/>
          <a:lstStyle/>
          <a:p>
            <a:pPr algn="ctr"/>
            <a:r>
              <a:rPr lang="en-IN" dirty="0"/>
              <a:t>       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E18-7CB1-3BDA-A656-5EA6646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896635"/>
            <a:ext cx="9606643" cy="46917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🎓 Students/Peers</a:t>
            </a:r>
            <a:r>
              <a:rPr lang="en-US" sz="1800" dirty="0"/>
              <a:t> – to view my </a:t>
            </a:r>
            <a:r>
              <a:rPr lang="en-US" sz="1800" b="1" dirty="0"/>
              <a:t>academic background, skills, and certifications</a:t>
            </a:r>
            <a:r>
              <a:rPr lang="en-US" sz="1800" dirty="0"/>
              <a:t> for collaboration or learning.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💼 Employers/Recruiters</a:t>
            </a:r>
            <a:r>
              <a:rPr lang="en-US" sz="1800" dirty="0"/>
              <a:t> – to assess my </a:t>
            </a:r>
            <a:r>
              <a:rPr lang="en-US" sz="1800" b="1" dirty="0"/>
              <a:t>skills, achievements, and professional potential</a:t>
            </a:r>
            <a:r>
              <a:rPr lang="en-US" sz="1800" dirty="0"/>
              <a:t> during hiring.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👨‍🏫 Teachers/Mentors</a:t>
            </a:r>
            <a:r>
              <a:rPr lang="en-US" sz="1800" dirty="0"/>
              <a:t> – to evaluate my </a:t>
            </a:r>
            <a:r>
              <a:rPr lang="en-US" sz="1800" b="1" dirty="0"/>
              <a:t>academic growth, projects, and certifications</a:t>
            </a:r>
            <a:r>
              <a:rPr lang="en-US" sz="18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🤝 Collaborators/Team Members</a:t>
            </a:r>
            <a:r>
              <a:rPr lang="en-US" sz="1800" dirty="0"/>
              <a:t> – to connect for </a:t>
            </a:r>
            <a:r>
              <a:rPr lang="en-US" sz="1800" b="1" dirty="0"/>
              <a:t>projects, internships, or research work</a:t>
            </a:r>
            <a:r>
              <a:rPr lang="en-US" sz="18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  <a:p>
            <a:pPr>
              <a:lnSpc>
                <a:spcPct val="170000"/>
              </a:lnSpc>
            </a:pPr>
            <a:endParaRPr lang="en-IN" sz="1800" dirty="0"/>
          </a:p>
        </p:txBody>
      </p:sp>
      <p:pic>
        <p:nvPicPr>
          <p:cNvPr id="5" name="Picture 4" descr="Man alone in an office">
            <a:extLst>
              <a:ext uri="{FF2B5EF4-FFF2-40B4-BE49-F238E27FC236}">
                <a16:creationId xmlns:a16="http://schemas.microsoft.com/office/drawing/2014/main" id="{C8B5BF7C-EB2F-F6A0-C3D8-2CB162A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376" y="3512251"/>
            <a:ext cx="1591734" cy="1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29A-ECEA-5233-3079-6F22997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804519"/>
            <a:ext cx="10624261" cy="1938681"/>
          </a:xfrm>
        </p:spPr>
        <p:txBody>
          <a:bodyPr/>
          <a:lstStyle/>
          <a:p>
            <a:r>
              <a:rPr lang="en-IN" dirty="0"/>
              <a:t>              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BB-D48F-A34F-28EB-88CB6A00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501900"/>
            <a:ext cx="7745187" cy="36750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💻 HTML</a:t>
            </a:r>
            <a:r>
              <a:rPr lang="en-US" dirty="0"/>
              <a:t> – to create the </a:t>
            </a:r>
            <a:r>
              <a:rPr lang="en-US" b="1" dirty="0"/>
              <a:t>structure</a:t>
            </a:r>
            <a:r>
              <a:rPr lang="en-US" dirty="0"/>
              <a:t> of the website.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🎨 CSS</a:t>
            </a:r>
            <a:r>
              <a:rPr lang="en-US" dirty="0"/>
              <a:t> – to design the </a:t>
            </a:r>
            <a:r>
              <a:rPr lang="en-US" b="1" dirty="0"/>
              <a:t>style and 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⚡ JavaScript</a:t>
            </a:r>
            <a:r>
              <a:rPr lang="en-US" dirty="0"/>
              <a:t> – to add </a:t>
            </a:r>
            <a:r>
              <a:rPr lang="en-US" b="1" dirty="0"/>
              <a:t>basic interactivity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📱 Responsive Design</a:t>
            </a:r>
            <a:r>
              <a:rPr lang="en-US" dirty="0"/>
              <a:t> – to make it work on </a:t>
            </a:r>
            <a:r>
              <a:rPr lang="en-US" b="1" dirty="0"/>
              <a:t>all devices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🧩 VS Code</a:t>
            </a:r>
            <a:r>
              <a:rPr lang="en-US" dirty="0"/>
              <a:t> – as the </a:t>
            </a:r>
            <a:r>
              <a:rPr lang="en-US" b="1" dirty="0"/>
              <a:t>code editor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🌐 Browser</a:t>
            </a:r>
            <a:r>
              <a:rPr lang="en-US" dirty="0"/>
              <a:t> – to </a:t>
            </a:r>
            <a:r>
              <a:rPr lang="en-US" b="1" dirty="0"/>
              <a:t>test and view</a:t>
            </a:r>
            <a:r>
              <a:rPr lang="en-US" dirty="0"/>
              <a:t> the website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41FE41-445F-5567-2519-81931886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AEA-A6AD-50B5-26D4-3426AE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26" y="889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PORTFOLIO DESIGN AND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F1524-A7B8-E583-7EB8-3BBEE2E7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2338630"/>
            <a:ext cx="827314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name and navigation menu.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Home/About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 introduction with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certifications in list or grid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technical and soft skills with lists or progress bars.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form, email,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 and quick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on desktop, tablet,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9736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E077-5540-7039-9A39-BC1EDFF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865" y="5790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8FD1-1B5F-D365-D5EA-A971231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28" y="1513114"/>
            <a:ext cx="9851571" cy="3357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📱 Responsive Design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🧭 User-Friendly Navigation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👤 About Me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📜 Certificates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🛠️ Skills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✉️ Contact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⚡ Interactive Elements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🎨 Professional Layout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1975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1448</TotalTime>
  <Words>649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Garamond</vt:lpstr>
      <vt:lpstr>Organic</vt:lpstr>
      <vt:lpstr>PowerPoint Presentation</vt:lpstr>
      <vt:lpstr>PROJECT TITLE</vt:lpstr>
      <vt:lpstr>AGENDA</vt:lpstr>
      <vt:lpstr>                     PROJECT STATEMENT</vt:lpstr>
      <vt:lpstr>                 PROJECT OVERVIEW</vt:lpstr>
      <vt:lpstr>       WHO ARE THE END USER</vt:lpstr>
      <vt:lpstr>               TOOLS AND TECHNIQUES</vt:lpstr>
      <vt:lpstr>              PORTFOLIO DESIGN AND LAYOUT</vt:lpstr>
      <vt:lpstr>                 FEATURES AND FUNCTIONALITY</vt:lpstr>
      <vt:lpstr>            RESULTS AND SCREENSHOT</vt:lpstr>
      <vt:lpstr>SCREEN SHOTS OF MY PORTFOLIO</vt:lpstr>
      <vt:lpstr>           GITHUB AND PORTFOLIO LINK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mybro</dc:creator>
  <cp:lastModifiedBy>saran raj</cp:lastModifiedBy>
  <cp:revision>8</cp:revision>
  <dcterms:created xsi:type="dcterms:W3CDTF">2025-09-02T16:45:39Z</dcterms:created>
  <dcterms:modified xsi:type="dcterms:W3CDTF">2025-09-05T04:09:31Z</dcterms:modified>
</cp:coreProperties>
</file>