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3447" autoAdjust="0"/>
  </p:normalViewPr>
  <p:slideViewPr>
    <p:cSldViewPr snapToGrid="0">
      <p:cViewPr varScale="1">
        <p:scale>
          <a:sx n="64" d="100"/>
          <a:sy n="64" d="100"/>
        </p:scale>
        <p:origin x="9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BE5CB1F-40A1-4054-BE6A-12062550321C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7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95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574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111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43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352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597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451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53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28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14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3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04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10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51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4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E5CB1F-40A1-4054-BE6A-12062550321C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93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  <p:sldLayoutId id="2147484048" r:id="rId13"/>
    <p:sldLayoutId id="2147484049" r:id="rId14"/>
    <p:sldLayoutId id="2147484050" r:id="rId15"/>
    <p:sldLayoutId id="2147484051" r:id="rId16"/>
    <p:sldLayoutId id="214748405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 /><Relationship Id="rId7" Type="http://schemas.openxmlformats.org/officeDocument/2006/relationships/image" Target="../media/image15.sv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14.jpg" /><Relationship Id="rId5" Type="http://schemas.openxmlformats.org/officeDocument/2006/relationships/image" Target="../media/image13.svg" /><Relationship Id="rId4" Type="http://schemas.openxmlformats.org/officeDocument/2006/relationships/image" Target="../media/image12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pikadevaraj2811.github.io/dgopikaportfolio/" TargetMode="External" /><Relationship Id="rId2" Type="http://schemas.openxmlformats.org/officeDocument/2006/relationships/hyperlink" Target="https://gopikadevaraj2811.github.io/dgopikaportfolio" TargetMode="Externa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43C8E4-4D97-F5D7-7B82-5D000CCFDED2}"/>
              </a:ext>
            </a:extLst>
          </p:cNvPr>
          <p:cNvSpPr txBox="1"/>
          <p:nvPr/>
        </p:nvSpPr>
        <p:spPr>
          <a:xfrm>
            <a:off x="3560609" y="1128545"/>
            <a:ext cx="582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DIGITAL PORTFOLIO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9274A-FB2E-FBAB-63BA-10643C725314}"/>
              </a:ext>
            </a:extLst>
          </p:cNvPr>
          <p:cNvSpPr txBox="1"/>
          <p:nvPr/>
        </p:nvSpPr>
        <p:spPr>
          <a:xfrm>
            <a:off x="2138775" y="2282708"/>
            <a:ext cx="107877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STUDENT </a:t>
            </a:r>
            <a:r>
              <a:rPr lang="en-IN" sz="2400"/>
              <a:t>NAME    </a:t>
            </a:r>
            <a:r>
              <a:rPr lang="en-IN" sz="2400" dirty="0"/>
              <a:t>:  AKASH 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REGISTER NO         :  31924U18001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DEPARTMENT        :  BSc (Computer Science)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EMAIL ID                 :  aa7193147@gmail.Com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COLLEGE                :  </a:t>
            </a:r>
            <a:r>
              <a:rPr lang="en-IN" sz="2400" dirty="0" err="1"/>
              <a:t>Mazharul</a:t>
            </a:r>
            <a:r>
              <a:rPr lang="en-IN" sz="2400" dirty="0"/>
              <a:t> Uloom College </a:t>
            </a:r>
            <a:r>
              <a:rPr lang="en-IN" sz="2400" dirty="0" err="1"/>
              <a:t>Ambur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UNIVERSITY           :  </a:t>
            </a:r>
            <a:r>
              <a:rPr lang="en-IN" sz="2400" dirty="0" err="1"/>
              <a:t>Thiruvalluvar</a:t>
            </a:r>
            <a:r>
              <a:rPr lang="en-IN" sz="2400" dirty="0"/>
              <a:t> University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NM ID                       : 6271EB85F54E5F39A69472B5B23A4709</a:t>
            </a:r>
          </a:p>
          <a:p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A44B7-2FC9-7170-497F-85578E983AFA}"/>
              </a:ext>
            </a:extLst>
          </p:cNvPr>
          <p:cNvSpPr txBox="1"/>
          <p:nvPr/>
        </p:nvSpPr>
        <p:spPr>
          <a:xfrm>
            <a:off x="5301343" y="329837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217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1C15-9CF2-BEBE-B580-B29C4E63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3" y="681038"/>
            <a:ext cx="9775371" cy="1038904"/>
          </a:xfrm>
        </p:spPr>
        <p:txBody>
          <a:bodyPr/>
          <a:lstStyle/>
          <a:p>
            <a:r>
              <a:rPr lang="en-IN" dirty="0"/>
              <a:t>            RESULTS AND 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C878-46D6-C916-C485-72674C1A9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716015"/>
            <a:ext cx="8991600" cy="430461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HELLO ,I AM GOPIKA D LEARNER EXPLORING WEB DEVELOPMENT AND TECHNOLOGY EXPLORING I ENJOY ATTENDING THE CONFERENCE AND BUILDING CREATIVE PROJECT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CERTIFICATES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A NATIONAL CONFERENCE OF ADD ON COURSE IN EVERY DAY LIFE AND RECEIVED A CERTIFICATE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A NATIONAL CONFERENCE ON ARTIFICIAL INTELLIGENCE(AI)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OVERVIEW OF ENGLISH COMMUNICATION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WEB DEVELOPMENT-IBM SKILLBUILD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CLOUD COMPUTING-IBM SKILLBUILD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3550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AF4439-4B50-914C-ECD8-8650F10F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 SHOTS OF MY PORTFOLIO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FC12D2-7A5C-F514-8727-4AF4C7B1C6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079" y="2563720"/>
            <a:ext cx="2503358" cy="1907105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078C1-3349-4CC6-B423-8B4CB19E20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714" y="2560320"/>
            <a:ext cx="2503359" cy="182467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593B19-C82F-6A57-5A18-3F426201E318}"/>
              </a:ext>
            </a:extLst>
          </p:cNvPr>
          <p:cNvSpPr txBox="1"/>
          <p:nvPr/>
        </p:nvSpPr>
        <p:spPr>
          <a:xfrm>
            <a:off x="1458686" y="1883229"/>
            <a:ext cx="942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------------------------------------------------------------------------------------------------------------------</a:t>
            </a:r>
          </a:p>
        </p:txBody>
      </p:sp>
      <p:pic>
        <p:nvPicPr>
          <p:cNvPr id="14" name="Graphic 13" descr="Chevron arrows with solid fill">
            <a:extLst>
              <a:ext uri="{FF2B5EF4-FFF2-40B4-BE49-F238E27FC236}">
                <a16:creationId xmlns:a16="http://schemas.microsoft.com/office/drawing/2014/main" id="{6CF4D9BE-9810-C34A-9FE4-9C6E9DF61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2592" y="3207028"/>
            <a:ext cx="620487" cy="6204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541D18-749B-9A4E-4039-C1CCC18A9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84" y="2560319"/>
            <a:ext cx="2503358" cy="1824671"/>
          </a:xfrm>
          <a:prstGeom prst="rect">
            <a:avLst/>
          </a:prstGeom>
        </p:spPr>
      </p:pic>
      <p:pic>
        <p:nvPicPr>
          <p:cNvPr id="17" name="Graphic 16" descr="Chevron arrows with solid fill">
            <a:extLst>
              <a:ext uri="{FF2B5EF4-FFF2-40B4-BE49-F238E27FC236}">
                <a16:creationId xmlns:a16="http://schemas.microsoft.com/office/drawing/2014/main" id="{6C1837A5-E25C-FD9D-7DFB-116DF2A8C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5442" y="3207028"/>
            <a:ext cx="620487" cy="62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0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6F5A030-0FEC-295E-0B66-8192A3AB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41" y="953903"/>
            <a:ext cx="9291215" cy="1049235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GITHUB AND PORTFOLIO LINK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795658-BE1D-34FB-2D9B-B6C953182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This is my profile and my digital portfolio link.</a:t>
            </a:r>
          </a:p>
          <a:p>
            <a:pPr marL="0" indent="0">
              <a:buNone/>
            </a:pPr>
            <a:r>
              <a:rPr lang="en-IN" dirty="0"/>
              <a:t>             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70C0"/>
                </a:solidFill>
                <a:latin typeface="-apple-system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altLang="en-US" b="1" dirty="0">
                <a:solidFill>
                  <a:srgbClr val="0070C0"/>
                </a:solidFill>
                <a:latin typeface="-apple-system"/>
                <a:cs typeface="Arial" panose="020B0604020202020204" pitchFamily="34" charset="0"/>
              </a:rPr>
              <a:t>akash701-muc.github.io/Portfolio-.git</a:t>
            </a:r>
            <a:endParaRPr lang="en-US" b="1" dirty="0">
              <a:solidFill>
                <a:srgbClr val="0969DA"/>
              </a:solidFill>
              <a:latin typeface="-apple-system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/>
              <a:t>MY GITHUB URL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>
                <a:solidFill>
                  <a:srgbClr val="0070C0"/>
                </a:solidFill>
              </a:rPr>
              <a:t>https://github.</a:t>
            </a:r>
            <a:r>
              <a:rPr lang="en-IN" dirty="0">
                <a:solidFill>
                  <a:srgbClr val="0070C0"/>
                </a:solidFill>
              </a:rPr>
              <a:t>com/akash701-MUC/Portfolio-git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4E7BECF-AF0D-C946-92BA-79BDCA4F8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00109"/>
            <a:ext cx="12192000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969DA"/>
                </a:solidFill>
                <a:effectLst/>
                <a:latin typeface="-apple-system"/>
                <a:cs typeface="Arial" panose="020B0604020202020204" pitchFamily="34" charset="0"/>
                <a:hlinkClick r:id="rId3"/>
              </a:rPr>
              <a:t>/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0567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41E120E-17F8-03A3-6F01-103293D965AA}"/>
              </a:ext>
            </a:extLst>
          </p:cNvPr>
          <p:cNvSpPr txBox="1"/>
          <p:nvPr/>
        </p:nvSpPr>
        <p:spPr>
          <a:xfrm flipH="1">
            <a:off x="3363360" y="2318657"/>
            <a:ext cx="6880097" cy="81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B7C0129B-41B2-D9AB-7153-4D6B7F2D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05" y="448713"/>
            <a:ext cx="8628592" cy="1527183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6392B8F0-0168-17F0-6BBC-8F4A88E0B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05" y="1975896"/>
            <a:ext cx="9291215" cy="34506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         🎯 The </a:t>
            </a:r>
            <a:r>
              <a:rPr lang="en-US" b="1" dirty="0"/>
              <a:t>Digital Portfolio</a:t>
            </a:r>
            <a:r>
              <a:rPr lang="en-US" dirty="0"/>
              <a:t> project has been successfully developed to showcase my </a:t>
            </a:r>
            <a:r>
              <a:rPr lang="en-US" b="1" dirty="0"/>
              <a:t>skills, certifications, and achievements</a:t>
            </a:r>
            <a:r>
              <a:rPr lang="en-US" dirty="0"/>
              <a:t> in a professional manner. 💻 Built using </a:t>
            </a:r>
            <a:r>
              <a:rPr lang="en-US" b="1" dirty="0"/>
              <a:t>HTML, CSS, and JavaScript</a:t>
            </a:r>
            <a:r>
              <a:rPr lang="en-US" dirty="0"/>
              <a:t>, it ensures a clean design and smooth functionality. 📱 The website is fully </a:t>
            </a:r>
            <a:r>
              <a:rPr lang="en-US" b="1" dirty="0"/>
              <a:t>responsive</a:t>
            </a:r>
            <a:r>
              <a:rPr lang="en-US" dirty="0"/>
              <a:t>, working across desktop, tablet, and mobile devices, while 🧭 providing </a:t>
            </a:r>
            <a:r>
              <a:rPr lang="en-US" b="1" dirty="0"/>
              <a:t>user-friendly navigation</a:t>
            </a:r>
            <a:r>
              <a:rPr lang="en-US" dirty="0"/>
              <a:t> for visitors. 🚀 This project not only strengthens my </a:t>
            </a:r>
            <a:r>
              <a:rPr lang="en-US" b="1" dirty="0"/>
              <a:t>digital identity</a:t>
            </a:r>
            <a:r>
              <a:rPr lang="en-US" dirty="0"/>
              <a:t> but also creates better </a:t>
            </a:r>
            <a:r>
              <a:rPr lang="en-US" b="1" dirty="0"/>
              <a:t>academic and career opportunities</a:t>
            </a:r>
            <a:r>
              <a:rPr lang="en-US" dirty="0"/>
              <a:t>. 🌟 Overall, it reflects my </a:t>
            </a:r>
            <a:r>
              <a:rPr lang="en-US" b="1" dirty="0"/>
              <a:t>web development knowledge</a:t>
            </a:r>
            <a:r>
              <a:rPr lang="en-US" dirty="0"/>
              <a:t> and creativity, making it an effective platform for personal branding.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39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ACEC899A-1C9F-EF10-6F6B-408A62C32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91543" y="2600370"/>
            <a:ext cx="817517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F7D96D-45BC-F92F-9C1C-72AC6E80E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8" y="-43544"/>
            <a:ext cx="10624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BB70-DD39-B7FF-5C95-7E1B1452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1"/>
            <a:ext cx="11212285" cy="2732314"/>
          </a:xfrm>
        </p:spPr>
        <p:txBody>
          <a:bodyPr/>
          <a:lstStyle/>
          <a:p>
            <a:r>
              <a:rPr lang="en-IN" dirty="0"/>
              <a:t>PROJECT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7694E-B3CA-BEFF-589C-2820D19CE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52" y="1834121"/>
            <a:ext cx="5905234" cy="389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6492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DE211D-4F30-281F-4CAD-A2D66890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16631" y="314072"/>
            <a:ext cx="14520332" cy="1569157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F1BD4-6D2C-4BD2-2F1F-0C9554765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628" y="1883229"/>
            <a:ext cx="9699171" cy="4293734"/>
          </a:xfrm>
        </p:spPr>
        <p:txBody>
          <a:bodyPr/>
          <a:lstStyle/>
          <a:p>
            <a:r>
              <a:rPr lang="en-IN" dirty="0"/>
              <a:t>PROJECT STATEMENT</a:t>
            </a:r>
          </a:p>
          <a:p>
            <a:r>
              <a:rPr lang="en-IN" dirty="0"/>
              <a:t>PROJECT OVERVIEW</a:t>
            </a:r>
          </a:p>
          <a:p>
            <a:r>
              <a:rPr lang="en-IN" dirty="0"/>
              <a:t>END USERS</a:t>
            </a:r>
          </a:p>
          <a:p>
            <a:r>
              <a:rPr lang="en-IN" dirty="0"/>
              <a:t>TOOLS AND  TECHNOLOGIES</a:t>
            </a:r>
          </a:p>
          <a:p>
            <a:r>
              <a:rPr lang="en-IN" dirty="0"/>
              <a:t>PORTFOLIO DESIGN AND LAYOUT</a:t>
            </a:r>
          </a:p>
          <a:p>
            <a:r>
              <a:rPr lang="en-IN" dirty="0"/>
              <a:t>FEATURES AND SCREENSHOT</a:t>
            </a:r>
          </a:p>
          <a:p>
            <a:r>
              <a:rPr lang="en-IN" dirty="0"/>
              <a:t>GITUP LINK</a:t>
            </a:r>
          </a:p>
          <a:p>
            <a:r>
              <a:rPr lang="en-IN" dirty="0"/>
              <a:t>CONCLUSION</a:t>
            </a:r>
          </a:p>
        </p:txBody>
      </p:sp>
      <p:pic>
        <p:nvPicPr>
          <p:cNvPr id="2" name="Content Placeholder 3" descr="CPU with binary numbers and blueprint">
            <a:extLst>
              <a:ext uri="{FF2B5EF4-FFF2-40B4-BE49-F238E27FC236}">
                <a16:creationId xmlns:a16="http://schemas.microsoft.com/office/drawing/2014/main" id="{4A958177-E7C4-91EA-3BEA-0F3D19AB9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798" y="1883229"/>
            <a:ext cx="3556001" cy="25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7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3DC4-06A1-F3D9-B382-89E4E141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4600" y="1"/>
            <a:ext cx="11311467" cy="2005968"/>
          </a:xfrm>
        </p:spPr>
        <p:txBody>
          <a:bodyPr/>
          <a:lstStyle/>
          <a:p>
            <a:r>
              <a:rPr lang="en-IN" dirty="0"/>
              <a:t>                     PROJECT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DB22-D9F5-A9A0-39B8-66832C362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0" y="1879599"/>
            <a:ext cx="8857341" cy="44715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Traditional resumes are static and fail to showcase creativity and technical skills effectively. In today’s digital era, employers prefer interactive and accessible online profiles. A digital portfolio provides a responsive platform to highlight skills, achievements, and certifications while enhancing personal branding and career opportunities</a:t>
            </a: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94CA61-E6F3-96B1-C9D6-324DBB04E2F1}"/>
              </a:ext>
            </a:extLst>
          </p:cNvPr>
          <p:cNvSpPr/>
          <p:nvPr/>
        </p:nvSpPr>
        <p:spPr>
          <a:xfrm>
            <a:off x="3903133" y="694267"/>
            <a:ext cx="6756400" cy="10492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659847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F204-1757-75B6-B6F5-3530C7D6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9727" y="100361"/>
            <a:ext cx="11902521" cy="1753393"/>
          </a:xfrm>
        </p:spPr>
        <p:txBody>
          <a:bodyPr/>
          <a:lstStyle/>
          <a:p>
            <a:r>
              <a:rPr lang="en-IN" dirty="0"/>
              <a:t>                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09065-BB81-2D68-0451-07C9F4B67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232" y="1966031"/>
            <a:ext cx="9840686" cy="407602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responsive personal portfolio website</a:t>
            </a:r>
            <a:r>
              <a:rPr lang="en-US" dirty="0"/>
              <a:t> showcasing key information.</a:t>
            </a:r>
          </a:p>
          <a:p>
            <a:pPr>
              <a:lnSpc>
                <a:spcPct val="150000"/>
              </a:lnSpc>
            </a:pPr>
            <a:r>
              <a:rPr lang="en-US" dirty="0"/>
              <a:t>Built using </a:t>
            </a:r>
            <a:r>
              <a:rPr lang="en-US" b="1" dirty="0"/>
              <a:t>HTML, CSS, and JavaScript</a:t>
            </a:r>
            <a:r>
              <a:rPr lang="en-US" dirty="0"/>
              <a:t>.</a:t>
            </a:r>
          </a:p>
          <a:p>
            <a:r>
              <a:rPr lang="en-US" dirty="0"/>
              <a:t>Includes </a:t>
            </a:r>
            <a:r>
              <a:rPr lang="en-US" b="1" dirty="0"/>
              <a:t>Home/About Me, Certificates, Skills, and Contact sections</a:t>
            </a:r>
            <a:r>
              <a:rPr lang="en-US" dirty="0"/>
              <a:t>.</a:t>
            </a:r>
          </a:p>
          <a:p>
            <a:r>
              <a:rPr lang="en-US" dirty="0"/>
              <a:t>Provides a platform for </a:t>
            </a:r>
            <a:r>
              <a:rPr lang="en-US" b="1" dirty="0"/>
              <a:t>personal branding</a:t>
            </a:r>
            <a:r>
              <a:rPr lang="en-US" dirty="0"/>
              <a:t>.</a:t>
            </a:r>
          </a:p>
          <a:p>
            <a:r>
              <a:rPr lang="en-US" dirty="0"/>
              <a:t>Ensures </a:t>
            </a:r>
            <a:r>
              <a:rPr lang="en-US" b="1" dirty="0"/>
              <a:t>cross-device compatibility</a:t>
            </a:r>
            <a:r>
              <a:rPr lang="en-US" dirty="0"/>
              <a:t> for better accessibility.</a:t>
            </a:r>
          </a:p>
          <a:p>
            <a:r>
              <a:rPr lang="en-US" dirty="0"/>
              <a:t>Helps build a </a:t>
            </a:r>
            <a:r>
              <a:rPr lang="en-US" b="1" dirty="0"/>
              <a:t>strong digital identity</a:t>
            </a:r>
            <a:r>
              <a:rPr lang="en-US" dirty="0"/>
              <a:t> for future growth.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486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91F2-55E6-16E4-4614-846E2080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6057" y="870856"/>
            <a:ext cx="12061371" cy="1059317"/>
          </a:xfrm>
        </p:spPr>
        <p:txBody>
          <a:bodyPr/>
          <a:lstStyle/>
          <a:p>
            <a:pPr algn="ctr"/>
            <a:r>
              <a:rPr lang="en-IN" dirty="0"/>
              <a:t>       WHO ARE THE END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1E18-7CB1-3BDA-A656-5EA66467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1896635"/>
            <a:ext cx="9606643" cy="469174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/>
              <a:t> </a:t>
            </a:r>
            <a:r>
              <a:rPr lang="en-US" sz="1800" b="1" dirty="0"/>
              <a:t>🎓 Students/Peers</a:t>
            </a:r>
            <a:r>
              <a:rPr lang="en-US" sz="1800" dirty="0"/>
              <a:t> – to view my </a:t>
            </a:r>
            <a:r>
              <a:rPr lang="en-US" sz="1800" b="1" dirty="0"/>
              <a:t>academic background, skills, and certifications</a:t>
            </a:r>
            <a:r>
              <a:rPr lang="en-US" sz="1800" dirty="0"/>
              <a:t> for collaboration or learning.</a:t>
            </a:r>
          </a:p>
          <a:p>
            <a:pPr>
              <a:lnSpc>
                <a:spcPct val="170000"/>
              </a:lnSpc>
            </a:pPr>
            <a:r>
              <a:rPr lang="en-US" sz="1800" dirty="0"/>
              <a:t> </a:t>
            </a:r>
            <a:r>
              <a:rPr lang="en-US" sz="1800" b="1" dirty="0"/>
              <a:t>💼 Employers/Recruiters</a:t>
            </a:r>
            <a:r>
              <a:rPr lang="en-US" sz="1800" dirty="0"/>
              <a:t> – to assess my </a:t>
            </a:r>
            <a:r>
              <a:rPr lang="en-US" sz="1800" b="1" dirty="0"/>
              <a:t>skills, achievements, and professional potential</a:t>
            </a:r>
            <a:r>
              <a:rPr lang="en-US" sz="1800" dirty="0"/>
              <a:t> during hiring.</a:t>
            </a:r>
          </a:p>
          <a:p>
            <a:pPr>
              <a:lnSpc>
                <a:spcPct val="170000"/>
              </a:lnSpc>
            </a:pPr>
            <a:r>
              <a:rPr lang="en-US" sz="1800" dirty="0"/>
              <a:t> </a:t>
            </a:r>
            <a:r>
              <a:rPr lang="en-US" sz="1800" b="1" dirty="0"/>
              <a:t>👨‍🏫 Teachers/Mentors</a:t>
            </a:r>
            <a:r>
              <a:rPr lang="en-US" sz="1800" dirty="0"/>
              <a:t> – to evaluate my </a:t>
            </a:r>
            <a:r>
              <a:rPr lang="en-US" sz="1800" b="1" dirty="0"/>
              <a:t>academic growth, projects, and certifications</a:t>
            </a:r>
            <a:r>
              <a:rPr lang="en-US" sz="1800" dirty="0"/>
              <a:t>.</a:t>
            </a:r>
          </a:p>
          <a:p>
            <a:pPr>
              <a:lnSpc>
                <a:spcPct val="170000"/>
              </a:lnSpc>
            </a:pPr>
            <a:r>
              <a:rPr lang="en-US" sz="1800" dirty="0"/>
              <a:t> </a:t>
            </a:r>
            <a:r>
              <a:rPr lang="en-US" sz="1800" b="1" dirty="0"/>
              <a:t>🤝 Collaborators/Team Members</a:t>
            </a:r>
            <a:r>
              <a:rPr lang="en-US" sz="1800" dirty="0"/>
              <a:t> – to connect for </a:t>
            </a:r>
            <a:r>
              <a:rPr lang="en-US" sz="1800" b="1" dirty="0"/>
              <a:t>projects, internships, or research work</a:t>
            </a:r>
            <a:r>
              <a:rPr lang="en-US" sz="1800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endParaRPr lang="en-US" sz="1800" dirty="0"/>
          </a:p>
          <a:p>
            <a:pPr>
              <a:lnSpc>
                <a:spcPct val="170000"/>
              </a:lnSpc>
            </a:pPr>
            <a:endParaRPr lang="en-IN" sz="1800" dirty="0"/>
          </a:p>
        </p:txBody>
      </p:sp>
      <p:pic>
        <p:nvPicPr>
          <p:cNvPr id="5" name="Picture 4" descr="Man alone in an office">
            <a:extLst>
              <a:ext uri="{FF2B5EF4-FFF2-40B4-BE49-F238E27FC236}">
                <a16:creationId xmlns:a16="http://schemas.microsoft.com/office/drawing/2014/main" id="{C8B5BF7C-EB2F-F6A0-C3D8-2CB162A4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376" y="3512251"/>
            <a:ext cx="1591734" cy="178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529A-ECEA-5233-3079-6F229974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3" y="804519"/>
            <a:ext cx="10624261" cy="1938681"/>
          </a:xfrm>
        </p:spPr>
        <p:txBody>
          <a:bodyPr/>
          <a:lstStyle/>
          <a:p>
            <a:r>
              <a:rPr lang="en-IN" dirty="0"/>
              <a:t>               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76BB-D48F-A34F-28EB-88CB6A00B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100" y="2501900"/>
            <a:ext cx="7745187" cy="367506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💻 HTML</a:t>
            </a:r>
            <a:r>
              <a:rPr lang="en-US" dirty="0"/>
              <a:t> – to create the </a:t>
            </a:r>
            <a:r>
              <a:rPr lang="en-US" b="1" dirty="0"/>
              <a:t>structure</a:t>
            </a:r>
            <a:r>
              <a:rPr lang="en-US" dirty="0"/>
              <a:t> of the website.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🎨 CSS</a:t>
            </a:r>
            <a:r>
              <a:rPr lang="en-US" dirty="0"/>
              <a:t> – to design the </a:t>
            </a:r>
            <a:r>
              <a:rPr lang="en-US" b="1" dirty="0"/>
              <a:t>style and layout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⚡ JavaScript</a:t>
            </a:r>
            <a:r>
              <a:rPr lang="en-US" dirty="0"/>
              <a:t> – to add </a:t>
            </a:r>
            <a:r>
              <a:rPr lang="en-US" b="1" dirty="0"/>
              <a:t>basic interactivity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📱 Responsive Design</a:t>
            </a:r>
            <a:r>
              <a:rPr lang="en-US" dirty="0"/>
              <a:t> – to make it work on </a:t>
            </a:r>
            <a:r>
              <a:rPr lang="en-US" b="1" dirty="0"/>
              <a:t>all devices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🧩 VS Code</a:t>
            </a:r>
            <a:r>
              <a:rPr lang="en-US" dirty="0"/>
              <a:t> – as the </a:t>
            </a:r>
            <a:r>
              <a:rPr lang="en-US" b="1" dirty="0"/>
              <a:t>code editor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🌐 Browser</a:t>
            </a:r>
            <a:r>
              <a:rPr lang="en-US" dirty="0"/>
              <a:t> – to </a:t>
            </a:r>
            <a:r>
              <a:rPr lang="en-US" b="1" dirty="0"/>
              <a:t>test and view</a:t>
            </a:r>
            <a:r>
              <a:rPr lang="en-US" dirty="0"/>
              <a:t> the website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A41FE41-445F-5567-2519-819318869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64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EAEA-A6AD-50B5-26D4-3426AE43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626" y="8898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PORTFOLIO DESIGN AND LAYOUT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6F1524-A7B8-E583-7EB8-3BBEE2E741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33599" y="2338630"/>
            <a:ext cx="8273143" cy="388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Contains name and navigation menu.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Home/About 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Short introduction with profile photo.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Certificates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Shows certifications in list or grid format.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Displays technical and soft skills with lists or progress bars.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Includes form, email, and social media links.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Contains copyright information and quick links.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Layout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Works smoothly on desktop, tablet, and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197364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E077-5540-7039-9A39-BC1EDFFA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4865" y="57909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8FD1-1B5F-D365-D5EA-A9712312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428" y="1513114"/>
            <a:ext cx="9851571" cy="33575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IN" sz="2400" dirty="0"/>
          </a:p>
          <a:p>
            <a:pPr>
              <a:lnSpc>
                <a:spcPct val="100000"/>
              </a:lnSpc>
            </a:pPr>
            <a:r>
              <a:rPr lang="en-IN" sz="2400" dirty="0"/>
              <a:t>📱 Responsive Design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🧭 User-Friendly Navigation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👤 About Me Section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📜 Certificates Section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🛠️ Skills Section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✉️ Contact Section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⚡ Interactive Elements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🎨 Professional Layout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71197575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1448</TotalTime>
  <Words>649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Organic</vt:lpstr>
      <vt:lpstr>PowerPoint Presentation</vt:lpstr>
      <vt:lpstr>PROJECT TITLE</vt:lpstr>
      <vt:lpstr>AGENDA</vt:lpstr>
      <vt:lpstr>                     PROJECT STATEMENT</vt:lpstr>
      <vt:lpstr>                 PROJECT OVERVIEW</vt:lpstr>
      <vt:lpstr>       WHO ARE THE END USER</vt:lpstr>
      <vt:lpstr>               TOOLS AND TECHNIQUES</vt:lpstr>
      <vt:lpstr>              PORTFOLIO DESIGN AND LAYOUT</vt:lpstr>
      <vt:lpstr>                 FEATURES AND FUNCTIONALITY</vt:lpstr>
      <vt:lpstr>            RESULTS AND SCREENSHOT</vt:lpstr>
      <vt:lpstr>SCREEN SHOTS OF MY PORTFOLIO</vt:lpstr>
      <vt:lpstr>           GITHUB AND PORTFOLIO LINK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sangeetha mybro</dc:creator>
  <cp:lastModifiedBy>AKASH C</cp:lastModifiedBy>
  <cp:revision>11</cp:revision>
  <dcterms:created xsi:type="dcterms:W3CDTF">2025-09-02T16:45:39Z</dcterms:created>
  <dcterms:modified xsi:type="dcterms:W3CDTF">2025-09-10T05:07:08Z</dcterms:modified>
</cp:coreProperties>
</file>