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4" r:id="rId4"/>
  </p:sldMasterIdLst>
  <p:notesMasterIdLst>
    <p:notesMasterId r:id="rId33"/>
  </p:notesMasterIdLst>
  <p:handoutMasterIdLst>
    <p:handoutMasterId r:id="rId34"/>
  </p:handoutMasterIdLst>
  <p:sldIdLst>
    <p:sldId id="463" r:id="rId5"/>
    <p:sldId id="476" r:id="rId6"/>
    <p:sldId id="482" r:id="rId7"/>
    <p:sldId id="495" r:id="rId8"/>
    <p:sldId id="496" r:id="rId9"/>
    <p:sldId id="497" r:id="rId10"/>
    <p:sldId id="498" r:id="rId11"/>
    <p:sldId id="499" r:id="rId12"/>
    <p:sldId id="500" r:id="rId13"/>
    <p:sldId id="501" r:id="rId14"/>
    <p:sldId id="502" r:id="rId15"/>
    <p:sldId id="503" r:id="rId16"/>
    <p:sldId id="483" r:id="rId17"/>
    <p:sldId id="494" r:id="rId18"/>
    <p:sldId id="484" r:id="rId19"/>
    <p:sldId id="505" r:id="rId20"/>
    <p:sldId id="506" r:id="rId21"/>
    <p:sldId id="485" r:id="rId22"/>
    <p:sldId id="486" r:id="rId23"/>
    <p:sldId id="487" r:id="rId24"/>
    <p:sldId id="488" r:id="rId25"/>
    <p:sldId id="489" r:id="rId26"/>
    <p:sldId id="490" r:id="rId27"/>
    <p:sldId id="491" r:id="rId28"/>
    <p:sldId id="493" r:id="rId29"/>
    <p:sldId id="504" r:id="rId30"/>
    <p:sldId id="538" r:id="rId31"/>
    <p:sldId id="55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04" userDrawn="1">
          <p15:clr>
            <a:srgbClr val="A4A3A4"/>
          </p15:clr>
        </p15:guide>
        <p15:guide id="2" orient="horz" pos="3864" userDrawn="1">
          <p15:clr>
            <a:srgbClr val="A4A3A4"/>
          </p15:clr>
        </p15:guide>
        <p15:guide id="3" orient="horz" pos="201" userDrawn="1">
          <p15:clr>
            <a:srgbClr val="A4A3A4"/>
          </p15:clr>
        </p15:guide>
        <p15:guide id="4" pos="7313" userDrawn="1">
          <p15:clr>
            <a:srgbClr val="A4A3A4"/>
          </p15:clr>
        </p15:guide>
        <p15:guide id="5" pos="40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4128"/>
    <a:srgbClr val="1212EA"/>
    <a:srgbClr val="7C3520"/>
    <a:srgbClr val="FDBC5F"/>
    <a:srgbClr val="FFC000"/>
    <a:srgbClr val="F3901D"/>
    <a:srgbClr val="6D6E71"/>
    <a:srgbClr val="E31837"/>
    <a:srgbClr val="00B050"/>
    <a:srgbClr val="BE3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47" autoAdjust="0"/>
    <p:restoredTop sz="94542" autoAdjust="0"/>
  </p:normalViewPr>
  <p:slideViewPr>
    <p:cSldViewPr snapToGrid="0" showGuides="1">
      <p:cViewPr varScale="1">
        <p:scale>
          <a:sx n="71" d="100"/>
          <a:sy n="71" d="100"/>
        </p:scale>
        <p:origin x="714" y="60"/>
      </p:cViewPr>
      <p:guideLst>
        <p:guide orient="horz" pos="4104"/>
        <p:guide orient="horz" pos="3864"/>
        <p:guide orient="horz" pos="201"/>
        <p:guide pos="7313"/>
        <p:guide pos="4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54" d="100"/>
          <a:sy n="54" d="100"/>
        </p:scale>
        <p:origin x="282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10A9C2-775B-46CF-AA39-EB0727643CB3}" type="datetimeFigureOut">
              <a:rPr lang="en-IN" smtClean="0"/>
              <a:t>29-06-2016</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1B1079-A777-4B10-A863-371A5AE28E58}" type="slidenum">
              <a:rPr lang="en-IN" smtClean="0"/>
              <a:t>‹#›</a:t>
            </a:fld>
            <a:endParaRPr lang="en-IN"/>
          </a:p>
        </p:txBody>
      </p:sp>
    </p:spTree>
    <p:extLst>
      <p:ext uri="{BB962C8B-B14F-4D97-AF65-F5344CB8AC3E}">
        <p14:creationId xmlns:p14="http://schemas.microsoft.com/office/powerpoint/2010/main" val="1678917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6/29/2016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3409890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3A218D-F311-4799-90C5-974E162849B4}" type="slidenum">
              <a:rPr lang="en-US" smtClean="0"/>
              <a:pPr/>
              <a:t>2</a:t>
            </a:fld>
            <a:endParaRPr lang="en-US" dirty="0"/>
          </a:p>
        </p:txBody>
      </p:sp>
    </p:spTree>
    <p:extLst>
      <p:ext uri="{BB962C8B-B14F-4D97-AF65-F5344CB8AC3E}">
        <p14:creationId xmlns:p14="http://schemas.microsoft.com/office/powerpoint/2010/main" val="3038928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8DB6AB5-5F8C-4A27-98A9-F538FA1273C4}" type="slidenum">
              <a:rPr lang="en-US"/>
              <a:pPr>
                <a:defRPr/>
              </a:pPr>
              <a:t>12</a:t>
            </a:fld>
            <a:endParaRPr lang="en-US"/>
          </a:p>
        </p:txBody>
      </p:sp>
      <p:sp>
        <p:nvSpPr>
          <p:cNvPr id="317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496974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p:txBody>
          <a:bodyPr/>
          <a:lstStyle/>
          <a:p>
            <a:pPr>
              <a:defRPr/>
            </a:pPr>
            <a:fld id="{B1F92CCA-3422-4067-A4C0-51306DC1D429}" type="slidenum">
              <a:rPr lang="en-US"/>
              <a:pPr>
                <a:defRPr/>
              </a:pPr>
              <a:t>13</a:t>
            </a:fld>
            <a:endParaRPr lang="en-US"/>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1096455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p:txBody>
          <a:bodyPr/>
          <a:lstStyle/>
          <a:p>
            <a:pPr>
              <a:defRPr/>
            </a:pPr>
            <a:fld id="{8A8D6107-80B4-4A24-B042-8B75DE349EC0}" type="slidenum">
              <a:rPr lang="en-US"/>
              <a:pPr>
                <a:defRPr/>
              </a:pPr>
              <a:t>15</a:t>
            </a:fld>
            <a:endParaRPr lang="en-US"/>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The process by which user needs are translated into a software product. </a:t>
            </a:r>
          </a:p>
          <a:p>
            <a:pPr eaLnBrk="1" hangingPunct="1"/>
            <a:r>
              <a:rPr lang="en-US" altLang="en-US" smtClean="0"/>
              <a:t>the process involves:</a:t>
            </a:r>
          </a:p>
          <a:p>
            <a:pPr eaLnBrk="1" hangingPunct="1"/>
            <a:r>
              <a:rPr lang="en-US" altLang="en-US" smtClean="0"/>
              <a:t>translating user needs into software requirements</a:t>
            </a:r>
          </a:p>
          <a:p>
            <a:pPr eaLnBrk="1" hangingPunct="1"/>
            <a:r>
              <a:rPr lang="en-US" altLang="en-US" smtClean="0"/>
              <a:t>transforming the software requirements into design</a:t>
            </a:r>
          </a:p>
          <a:p>
            <a:pPr eaLnBrk="1" hangingPunct="1"/>
            <a:r>
              <a:rPr lang="en-US" altLang="en-US" smtClean="0"/>
              <a:t>implementing the design in code</a:t>
            </a:r>
          </a:p>
          <a:p>
            <a:pPr eaLnBrk="1" hangingPunct="1"/>
            <a:r>
              <a:rPr lang="en-US" altLang="en-US" smtClean="0"/>
              <a:t>testing the code, </a:t>
            </a:r>
            <a:endParaRPr lang="en-US" altLang="ja-JP" smtClean="0"/>
          </a:p>
          <a:p>
            <a:pPr eaLnBrk="1" hangingPunct="1"/>
            <a:r>
              <a:rPr lang="en-US" altLang="ja-JP" smtClean="0"/>
              <a:t>and sometimes installing and checking out the software for operational activities </a:t>
            </a:r>
            <a:endParaRPr lang="en-US" altLang="en-US" smtClean="0"/>
          </a:p>
        </p:txBody>
      </p:sp>
    </p:spTree>
    <p:extLst>
      <p:ext uri="{BB962C8B-B14F-4D97-AF65-F5344CB8AC3E}">
        <p14:creationId xmlns:p14="http://schemas.microsoft.com/office/powerpoint/2010/main" val="739516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p:txBody>
          <a:bodyPr/>
          <a:lstStyle/>
          <a:p>
            <a:pPr>
              <a:defRPr/>
            </a:pPr>
            <a:fld id="{8A8D6107-80B4-4A24-B042-8B75DE349EC0}" type="slidenum">
              <a:rPr lang="en-US"/>
              <a:pPr>
                <a:defRPr/>
              </a:pPr>
              <a:t>16</a:t>
            </a:fld>
            <a:endParaRPr lang="en-US"/>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The process by which user needs are translated into a software product. </a:t>
            </a:r>
          </a:p>
          <a:p>
            <a:pPr eaLnBrk="1" hangingPunct="1"/>
            <a:r>
              <a:rPr lang="en-US" altLang="en-US" smtClean="0"/>
              <a:t>the process involves:</a:t>
            </a:r>
          </a:p>
          <a:p>
            <a:pPr eaLnBrk="1" hangingPunct="1"/>
            <a:r>
              <a:rPr lang="en-US" altLang="en-US" smtClean="0"/>
              <a:t>translating user needs into software requirements</a:t>
            </a:r>
          </a:p>
          <a:p>
            <a:pPr eaLnBrk="1" hangingPunct="1"/>
            <a:r>
              <a:rPr lang="en-US" altLang="en-US" smtClean="0"/>
              <a:t>transforming the software requirements into design</a:t>
            </a:r>
          </a:p>
          <a:p>
            <a:pPr eaLnBrk="1" hangingPunct="1"/>
            <a:r>
              <a:rPr lang="en-US" altLang="en-US" smtClean="0"/>
              <a:t>implementing the design in code</a:t>
            </a:r>
          </a:p>
          <a:p>
            <a:pPr eaLnBrk="1" hangingPunct="1"/>
            <a:r>
              <a:rPr lang="en-US" altLang="en-US" smtClean="0"/>
              <a:t>testing the code, </a:t>
            </a:r>
            <a:endParaRPr lang="en-US" altLang="ja-JP" smtClean="0"/>
          </a:p>
          <a:p>
            <a:pPr eaLnBrk="1" hangingPunct="1"/>
            <a:r>
              <a:rPr lang="en-US" altLang="ja-JP" smtClean="0"/>
              <a:t>and sometimes installing and checking out the software for operational activities </a:t>
            </a:r>
            <a:endParaRPr lang="en-US" altLang="en-US" smtClean="0"/>
          </a:p>
        </p:txBody>
      </p:sp>
    </p:spTree>
    <p:extLst>
      <p:ext uri="{BB962C8B-B14F-4D97-AF65-F5344CB8AC3E}">
        <p14:creationId xmlns:p14="http://schemas.microsoft.com/office/powerpoint/2010/main" val="2666005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p>
            <a:pPr>
              <a:defRPr/>
            </a:pPr>
            <a:fld id="{20AE12D2-B956-4B40-8F1D-2633A4B0587F}" type="slidenum">
              <a:rPr lang="en-US"/>
              <a:pPr>
                <a:defRPr/>
              </a:pPr>
              <a:t>18</a:t>
            </a:fld>
            <a:endParaRPr lang="en-US"/>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692785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p:txBody>
          <a:bodyPr/>
          <a:lstStyle/>
          <a:p>
            <a:pPr>
              <a:defRPr/>
            </a:pPr>
            <a:fld id="{05D6FC6A-8190-4B63-BEF2-E1CC46F040FF}" type="slidenum">
              <a:rPr lang="en-US"/>
              <a:pPr>
                <a:defRPr/>
              </a:pPr>
              <a:t>19</a:t>
            </a:fld>
            <a:endParaRPr lang="en-US"/>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182611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p>
            <a:pPr>
              <a:defRPr/>
            </a:pPr>
            <a:fld id="{36E6C1B9-50A9-4D4A-84B7-D25E3CC85220}" type="slidenum">
              <a:rPr lang="en-US"/>
              <a:pPr>
                <a:defRPr/>
              </a:pPr>
              <a:t>20</a:t>
            </a:fld>
            <a:endParaRPr lang="en-US"/>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93685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p:txBody>
          <a:bodyPr/>
          <a:lstStyle/>
          <a:p>
            <a:pPr>
              <a:defRPr/>
            </a:pPr>
            <a:fld id="{6EF66998-49E5-427A-890C-7A763FB8FCFD}" type="slidenum">
              <a:rPr lang="en-US"/>
              <a:pPr>
                <a:defRPr/>
              </a:pPr>
              <a:t>22</a:t>
            </a:fld>
            <a:endParaRPr lang="en-US"/>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539922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dt" sz="quarter" idx="1"/>
          </p:nvPr>
        </p:nvSpPr>
        <p:spPr>
          <a:noFill/>
        </p:spPr>
        <p:txBody>
          <a:bodyPr/>
          <a:lstStyle/>
          <a:p>
            <a:fld id="{52784922-EA3D-4D12-9BDE-C1D01509DCB3}" type="datetime1">
              <a:rPr lang="en-US" smtClean="0">
                <a:latin typeface="Arial" pitchFamily="34" charset="0"/>
              </a:rPr>
              <a:pPr/>
              <a:t>6/29/2016</a:t>
            </a:fld>
            <a:endParaRPr lang="en-US" smtClean="0">
              <a:latin typeface="Arial" pitchFamily="34" charset="0"/>
            </a:endParaRPr>
          </a:p>
        </p:txBody>
      </p:sp>
      <p:sp>
        <p:nvSpPr>
          <p:cNvPr id="64515" name="Rectangle 6"/>
          <p:cNvSpPr>
            <a:spLocks noGrp="1" noChangeArrowheads="1"/>
          </p:cNvSpPr>
          <p:nvPr>
            <p:ph type="ftr" sz="quarter" idx="4"/>
          </p:nvPr>
        </p:nvSpPr>
        <p:spPr>
          <a:noFill/>
        </p:spPr>
        <p:txBody>
          <a:bodyPr/>
          <a:lstStyle/>
          <a:p>
            <a:r>
              <a:rPr lang="en-US" smtClean="0">
                <a:latin typeface="Arial" pitchFamily="34" charset="0"/>
              </a:rPr>
              <a:t>Satyam Confidential</a:t>
            </a:r>
          </a:p>
        </p:txBody>
      </p:sp>
      <p:sp>
        <p:nvSpPr>
          <p:cNvPr id="64516" name="Rectangle 7"/>
          <p:cNvSpPr>
            <a:spLocks noGrp="1" noChangeArrowheads="1"/>
          </p:cNvSpPr>
          <p:nvPr>
            <p:ph type="sldNum" sz="quarter" idx="5"/>
          </p:nvPr>
        </p:nvSpPr>
        <p:spPr>
          <a:noFill/>
        </p:spPr>
        <p:txBody>
          <a:bodyPr/>
          <a:lstStyle/>
          <a:p>
            <a:fld id="{F5003405-EDFF-4F16-AEAB-4B3DE0170D5C}" type="slidenum">
              <a:rPr lang="en-US" smtClean="0">
                <a:latin typeface="Arial" pitchFamily="34" charset="0"/>
              </a:rPr>
              <a:pPr/>
              <a:t>27</a:t>
            </a:fld>
            <a:endParaRPr lang="en-US" smtClean="0">
              <a:latin typeface="Arial" pitchFamily="34" charset="0"/>
            </a:endParaRPr>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noFill/>
          <a:ln/>
        </p:spPr>
        <p:txBody>
          <a:bodyPr/>
          <a:lstStyle/>
          <a:p>
            <a:pPr eaLnBrk="1" hangingPunct="1">
              <a:spcBef>
                <a:spcPct val="0"/>
              </a:spcBef>
            </a:pPr>
            <a:endParaRPr lang="en-US" smtClean="0">
              <a:latin typeface="Arial" pitchFamily="34" charset="0"/>
            </a:endParaRPr>
          </a:p>
        </p:txBody>
      </p:sp>
    </p:spTree>
    <p:extLst>
      <p:ext uri="{BB962C8B-B14F-4D97-AF65-F5344CB8AC3E}">
        <p14:creationId xmlns:p14="http://schemas.microsoft.com/office/powerpoint/2010/main" val="1302254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D0F5DCB-176D-4BFF-97C0-D1E870429A1C}" type="slidenum">
              <a:rPr lang="en-US"/>
              <a:pPr>
                <a:defRPr/>
              </a:pPr>
              <a:t>4</a:t>
            </a:fld>
            <a:endParaRPr lang="en-US"/>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608163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2466D00-C166-46CD-AC7F-4BE811537DCA}" type="slidenum">
              <a:rPr lang="en-US"/>
              <a:pPr>
                <a:defRPr/>
              </a:pPr>
              <a:t>5</a:t>
            </a:fld>
            <a:endParaRPr lang="en-US"/>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424814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9043E5B-FAD8-4AC8-8830-842867997972}" type="slidenum">
              <a:rPr lang="en-US"/>
              <a:pPr>
                <a:defRPr/>
              </a:pPr>
              <a:t>6</a:t>
            </a:fld>
            <a:endParaRPr lang="en-US"/>
          </a:p>
        </p:txBody>
      </p:sp>
      <p:sp>
        <p:nvSpPr>
          <p:cNvPr id="256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59560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F00E21D-9E6B-45F8-BBAD-2EE9F94151BB}" type="slidenum">
              <a:rPr lang="en-US"/>
              <a:pPr>
                <a:defRPr/>
              </a:pPr>
              <a:t>7</a:t>
            </a:fld>
            <a:endParaRPr lang="en-US"/>
          </a:p>
        </p:txBody>
      </p:sp>
      <p:sp>
        <p:nvSpPr>
          <p:cNvPr id="266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405124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2B6ADE9-CF38-43F4-A1B9-7CE852CC4AC7}" type="slidenum">
              <a:rPr lang="en-US"/>
              <a:pPr>
                <a:defRPr/>
              </a:pPr>
              <a:t>8</a:t>
            </a:fld>
            <a:endParaRPr lang="en-US"/>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4122702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2464A7B-E1B2-4A74-A33E-A44C188CDED1}" type="slidenum">
              <a:rPr lang="en-US"/>
              <a:pPr>
                <a:defRPr/>
              </a:pPr>
              <a:t>9</a:t>
            </a:fld>
            <a:endParaRPr lang="en-US"/>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405077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F9358A-00BC-443A-B180-C1D9F9E4B586}" type="slidenum">
              <a:rPr lang="en-US"/>
              <a:pPr>
                <a:defRPr/>
              </a:pPr>
              <a:t>10</a:t>
            </a:fld>
            <a:endParaRPr lang="en-US"/>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713281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7F8FDD9-EDD4-4413-AA2F-2D84929D7454}" type="slidenum">
              <a:rPr lang="en-US"/>
              <a:pPr>
                <a:defRPr/>
              </a:pPr>
              <a:t>11</a:t>
            </a:fld>
            <a:endParaRPr lang="en-US"/>
          </a:p>
        </p:txBody>
      </p:sp>
      <p:sp>
        <p:nvSpPr>
          <p:cNvPr id="307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8035805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5429" y="2561025"/>
            <a:ext cx="11321143" cy="1200150"/>
          </a:xfrm>
        </p:spPr>
        <p:txBody>
          <a:bodyPr anchor="b">
            <a:normAutofit/>
          </a:bodyPr>
          <a:lstStyle>
            <a:lvl1pPr algn="l">
              <a:defRPr sz="3750" b="1">
                <a:solidFill>
                  <a:schemeClr val="bg2"/>
                </a:solidFill>
              </a:defRPr>
            </a:lvl1pPr>
          </a:lstStyle>
          <a:p>
            <a:r>
              <a:rPr lang="en-US" dirty="0" smtClean="0"/>
              <a:t>Click to add training topic name</a:t>
            </a:r>
            <a:endParaRPr lang="en-US" dirty="0"/>
          </a:p>
        </p:txBody>
      </p:sp>
      <p:sp>
        <p:nvSpPr>
          <p:cNvPr id="3" name="Subtitle 2"/>
          <p:cNvSpPr>
            <a:spLocks noGrp="1"/>
          </p:cNvSpPr>
          <p:nvPr>
            <p:ph type="subTitle" idx="1" hasCustomPrompt="1"/>
          </p:nvPr>
        </p:nvSpPr>
        <p:spPr>
          <a:xfrm>
            <a:off x="435429" y="3787965"/>
            <a:ext cx="11321143" cy="685800"/>
          </a:xfrm>
        </p:spPr>
        <p:txBody>
          <a:bodyPr anchor="t">
            <a:normAutofit/>
          </a:bodyPr>
          <a:lstStyle>
            <a:lvl1pPr marL="0" indent="0" algn="l">
              <a:buNone/>
              <a:defRPr sz="2250"/>
            </a:lvl1pPr>
            <a:lvl2pPr marL="450056" indent="0" algn="ctr">
              <a:buNone/>
              <a:defRPr sz="1969"/>
            </a:lvl2pPr>
            <a:lvl3pPr marL="900113" indent="0" algn="ctr">
              <a:buNone/>
              <a:defRPr sz="1772"/>
            </a:lvl3pPr>
            <a:lvl4pPr marL="1350169" indent="0" algn="ctr">
              <a:buNone/>
              <a:defRPr sz="1575"/>
            </a:lvl4pPr>
            <a:lvl5pPr marL="1800225" indent="0" algn="ctr">
              <a:buNone/>
              <a:defRPr sz="1575"/>
            </a:lvl5pPr>
            <a:lvl6pPr marL="2250281" indent="0" algn="ctr">
              <a:buNone/>
              <a:defRPr sz="1575"/>
            </a:lvl6pPr>
            <a:lvl7pPr marL="2700338" indent="0" algn="ctr">
              <a:buNone/>
              <a:defRPr sz="1575"/>
            </a:lvl7pPr>
            <a:lvl8pPr marL="3150394" indent="0" algn="ctr">
              <a:buNone/>
              <a:defRPr sz="1575"/>
            </a:lvl8pPr>
            <a:lvl9pPr marL="3600450" indent="0" algn="ctr">
              <a:buNone/>
              <a:defRPr sz="1575"/>
            </a:lvl9pPr>
          </a:lstStyle>
          <a:p>
            <a:r>
              <a:rPr lang="en-US" dirty="0" smtClean="0"/>
              <a:t>Click to add sub title</a:t>
            </a:r>
            <a:endParaRPr lang="en-US" dirty="0"/>
          </a:p>
        </p:txBody>
      </p:sp>
      <p:pic>
        <p:nvPicPr>
          <p:cNvPr id="7" name="Picture 9" descr="ridge4.png"/>
          <p:cNvPicPr>
            <a:picLocks noChangeAspect="1"/>
          </p:cNvPicPr>
          <p:nvPr/>
        </p:nvPicPr>
        <p:blipFill>
          <a:blip r:embed="rId2"/>
          <a:srcRect/>
          <a:stretch>
            <a:fillRect/>
          </a:stretch>
        </p:blipFill>
        <p:spPr bwMode="ltGray">
          <a:xfrm>
            <a:off x="1512" y="0"/>
            <a:ext cx="3779762" cy="1352848"/>
          </a:xfrm>
          <a:prstGeom prst="rect">
            <a:avLst/>
          </a:prstGeom>
          <a:noFill/>
          <a:ln w="9525">
            <a:noFill/>
            <a:miter lim="800000"/>
            <a:headEnd/>
            <a:tailEnd/>
          </a:ln>
        </p:spPr>
      </p:pic>
      <p:sp>
        <p:nvSpPr>
          <p:cNvPr id="10" name="Footer Placeholder 9"/>
          <p:cNvSpPr>
            <a:spLocks noGrp="1"/>
          </p:cNvSpPr>
          <p:nvPr>
            <p:ph type="ftr" sz="quarter" idx="10"/>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pic>
        <p:nvPicPr>
          <p:cNvPr id="11" name="Picture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429" y="4857750"/>
            <a:ext cx="94040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l="67532" r="3783" b="6876"/>
          <a:stretch>
            <a:fillRect/>
          </a:stretch>
        </p:blipFill>
        <p:spPr bwMode="auto">
          <a:xfrm>
            <a:off x="1303262" y="5795367"/>
            <a:ext cx="659190" cy="54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l="21159" t="18152" r="37704" b="19611"/>
          <a:stretch>
            <a:fillRect/>
          </a:stretch>
        </p:blipFill>
        <p:spPr bwMode="auto">
          <a:xfrm>
            <a:off x="2284489" y="5783461"/>
            <a:ext cx="1342571" cy="516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r="80951"/>
          <a:stretch>
            <a:fillRect/>
          </a:stretch>
        </p:blipFill>
        <p:spPr bwMode="auto">
          <a:xfrm>
            <a:off x="580572" y="5726907"/>
            <a:ext cx="462643" cy="6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ounded Rectangle 15"/>
          <p:cNvSpPr/>
          <p:nvPr/>
        </p:nvSpPr>
        <p:spPr>
          <a:xfrm>
            <a:off x="435428" y="5656957"/>
            <a:ext cx="3338286" cy="724793"/>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88"/>
          </a:p>
        </p:txBody>
      </p:sp>
      <p:sp>
        <p:nvSpPr>
          <p:cNvPr id="17" name="TextBox 5"/>
          <p:cNvSpPr txBox="1">
            <a:spLocks noChangeArrowheads="1"/>
          </p:cNvSpPr>
          <p:nvPr/>
        </p:nvSpPr>
        <p:spPr bwMode="auto">
          <a:xfrm>
            <a:off x="1043214" y="5509618"/>
            <a:ext cx="2032000" cy="265457"/>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1125" b="0" dirty="0" smtClean="0">
                <a:solidFill>
                  <a:schemeClr val="bg1">
                    <a:lumMod val="65000"/>
                  </a:schemeClr>
                </a:solidFill>
                <a:latin typeface="+mn-lt"/>
                <a:ea typeface="Adobe Gothic Std B" pitchFamily="34" charset="-128"/>
              </a:rPr>
              <a:t>Rewards and Recognition</a:t>
            </a:r>
          </a:p>
        </p:txBody>
      </p:sp>
      <p:pic>
        <p:nvPicPr>
          <p:cNvPr id="18" name="Picture 17" descr="Mahindra Logo.png"/>
          <p:cNvPicPr>
            <a:picLocks noChangeAspect="1"/>
          </p:cNvPicPr>
          <p:nvPr userDrawn="1"/>
        </p:nvPicPr>
        <p:blipFill>
          <a:blip r:embed="rId5"/>
          <a:stretch>
            <a:fillRect/>
          </a:stretch>
        </p:blipFill>
        <p:spPr bwMode="gray">
          <a:xfrm>
            <a:off x="8586521" y="676424"/>
            <a:ext cx="3170051" cy="656554"/>
          </a:xfrm>
          <a:prstGeom prst="rect">
            <a:avLst/>
          </a:prstGeom>
        </p:spPr>
      </p:pic>
    </p:spTree>
    <p:extLst>
      <p:ext uri="{BB962C8B-B14F-4D97-AF65-F5344CB8AC3E}">
        <p14:creationId xmlns:p14="http://schemas.microsoft.com/office/powerpoint/2010/main" val="30888243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Module Break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5429" y="2561025"/>
            <a:ext cx="11321143" cy="1200150"/>
          </a:xfrm>
        </p:spPr>
        <p:txBody>
          <a:bodyPr anchor="b">
            <a:normAutofit/>
          </a:bodyPr>
          <a:lstStyle>
            <a:lvl1pPr algn="l">
              <a:defRPr sz="3750" b="1">
                <a:solidFill>
                  <a:schemeClr val="bg2"/>
                </a:solidFill>
              </a:defRPr>
            </a:lvl1pPr>
          </a:lstStyle>
          <a:p>
            <a:r>
              <a:rPr lang="en-US" dirty="0" smtClean="0"/>
              <a:t>Click to add training topic name</a:t>
            </a:r>
            <a:endParaRPr lang="en-US" dirty="0"/>
          </a:p>
        </p:txBody>
      </p:sp>
      <p:sp>
        <p:nvSpPr>
          <p:cNvPr id="3" name="Subtitle 2"/>
          <p:cNvSpPr>
            <a:spLocks noGrp="1"/>
          </p:cNvSpPr>
          <p:nvPr>
            <p:ph type="subTitle" idx="1" hasCustomPrompt="1"/>
          </p:nvPr>
        </p:nvSpPr>
        <p:spPr>
          <a:xfrm>
            <a:off x="435429" y="3787965"/>
            <a:ext cx="11321143" cy="685800"/>
          </a:xfrm>
        </p:spPr>
        <p:txBody>
          <a:bodyPr anchor="t">
            <a:normAutofit/>
          </a:bodyPr>
          <a:lstStyle>
            <a:lvl1pPr marL="0" indent="0" algn="l">
              <a:buNone/>
              <a:defRPr sz="2250"/>
            </a:lvl1pPr>
            <a:lvl2pPr marL="450056" indent="0" algn="ctr">
              <a:buNone/>
              <a:defRPr sz="1969"/>
            </a:lvl2pPr>
            <a:lvl3pPr marL="900113" indent="0" algn="ctr">
              <a:buNone/>
              <a:defRPr sz="1772"/>
            </a:lvl3pPr>
            <a:lvl4pPr marL="1350169" indent="0" algn="ctr">
              <a:buNone/>
              <a:defRPr sz="1575"/>
            </a:lvl4pPr>
            <a:lvl5pPr marL="1800225" indent="0" algn="ctr">
              <a:buNone/>
              <a:defRPr sz="1575"/>
            </a:lvl5pPr>
            <a:lvl6pPr marL="2250281" indent="0" algn="ctr">
              <a:buNone/>
              <a:defRPr sz="1575"/>
            </a:lvl6pPr>
            <a:lvl7pPr marL="2700338" indent="0" algn="ctr">
              <a:buNone/>
              <a:defRPr sz="1575"/>
            </a:lvl7pPr>
            <a:lvl8pPr marL="3150394" indent="0" algn="ctr">
              <a:buNone/>
              <a:defRPr sz="1575"/>
            </a:lvl8pPr>
            <a:lvl9pPr marL="3600450" indent="0" algn="ctr">
              <a:buNone/>
              <a:defRPr sz="1575"/>
            </a:lvl9pPr>
          </a:lstStyle>
          <a:p>
            <a:r>
              <a:rPr lang="en-US" dirty="0" smtClean="0"/>
              <a:t>Click to add sub title</a:t>
            </a:r>
            <a:endParaRPr lang="en-US" dirty="0"/>
          </a:p>
        </p:txBody>
      </p:sp>
      <p:pic>
        <p:nvPicPr>
          <p:cNvPr id="7" name="Picture 9" descr="ridge4.png"/>
          <p:cNvPicPr>
            <a:picLocks noChangeAspect="1"/>
          </p:cNvPicPr>
          <p:nvPr/>
        </p:nvPicPr>
        <p:blipFill>
          <a:blip r:embed="rId2"/>
          <a:srcRect/>
          <a:stretch>
            <a:fillRect/>
          </a:stretch>
        </p:blipFill>
        <p:spPr bwMode="ltGray">
          <a:xfrm>
            <a:off x="1512" y="0"/>
            <a:ext cx="3779762" cy="1352848"/>
          </a:xfrm>
          <a:prstGeom prst="rect">
            <a:avLst/>
          </a:prstGeom>
          <a:noFill/>
          <a:ln w="9525">
            <a:noFill/>
            <a:miter lim="800000"/>
            <a:headEnd/>
            <a:tailEnd/>
          </a:ln>
        </p:spPr>
      </p:pic>
      <p:sp>
        <p:nvSpPr>
          <p:cNvPr id="10" name="Footer Placeholder 9"/>
          <p:cNvSpPr>
            <a:spLocks noGrp="1"/>
          </p:cNvSpPr>
          <p:nvPr>
            <p:ph type="ftr" sz="quarter" idx="10"/>
          </p:nvPr>
        </p:nvSpPr>
        <p:spPr/>
        <p:txBody>
          <a:bodyPr/>
          <a:lstStyle/>
          <a:p>
            <a:r>
              <a:rPr lang="en-IN" dirty="0" smtClean="0">
                <a:solidFill>
                  <a:schemeClr val="tx2"/>
                </a:solidFill>
                <a:latin typeface="Arial" pitchFamily="34" charset="0"/>
                <a:cs typeface="Arial" pitchFamily="34" charset="0"/>
              </a:rPr>
              <a:t>Copyright © 2016 Tech Mahindra. All rights reserved.</a:t>
            </a:r>
            <a:endParaRPr lang="en-US" dirty="0"/>
          </a:p>
        </p:txBody>
      </p:sp>
      <p:pic>
        <p:nvPicPr>
          <p:cNvPr id="11" name="Picture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429" y="4857750"/>
            <a:ext cx="94040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l="67532" r="3783" b="6876"/>
          <a:stretch>
            <a:fillRect/>
          </a:stretch>
        </p:blipFill>
        <p:spPr bwMode="auto">
          <a:xfrm>
            <a:off x="1303262" y="5795367"/>
            <a:ext cx="659190" cy="54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l="21159" t="18152" r="37704" b="19611"/>
          <a:stretch>
            <a:fillRect/>
          </a:stretch>
        </p:blipFill>
        <p:spPr bwMode="auto">
          <a:xfrm>
            <a:off x="2284489" y="5783461"/>
            <a:ext cx="1342571" cy="516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r="80951"/>
          <a:stretch>
            <a:fillRect/>
          </a:stretch>
        </p:blipFill>
        <p:spPr bwMode="auto">
          <a:xfrm>
            <a:off x="580572" y="5726907"/>
            <a:ext cx="462643" cy="6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ounded Rectangle 15"/>
          <p:cNvSpPr/>
          <p:nvPr/>
        </p:nvSpPr>
        <p:spPr>
          <a:xfrm>
            <a:off x="435428" y="5656957"/>
            <a:ext cx="3338286" cy="724793"/>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88"/>
          </a:p>
        </p:txBody>
      </p:sp>
      <p:sp>
        <p:nvSpPr>
          <p:cNvPr id="17" name="TextBox 5"/>
          <p:cNvSpPr txBox="1">
            <a:spLocks noChangeArrowheads="1"/>
          </p:cNvSpPr>
          <p:nvPr/>
        </p:nvSpPr>
        <p:spPr bwMode="auto">
          <a:xfrm>
            <a:off x="1043214" y="5509618"/>
            <a:ext cx="2032000" cy="265457"/>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1125" b="0" dirty="0" smtClean="0">
                <a:solidFill>
                  <a:schemeClr val="bg1">
                    <a:lumMod val="65000"/>
                  </a:schemeClr>
                </a:solidFill>
                <a:latin typeface="+mn-lt"/>
                <a:ea typeface="Adobe Gothic Std B" pitchFamily="34" charset="-128"/>
              </a:rPr>
              <a:t>Rewards and Recognition</a:t>
            </a:r>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42467" y="77016"/>
            <a:ext cx="940677" cy="524390"/>
          </a:xfrm>
          <a:prstGeom prst="rect">
            <a:avLst/>
          </a:prstGeom>
        </p:spPr>
      </p:pic>
    </p:spTree>
    <p:extLst>
      <p:ext uri="{BB962C8B-B14F-4D97-AF65-F5344CB8AC3E}">
        <p14:creationId xmlns:p14="http://schemas.microsoft.com/office/powerpoint/2010/main" val="28367212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42467" y="77016"/>
            <a:ext cx="940677" cy="524390"/>
          </a:xfrm>
          <a:prstGeom prst="rect">
            <a:avLst/>
          </a:prstGeom>
        </p:spPr>
      </p:pic>
      <p:sp>
        <p:nvSpPr>
          <p:cNvPr id="5" name="Footer Placeholder 9"/>
          <p:cNvSpPr>
            <a:spLocks noGrp="1"/>
          </p:cNvSpPr>
          <p:nvPr>
            <p:ph type="ftr" sz="quarter" idx="11"/>
          </p:nvPr>
        </p:nvSpPr>
        <p:spPr>
          <a:xfrm>
            <a:off x="0" y="6610545"/>
            <a:ext cx="3048000" cy="214313"/>
          </a:xfrm>
        </p:spPr>
        <p:txBody>
          <a:bodyPr/>
          <a:lstStyle/>
          <a:p>
            <a:r>
              <a:rPr lang="en-IN" dirty="0"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86729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296"/>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822453" y="3369513"/>
            <a:ext cx="9006415" cy="1892826"/>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tx2"/>
                </a:solidFill>
                <a:latin typeface="Arial" pitchFamily="34" charset="0"/>
                <a:cs typeface="Arial" pitchFamily="34" charset="0"/>
              </a:rPr>
              <a:t>Disclaimer </a:t>
            </a:r>
          </a:p>
          <a:p>
            <a:pPr algn="just">
              <a:spcBef>
                <a:spcPts val="600"/>
              </a:spcBef>
            </a:pPr>
            <a:r>
              <a:rPr lang="en-US" sz="900" dirty="0" smtClean="0">
                <a:solidFill>
                  <a:schemeClr val="tx2"/>
                </a:solidFill>
                <a:latin typeface="Arial" pitchFamily="34" charset="0"/>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42467" y="77016"/>
            <a:ext cx="940677" cy="524390"/>
          </a:xfrm>
          <a:prstGeom prst="rect">
            <a:avLst/>
          </a:prstGeom>
        </p:spPr>
      </p:pic>
      <p:sp>
        <p:nvSpPr>
          <p:cNvPr id="6" name="Footer Placeholder 9"/>
          <p:cNvSpPr>
            <a:spLocks noGrp="1"/>
          </p:cNvSpPr>
          <p:nvPr>
            <p:ph type="ftr" sz="quarter" idx="10"/>
          </p:nvPr>
        </p:nvSpPr>
        <p:spPr>
          <a:xfrm>
            <a:off x="0" y="6610545"/>
            <a:ext cx="3048000" cy="214313"/>
          </a:xfrm>
        </p:spPr>
        <p:txBody>
          <a:bodyPr/>
          <a:lstStyle/>
          <a:p>
            <a:r>
              <a:rPr lang="en-IN" dirty="0" smtClean="0">
                <a:solidFill>
                  <a:schemeClr val="tx2"/>
                </a:solidFill>
                <a:latin typeface="Arial" pitchFamily="34" charset="0"/>
                <a:cs typeface="Arial" pitchFamily="34" charset="0"/>
              </a:rPr>
              <a:t>Copyright © 2016 Tech Mahindra. All rights reserved.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429" y="365125"/>
            <a:ext cx="11321143"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35429" y="1825625"/>
            <a:ext cx="11321143"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0" y="6610545"/>
            <a:ext cx="3048000" cy="214313"/>
          </a:xfrm>
          <a:prstGeom prst="rect">
            <a:avLst/>
          </a:prstGeom>
        </p:spPr>
        <p:txBody>
          <a:bodyPr vert="horz" lIns="91440" tIns="45720" rIns="91440" bIns="45720" rtlCol="0" anchor="ctr"/>
          <a:lstStyle>
            <a:lvl1pPr algn="l">
              <a:defRPr sz="938">
                <a:solidFill>
                  <a:schemeClr val="tx1">
                    <a:tint val="75000"/>
                  </a:schemeClr>
                </a:solidFill>
              </a:defRPr>
            </a:lvl1pPr>
          </a:lstStyle>
          <a:p>
            <a:r>
              <a:rPr lang="en-IN" smtClean="0">
                <a:solidFill>
                  <a:schemeClr val="tx2"/>
                </a:solidFill>
                <a:latin typeface="Arial" pitchFamily="34" charset="0"/>
                <a:cs typeface="Arial" pitchFamily="34" charset="0"/>
              </a:rPr>
              <a:t>Copyright © 2016 Tech Mahindra. All rights reserved.</a:t>
            </a:r>
            <a:endParaRPr lang="en-US" dirty="0"/>
          </a:p>
        </p:txBody>
      </p:sp>
      <p:sp>
        <p:nvSpPr>
          <p:cNvPr id="6" name="Slide Number Placeholder 5"/>
          <p:cNvSpPr>
            <a:spLocks noGrp="1"/>
          </p:cNvSpPr>
          <p:nvPr>
            <p:ph type="sldNum" sz="quarter" idx="4"/>
          </p:nvPr>
        </p:nvSpPr>
        <p:spPr>
          <a:xfrm>
            <a:off x="11587841" y="6610545"/>
            <a:ext cx="536121" cy="214313"/>
          </a:xfrm>
          <a:prstGeom prst="rect">
            <a:avLst/>
          </a:prstGeom>
        </p:spPr>
        <p:txBody>
          <a:bodyPr vert="horz" lIns="91440" tIns="45720" rIns="91440" bIns="45720" rtlCol="0" anchor="ctr"/>
          <a:lstStyle>
            <a:lvl1pPr algn="r">
              <a:defRPr sz="938">
                <a:solidFill>
                  <a:schemeClr val="tx1">
                    <a:tint val="75000"/>
                  </a:schemeClr>
                </a:solidFill>
              </a:defRPr>
            </a:lvl1pPr>
          </a:lstStyle>
          <a:p>
            <a:fld id="{A901B9F5-8313-40E4-9A8B-3639A1D543BC}" type="slidenum">
              <a:rPr lang="en-US" smtClean="0"/>
              <a:pPr/>
              <a:t>‹#›</a:t>
            </a:fld>
            <a:endParaRPr lang="en-US" dirty="0"/>
          </a:p>
        </p:txBody>
      </p:sp>
      <p:pic>
        <p:nvPicPr>
          <p:cNvPr id="7" name="Picture 7" descr="Ridge.pdf"/>
          <p:cNvPicPr>
            <a:picLocks noChangeAspect="1"/>
          </p:cNvPicPr>
          <p:nvPr/>
        </p:nvPicPr>
        <p:blipFill>
          <a:blip r:embed="rId6"/>
          <a:srcRect/>
          <a:stretch>
            <a:fillRect/>
          </a:stretch>
        </p:blipFill>
        <p:spPr bwMode="ltGray">
          <a:xfrm>
            <a:off x="0" y="0"/>
            <a:ext cx="2162024" cy="773906"/>
          </a:xfrm>
          <a:prstGeom prst="rect">
            <a:avLst/>
          </a:prstGeom>
          <a:noFill/>
          <a:ln w="9525">
            <a:noFill/>
            <a:miter lim="800000"/>
            <a:headEnd/>
            <a:tailEnd/>
          </a:ln>
        </p:spPr>
      </p:pic>
    </p:spTree>
    <p:extLst>
      <p:ext uri="{BB962C8B-B14F-4D97-AF65-F5344CB8AC3E}">
        <p14:creationId xmlns:p14="http://schemas.microsoft.com/office/powerpoint/2010/main" val="802026210"/>
      </p:ext>
    </p:extLst>
  </p:cSld>
  <p:clrMap bg1="lt1" tx1="dk1" bg2="lt2" tx2="dk2" accent1="accent1" accent2="accent2" accent3="accent3" accent4="accent4" accent5="accent5" accent6="accent6" hlink="hlink" folHlink="folHlink"/>
  <p:sldLayoutIdLst>
    <p:sldLayoutId id="2147483675" r:id="rId1"/>
    <p:sldLayoutId id="2147483680" r:id="rId2"/>
    <p:sldLayoutId id="2147483687" r:id="rId3"/>
    <p:sldLayoutId id="2147483656" r:id="rId4"/>
  </p:sldLayoutIdLst>
  <p:timing>
    <p:tnLst>
      <p:par>
        <p:cTn id="1" dur="indefinite" restart="never" nodeType="tmRoot"/>
      </p:par>
    </p:tnLst>
  </p:timing>
  <p:hf sldNum="0" hdr="0" dt="0"/>
  <p:txStyles>
    <p:titleStyle>
      <a:lvl1pPr algn="l" defTabSz="900113" rtl="0" eaLnBrk="1" latinLnBrk="0" hangingPunct="1">
        <a:lnSpc>
          <a:spcPct val="90000"/>
        </a:lnSpc>
        <a:spcBef>
          <a:spcPct val="0"/>
        </a:spcBef>
        <a:buNone/>
        <a:defRPr sz="4331" kern="1200">
          <a:solidFill>
            <a:schemeClr val="tx1"/>
          </a:solidFill>
          <a:latin typeface="+mj-lt"/>
          <a:ea typeface="+mj-ea"/>
          <a:cs typeface="+mj-cs"/>
        </a:defRPr>
      </a:lvl1pPr>
    </p:titleStyle>
    <p:bodyStyle>
      <a:lvl1pPr marL="225028" indent="-225028" algn="l" defTabSz="900113" rtl="0" eaLnBrk="1" latinLnBrk="0" hangingPunct="1">
        <a:lnSpc>
          <a:spcPct val="90000"/>
        </a:lnSpc>
        <a:spcBef>
          <a:spcPts val="984"/>
        </a:spcBef>
        <a:buClr>
          <a:schemeClr val="bg2"/>
        </a:buClr>
        <a:buFont typeface="Arial" panose="020B0604020202020204" pitchFamily="34" charset="0"/>
        <a:buChar char="•"/>
        <a:defRPr sz="2625" kern="1200">
          <a:solidFill>
            <a:schemeClr val="tx1"/>
          </a:solidFill>
          <a:latin typeface="+mn-lt"/>
          <a:ea typeface="+mn-ea"/>
          <a:cs typeface="+mn-cs"/>
        </a:defRPr>
      </a:lvl1pPr>
      <a:lvl2pPr marL="482203" indent="-214313" algn="l" defTabSz="900113" rtl="0" eaLnBrk="1" latinLnBrk="0" hangingPunct="1">
        <a:lnSpc>
          <a:spcPct val="90000"/>
        </a:lnSpc>
        <a:spcBef>
          <a:spcPts val="492"/>
        </a:spcBef>
        <a:buClr>
          <a:schemeClr val="bg2"/>
        </a:buClr>
        <a:buFont typeface="Arial" panose="020B0604020202020204" pitchFamily="34" charset="0"/>
        <a:buChar char="•"/>
        <a:defRPr sz="2250" kern="1200">
          <a:solidFill>
            <a:schemeClr val="tx1"/>
          </a:solidFill>
          <a:latin typeface="+mn-lt"/>
          <a:ea typeface="+mn-ea"/>
          <a:cs typeface="+mn-cs"/>
        </a:defRPr>
      </a:lvl2pPr>
      <a:lvl3pPr marL="482203" indent="-214313" algn="l" defTabSz="900113" rtl="0" eaLnBrk="1" latinLnBrk="0" hangingPunct="1">
        <a:lnSpc>
          <a:spcPct val="90000"/>
        </a:lnSpc>
        <a:spcBef>
          <a:spcPts val="492"/>
        </a:spcBef>
        <a:buClr>
          <a:schemeClr val="bg2"/>
        </a:buClr>
        <a:buFont typeface="Arial" panose="020B0604020202020204" pitchFamily="34" charset="0"/>
        <a:buChar char="•"/>
        <a:defRPr sz="1875" kern="1200">
          <a:solidFill>
            <a:schemeClr val="tx1"/>
          </a:solidFill>
          <a:latin typeface="+mn-lt"/>
          <a:ea typeface="+mn-ea"/>
          <a:cs typeface="+mn-cs"/>
        </a:defRPr>
      </a:lvl3pPr>
      <a:lvl4pPr marL="482203" indent="-214313" algn="l" defTabSz="900113" rtl="0" eaLnBrk="1" latinLnBrk="0" hangingPunct="1">
        <a:lnSpc>
          <a:spcPct val="90000"/>
        </a:lnSpc>
        <a:spcBef>
          <a:spcPts val="492"/>
        </a:spcBef>
        <a:buClr>
          <a:schemeClr val="bg2"/>
        </a:buClr>
        <a:buFont typeface="Arial" panose="020B0604020202020204" pitchFamily="34" charset="0"/>
        <a:buChar char="•"/>
        <a:defRPr sz="1688" kern="1200">
          <a:solidFill>
            <a:schemeClr val="tx1"/>
          </a:solidFill>
          <a:latin typeface="+mn-lt"/>
          <a:ea typeface="+mn-ea"/>
          <a:cs typeface="+mn-cs"/>
        </a:defRPr>
      </a:lvl4pPr>
      <a:lvl5pPr marL="482203" indent="-214313" algn="l" defTabSz="900113" rtl="0" eaLnBrk="1" latinLnBrk="0" hangingPunct="1">
        <a:lnSpc>
          <a:spcPct val="90000"/>
        </a:lnSpc>
        <a:spcBef>
          <a:spcPts val="492"/>
        </a:spcBef>
        <a:buClr>
          <a:schemeClr val="bg2"/>
        </a:buClr>
        <a:buFont typeface="Arial" panose="020B0604020202020204" pitchFamily="34" charset="0"/>
        <a:buChar char="•"/>
        <a:defRPr sz="1688" kern="1200">
          <a:solidFill>
            <a:schemeClr val="tx1"/>
          </a:solidFill>
          <a:latin typeface="+mn-lt"/>
          <a:ea typeface="+mn-ea"/>
          <a:cs typeface="+mn-cs"/>
        </a:defRPr>
      </a:lvl5pPr>
      <a:lvl6pPr marL="2475309" indent="-225028" algn="l" defTabSz="900113"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6pPr>
      <a:lvl7pPr marL="2925366" indent="-225028" algn="l" defTabSz="900113"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7pPr>
      <a:lvl8pPr marL="3375422" indent="-225028" algn="l" defTabSz="900113"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8pPr>
      <a:lvl9pPr marL="3825478" indent="-225028" algn="l" defTabSz="900113"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9pPr>
    </p:bodyStyle>
    <p:otherStyle>
      <a:defPPr>
        <a:defRPr lang="en-US"/>
      </a:defPPr>
      <a:lvl1pPr marL="0" algn="l" defTabSz="900113" rtl="0" eaLnBrk="1" latinLnBrk="0" hangingPunct="1">
        <a:defRPr sz="1772" kern="1200">
          <a:solidFill>
            <a:schemeClr val="tx1"/>
          </a:solidFill>
          <a:latin typeface="+mn-lt"/>
          <a:ea typeface="+mn-ea"/>
          <a:cs typeface="+mn-cs"/>
        </a:defRPr>
      </a:lvl1pPr>
      <a:lvl2pPr marL="450056" algn="l" defTabSz="900113" rtl="0" eaLnBrk="1" latinLnBrk="0" hangingPunct="1">
        <a:defRPr sz="1772" kern="1200">
          <a:solidFill>
            <a:schemeClr val="tx1"/>
          </a:solidFill>
          <a:latin typeface="+mn-lt"/>
          <a:ea typeface="+mn-ea"/>
          <a:cs typeface="+mn-cs"/>
        </a:defRPr>
      </a:lvl2pPr>
      <a:lvl3pPr marL="900113" algn="l" defTabSz="900113" rtl="0" eaLnBrk="1" latinLnBrk="0" hangingPunct="1">
        <a:defRPr sz="1772" kern="1200">
          <a:solidFill>
            <a:schemeClr val="tx1"/>
          </a:solidFill>
          <a:latin typeface="+mn-lt"/>
          <a:ea typeface="+mn-ea"/>
          <a:cs typeface="+mn-cs"/>
        </a:defRPr>
      </a:lvl3pPr>
      <a:lvl4pPr marL="1350169" algn="l" defTabSz="900113" rtl="0" eaLnBrk="1" latinLnBrk="0" hangingPunct="1">
        <a:defRPr sz="1772" kern="1200">
          <a:solidFill>
            <a:schemeClr val="tx1"/>
          </a:solidFill>
          <a:latin typeface="+mn-lt"/>
          <a:ea typeface="+mn-ea"/>
          <a:cs typeface="+mn-cs"/>
        </a:defRPr>
      </a:lvl4pPr>
      <a:lvl5pPr marL="1800225" algn="l" defTabSz="900113" rtl="0" eaLnBrk="1" latinLnBrk="0" hangingPunct="1">
        <a:defRPr sz="1772" kern="1200">
          <a:solidFill>
            <a:schemeClr val="tx1"/>
          </a:solidFill>
          <a:latin typeface="+mn-lt"/>
          <a:ea typeface="+mn-ea"/>
          <a:cs typeface="+mn-cs"/>
        </a:defRPr>
      </a:lvl5pPr>
      <a:lvl6pPr marL="2250281" algn="l" defTabSz="900113" rtl="0" eaLnBrk="1" latinLnBrk="0" hangingPunct="1">
        <a:defRPr sz="1772" kern="1200">
          <a:solidFill>
            <a:schemeClr val="tx1"/>
          </a:solidFill>
          <a:latin typeface="+mn-lt"/>
          <a:ea typeface="+mn-ea"/>
          <a:cs typeface="+mn-cs"/>
        </a:defRPr>
      </a:lvl6pPr>
      <a:lvl7pPr marL="2700338" algn="l" defTabSz="900113" rtl="0" eaLnBrk="1" latinLnBrk="0" hangingPunct="1">
        <a:defRPr sz="1772" kern="1200">
          <a:solidFill>
            <a:schemeClr val="tx1"/>
          </a:solidFill>
          <a:latin typeface="+mn-lt"/>
          <a:ea typeface="+mn-ea"/>
          <a:cs typeface="+mn-cs"/>
        </a:defRPr>
      </a:lvl7pPr>
      <a:lvl8pPr marL="3150394" algn="l" defTabSz="900113" rtl="0" eaLnBrk="1" latinLnBrk="0" hangingPunct="1">
        <a:defRPr sz="1772" kern="1200">
          <a:solidFill>
            <a:schemeClr val="tx1"/>
          </a:solidFill>
          <a:latin typeface="+mn-lt"/>
          <a:ea typeface="+mn-ea"/>
          <a:cs typeface="+mn-cs"/>
        </a:defRPr>
      </a:lvl8pPr>
      <a:lvl9pPr marL="3600450" algn="l" defTabSz="900113" rtl="0" eaLnBrk="1" latinLnBrk="0" hangingPunct="1">
        <a:defRPr sz="177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jpeg"/></Relationships>
</file>

<file path=ppt/slides/_rels/slide1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40.jpeg"/><Relationship Id="rId3" Type="http://schemas.openxmlformats.org/officeDocument/2006/relationships/image" Target="../media/image35.jpeg"/><Relationship Id="rId7" Type="http://schemas.openxmlformats.org/officeDocument/2006/relationships/image" Target="../media/image39.jpeg"/><Relationship Id="rId2" Type="http://schemas.openxmlformats.org/officeDocument/2006/relationships/image" Target="../media/image34.jpeg"/><Relationship Id="rId1" Type="http://schemas.openxmlformats.org/officeDocument/2006/relationships/slideLayout" Target="../slideLayouts/slideLayout3.xml"/><Relationship Id="rId6" Type="http://schemas.openxmlformats.org/officeDocument/2006/relationships/image" Target="../media/image38.jpeg"/><Relationship Id="rId11" Type="http://schemas.openxmlformats.org/officeDocument/2006/relationships/image" Target="../media/image43.jpeg"/><Relationship Id="rId5" Type="http://schemas.openxmlformats.org/officeDocument/2006/relationships/image" Target="../media/image37.jpeg"/><Relationship Id="rId10" Type="http://schemas.openxmlformats.org/officeDocument/2006/relationships/image" Target="../media/image42.jpeg"/><Relationship Id="rId4" Type="http://schemas.openxmlformats.org/officeDocument/2006/relationships/image" Target="../media/image36.jpeg"/><Relationship Id="rId9" Type="http://schemas.openxmlformats.org/officeDocument/2006/relationships/image" Target="../media/image4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mailto:Prakash.LNS@TechMahindra.com"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8.jpe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jpeg"/></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5.jpeg"/><Relationship Id="rId4" Type="http://schemas.openxmlformats.org/officeDocument/2006/relationships/image" Target="../media/image24.jpeg"/></Relationships>
</file>

<file path=ppt/slides/_rels/slide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000" dirty="0" smtClean="0">
                <a:solidFill>
                  <a:srgbClr val="C00000"/>
                </a:solidFill>
              </a:rPr>
              <a:t>Software Engineering </a:t>
            </a:r>
            <a:br>
              <a:rPr lang="en-IN" sz="4000" dirty="0" smtClean="0">
                <a:solidFill>
                  <a:srgbClr val="C00000"/>
                </a:solidFill>
              </a:rPr>
            </a:br>
            <a:r>
              <a:rPr lang="en-IN" sz="4000" dirty="0">
                <a:solidFill>
                  <a:srgbClr val="C00000"/>
                </a:solidFill>
              </a:rPr>
              <a:t>	</a:t>
            </a:r>
            <a:endParaRPr lang="en-IN" dirty="0">
              <a:solidFill>
                <a:schemeClr val="tx1"/>
              </a:solidFill>
            </a:endParaRPr>
          </a:p>
        </p:txBody>
      </p:sp>
      <p:sp>
        <p:nvSpPr>
          <p:cNvPr id="3" name="Subtitle 2"/>
          <p:cNvSpPr>
            <a:spLocks noGrp="1"/>
          </p:cNvSpPr>
          <p:nvPr>
            <p:ph type="subTitle" idx="1"/>
          </p:nvPr>
        </p:nvSpPr>
        <p:spPr/>
        <p:txBody>
          <a:bodyPr/>
          <a:lstStyle/>
          <a:p>
            <a:r>
              <a:rPr lang="en-US" dirty="0"/>
              <a:t>ELITE </a:t>
            </a:r>
          </a:p>
        </p:txBody>
      </p:sp>
      <p:sp>
        <p:nvSpPr>
          <p:cNvPr id="4" name="Footer Placeholder 3"/>
          <p:cNvSpPr>
            <a:spLocks noGrp="1"/>
          </p:cNvSpPr>
          <p:nvPr>
            <p:ph type="ftr" sz="quarter" idx="10"/>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40671196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2"/>
          <p:cNvSpPr>
            <a:spLocks noChangeArrowheads="1"/>
          </p:cNvSpPr>
          <p:nvPr/>
        </p:nvSpPr>
        <p:spPr bwMode="auto">
          <a:xfrm>
            <a:off x="3251200" y="2133601"/>
            <a:ext cx="5486400" cy="3076575"/>
          </a:xfrm>
          <a:prstGeom prst="ellipse">
            <a:avLst/>
          </a:prstGeom>
          <a:solidFill>
            <a:srgbClr val="3399FF"/>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6388" name="AutoShape 4"/>
          <p:cNvSpPr>
            <a:spLocks noChangeArrowheads="1"/>
          </p:cNvSpPr>
          <p:nvPr/>
        </p:nvSpPr>
        <p:spPr bwMode="auto">
          <a:xfrm>
            <a:off x="711200" y="1295400"/>
            <a:ext cx="10668000" cy="4038600"/>
          </a:xfrm>
          <a:custGeom>
            <a:avLst/>
            <a:gdLst>
              <a:gd name="T0" fmla="*/ 1481851875 w 21600"/>
              <a:gd name="T1" fmla="*/ 0 h 21600"/>
              <a:gd name="T2" fmla="*/ 433990538 w 21600"/>
              <a:gd name="T3" fmla="*/ 110574063 h 21600"/>
              <a:gd name="T4" fmla="*/ 0 w 21600"/>
              <a:gd name="T5" fmla="*/ 377553008 h 21600"/>
              <a:gd name="T6" fmla="*/ 433990538 w 21600"/>
              <a:gd name="T7" fmla="*/ 644531953 h 21600"/>
              <a:gd name="T8" fmla="*/ 1481851875 w 21600"/>
              <a:gd name="T9" fmla="*/ 755106017 h 21600"/>
              <a:gd name="T10" fmla="*/ 2147483647 w 21600"/>
              <a:gd name="T11" fmla="*/ 644531953 h 21600"/>
              <a:gd name="T12" fmla="*/ 2147483647 w 21600"/>
              <a:gd name="T13" fmla="*/ 377553008 h 21600"/>
              <a:gd name="T14" fmla="*/ 2147483647 w 21600"/>
              <a:gd name="T15" fmla="*/ 110574063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051" y="10800"/>
                </a:moveTo>
                <a:cubicBezTo>
                  <a:pt x="6051" y="13423"/>
                  <a:pt x="8177" y="15549"/>
                  <a:pt x="10800" y="15549"/>
                </a:cubicBezTo>
                <a:cubicBezTo>
                  <a:pt x="13423" y="15549"/>
                  <a:pt x="15549" y="13423"/>
                  <a:pt x="15549" y="10800"/>
                </a:cubicBezTo>
                <a:cubicBezTo>
                  <a:pt x="15549" y="8177"/>
                  <a:pt x="13423" y="6051"/>
                  <a:pt x="10800" y="6051"/>
                </a:cubicBezTo>
                <a:cubicBezTo>
                  <a:pt x="8177" y="6051"/>
                  <a:pt x="6051" y="8177"/>
                  <a:pt x="6051" y="10800"/>
                </a:cubicBezTo>
                <a:close/>
              </a:path>
            </a:pathLst>
          </a:custGeom>
          <a:solidFill>
            <a:schemeClr val="tx2"/>
          </a:solidFill>
          <a:ln w="9525">
            <a:solidFill>
              <a:schemeClr val="tx1"/>
            </a:solidFill>
            <a:round/>
            <a:headEnd/>
            <a:tailEnd/>
          </a:ln>
        </p:spPr>
        <p:txBody>
          <a:bodyPr wrap="none" anchor="ctr"/>
          <a:lstStyle/>
          <a:p>
            <a:endParaRPr lang="en-US"/>
          </a:p>
        </p:txBody>
      </p:sp>
      <p:sp>
        <p:nvSpPr>
          <p:cNvPr id="16389" name="WordArt 5"/>
          <p:cNvSpPr>
            <a:spLocks noChangeArrowheads="1" noChangeShapeType="1" noTextEdit="1"/>
          </p:cNvSpPr>
          <p:nvPr/>
        </p:nvSpPr>
        <p:spPr bwMode="auto">
          <a:xfrm>
            <a:off x="4368800" y="2819400"/>
            <a:ext cx="3454400" cy="9144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spc="720">
                <a:solidFill>
                  <a:schemeClr val="tx2"/>
                </a:solidFill>
                <a:effectLst>
                  <a:outerShdw dist="45791" dir="3378596" algn="ctr" rotWithShape="0">
                    <a:srgbClr val="4D4D4D">
                      <a:alpha val="79999"/>
                    </a:srgbClr>
                  </a:outerShdw>
                </a:effectLst>
                <a:latin typeface="Arial Black"/>
              </a:rPr>
              <a:t>SDLC</a:t>
            </a:r>
          </a:p>
        </p:txBody>
      </p:sp>
      <p:sp>
        <p:nvSpPr>
          <p:cNvPr id="16390" name="Oval 6"/>
          <p:cNvSpPr>
            <a:spLocks noChangeArrowheads="1"/>
          </p:cNvSpPr>
          <p:nvPr/>
        </p:nvSpPr>
        <p:spPr bwMode="auto">
          <a:xfrm rot="-135963">
            <a:off x="3454400" y="1524000"/>
            <a:ext cx="2540000" cy="990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b="1"/>
              <a:t>Task Allocation</a:t>
            </a:r>
          </a:p>
        </p:txBody>
      </p:sp>
      <p:sp>
        <p:nvSpPr>
          <p:cNvPr id="16391" name="Oval 7"/>
          <p:cNvSpPr>
            <a:spLocks noChangeArrowheads="1"/>
          </p:cNvSpPr>
          <p:nvPr/>
        </p:nvSpPr>
        <p:spPr bwMode="auto">
          <a:xfrm>
            <a:off x="6096000" y="1447800"/>
            <a:ext cx="2540000" cy="990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b="1"/>
              <a:t>Task Execution</a:t>
            </a:r>
          </a:p>
        </p:txBody>
      </p:sp>
      <p:sp>
        <p:nvSpPr>
          <p:cNvPr id="16392" name="Oval 8"/>
          <p:cNvSpPr>
            <a:spLocks noChangeArrowheads="1"/>
          </p:cNvSpPr>
          <p:nvPr/>
        </p:nvSpPr>
        <p:spPr bwMode="auto">
          <a:xfrm>
            <a:off x="8128000" y="2209800"/>
            <a:ext cx="2540000" cy="990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600" b="1"/>
              <a:t>Configuration Mgnt</a:t>
            </a:r>
          </a:p>
        </p:txBody>
      </p:sp>
      <p:sp>
        <p:nvSpPr>
          <p:cNvPr id="16393" name="Oval 9"/>
          <p:cNvSpPr>
            <a:spLocks noChangeArrowheads="1"/>
          </p:cNvSpPr>
          <p:nvPr/>
        </p:nvSpPr>
        <p:spPr bwMode="auto">
          <a:xfrm>
            <a:off x="8636000" y="3200400"/>
            <a:ext cx="2540000" cy="990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b="1"/>
              <a:t>Project Meetings</a:t>
            </a:r>
          </a:p>
        </p:txBody>
      </p:sp>
      <p:sp>
        <p:nvSpPr>
          <p:cNvPr id="16394" name="Oval 10"/>
          <p:cNvSpPr>
            <a:spLocks noChangeArrowheads="1"/>
          </p:cNvSpPr>
          <p:nvPr/>
        </p:nvSpPr>
        <p:spPr bwMode="auto">
          <a:xfrm>
            <a:off x="1219200" y="2057400"/>
            <a:ext cx="2540000" cy="990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b="1"/>
              <a:t>Customer Comm.</a:t>
            </a:r>
          </a:p>
        </p:txBody>
      </p:sp>
      <p:sp>
        <p:nvSpPr>
          <p:cNvPr id="16395" name="Oval 11"/>
          <p:cNvSpPr>
            <a:spLocks noChangeArrowheads="1"/>
          </p:cNvSpPr>
          <p:nvPr/>
        </p:nvSpPr>
        <p:spPr bwMode="auto">
          <a:xfrm>
            <a:off x="1117600" y="3124200"/>
            <a:ext cx="2540000" cy="990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600" b="1"/>
              <a:t>Review/Inspection</a:t>
            </a:r>
          </a:p>
        </p:txBody>
      </p:sp>
      <p:sp>
        <p:nvSpPr>
          <p:cNvPr id="16396" name="Oval 12"/>
          <p:cNvSpPr>
            <a:spLocks noChangeArrowheads="1"/>
          </p:cNvSpPr>
          <p:nvPr/>
        </p:nvSpPr>
        <p:spPr bwMode="auto">
          <a:xfrm>
            <a:off x="2438400" y="4038600"/>
            <a:ext cx="2540000" cy="990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b="1"/>
              <a:t>Metrics</a:t>
            </a:r>
          </a:p>
        </p:txBody>
      </p:sp>
      <p:sp>
        <p:nvSpPr>
          <p:cNvPr id="16397" name="Oval 13"/>
          <p:cNvSpPr>
            <a:spLocks noChangeArrowheads="1"/>
          </p:cNvSpPr>
          <p:nvPr/>
        </p:nvSpPr>
        <p:spPr bwMode="auto">
          <a:xfrm>
            <a:off x="4775200" y="4572000"/>
            <a:ext cx="2540000" cy="762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600" b="1"/>
              <a:t>Defect Prevention</a:t>
            </a:r>
          </a:p>
        </p:txBody>
      </p:sp>
      <p:sp>
        <p:nvSpPr>
          <p:cNvPr id="16398" name="Oval 14"/>
          <p:cNvSpPr>
            <a:spLocks noChangeArrowheads="1"/>
          </p:cNvSpPr>
          <p:nvPr/>
        </p:nvSpPr>
        <p:spPr bwMode="auto">
          <a:xfrm>
            <a:off x="7112000" y="4038600"/>
            <a:ext cx="2540000" cy="990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b="1"/>
              <a:t>Project Tracking</a:t>
            </a:r>
          </a:p>
        </p:txBody>
      </p:sp>
      <p:sp>
        <p:nvSpPr>
          <p:cNvPr id="17422" name="Title 14"/>
          <p:cNvSpPr>
            <a:spLocks noGrp="1"/>
          </p:cNvSpPr>
          <p:nvPr>
            <p:ph type="title"/>
          </p:nvPr>
        </p:nvSpPr>
        <p:spPr>
          <a:ln/>
        </p:spPr>
        <p:txBody>
          <a:bodyPr/>
          <a:lstStyle/>
          <a:p>
            <a:r>
              <a:rPr altLang="en-US" smtClean="0">
                <a:latin typeface="Arial" charset="0"/>
                <a:cs typeface="Arial" charset="0"/>
              </a:rPr>
              <a:t>Project Execution</a:t>
            </a:r>
          </a:p>
        </p:txBody>
      </p:sp>
      <p:sp>
        <p:nvSpPr>
          <p:cNvPr id="2" name="Footer Placeholder 1"/>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181411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blinds(horizontal)">
                                      <p:cBhvr>
                                        <p:cTn id="7" dur="500"/>
                                        <p:tgtEl>
                                          <p:spTgt spid="1638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386"/>
                                        </p:tgtEl>
                                        <p:attrNameLst>
                                          <p:attrName>style.visibility</p:attrName>
                                        </p:attrNameLst>
                                      </p:cBhvr>
                                      <p:to>
                                        <p:strVal val="visible"/>
                                      </p:to>
                                    </p:set>
                                    <p:animEffect transition="in" filter="blinds(horizontal)">
                                      <p:cBhvr>
                                        <p:cTn id="10" dur="500"/>
                                        <p:tgtEl>
                                          <p:spTgt spid="1638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grpId="0" nodeType="clickEffect">
                                  <p:stCondLst>
                                    <p:cond delay="0"/>
                                  </p:stCondLst>
                                  <p:childTnLst>
                                    <p:set>
                                      <p:cBhvr>
                                        <p:cTn id="14" dur="1" fill="hold">
                                          <p:stCondLst>
                                            <p:cond delay="0"/>
                                          </p:stCondLst>
                                        </p:cTn>
                                        <p:tgtEl>
                                          <p:spTgt spid="16389"/>
                                        </p:tgtEl>
                                        <p:attrNameLst>
                                          <p:attrName>style.visibility</p:attrName>
                                        </p:attrNameLst>
                                      </p:cBhvr>
                                      <p:to>
                                        <p:strVal val="visible"/>
                                      </p:to>
                                    </p:set>
                                    <p:animEffect transition="in" filter="wedge">
                                      <p:cBhvr>
                                        <p:cTn id="15" dur="2000"/>
                                        <p:tgtEl>
                                          <p:spTgt spid="1638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390"/>
                                        </p:tgtEl>
                                        <p:attrNameLst>
                                          <p:attrName>style.visibility</p:attrName>
                                        </p:attrNameLst>
                                      </p:cBhvr>
                                      <p:to>
                                        <p:strVal val="visible"/>
                                      </p:to>
                                    </p:set>
                                    <p:animEffect transition="in" filter="blinds(horizontal)">
                                      <p:cBhvr>
                                        <p:cTn id="20" dur="500"/>
                                        <p:tgtEl>
                                          <p:spTgt spid="1639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6391"/>
                                        </p:tgtEl>
                                        <p:attrNameLst>
                                          <p:attrName>style.visibility</p:attrName>
                                        </p:attrNameLst>
                                      </p:cBhvr>
                                      <p:to>
                                        <p:strVal val="visible"/>
                                      </p:to>
                                    </p:set>
                                    <p:animEffect transition="in" filter="blinds(horizontal)">
                                      <p:cBhvr>
                                        <p:cTn id="25" dur="500"/>
                                        <p:tgtEl>
                                          <p:spTgt spid="1639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6392"/>
                                        </p:tgtEl>
                                        <p:attrNameLst>
                                          <p:attrName>style.visibility</p:attrName>
                                        </p:attrNameLst>
                                      </p:cBhvr>
                                      <p:to>
                                        <p:strVal val="visible"/>
                                      </p:to>
                                    </p:set>
                                    <p:animEffect transition="in" filter="blinds(horizontal)">
                                      <p:cBhvr>
                                        <p:cTn id="30" dur="500"/>
                                        <p:tgtEl>
                                          <p:spTgt spid="1639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393"/>
                                        </p:tgtEl>
                                        <p:attrNameLst>
                                          <p:attrName>style.visibility</p:attrName>
                                        </p:attrNameLst>
                                      </p:cBhvr>
                                      <p:to>
                                        <p:strVal val="visible"/>
                                      </p:to>
                                    </p:set>
                                    <p:animEffect transition="in" filter="blinds(horizontal)">
                                      <p:cBhvr>
                                        <p:cTn id="35" dur="500"/>
                                        <p:tgtEl>
                                          <p:spTgt spid="1639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6398"/>
                                        </p:tgtEl>
                                        <p:attrNameLst>
                                          <p:attrName>style.visibility</p:attrName>
                                        </p:attrNameLst>
                                      </p:cBhvr>
                                      <p:to>
                                        <p:strVal val="visible"/>
                                      </p:to>
                                    </p:set>
                                    <p:animEffect transition="in" filter="blinds(horizontal)">
                                      <p:cBhvr>
                                        <p:cTn id="40" dur="500"/>
                                        <p:tgtEl>
                                          <p:spTgt spid="1639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6397"/>
                                        </p:tgtEl>
                                        <p:attrNameLst>
                                          <p:attrName>style.visibility</p:attrName>
                                        </p:attrNameLst>
                                      </p:cBhvr>
                                      <p:to>
                                        <p:strVal val="visible"/>
                                      </p:to>
                                    </p:set>
                                    <p:animEffect transition="in" filter="blinds(horizontal)">
                                      <p:cBhvr>
                                        <p:cTn id="45" dur="500"/>
                                        <p:tgtEl>
                                          <p:spTgt spid="1639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6396"/>
                                        </p:tgtEl>
                                        <p:attrNameLst>
                                          <p:attrName>style.visibility</p:attrName>
                                        </p:attrNameLst>
                                      </p:cBhvr>
                                      <p:to>
                                        <p:strVal val="visible"/>
                                      </p:to>
                                    </p:set>
                                    <p:animEffect transition="in" filter="blinds(horizontal)">
                                      <p:cBhvr>
                                        <p:cTn id="50" dur="500"/>
                                        <p:tgtEl>
                                          <p:spTgt spid="1639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6395"/>
                                        </p:tgtEl>
                                        <p:attrNameLst>
                                          <p:attrName>style.visibility</p:attrName>
                                        </p:attrNameLst>
                                      </p:cBhvr>
                                      <p:to>
                                        <p:strVal val="visible"/>
                                      </p:to>
                                    </p:set>
                                    <p:animEffect transition="in" filter="blinds(horizontal)">
                                      <p:cBhvr>
                                        <p:cTn id="55" dur="500"/>
                                        <p:tgtEl>
                                          <p:spTgt spid="1639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6394"/>
                                        </p:tgtEl>
                                        <p:attrNameLst>
                                          <p:attrName>style.visibility</p:attrName>
                                        </p:attrNameLst>
                                      </p:cBhvr>
                                      <p:to>
                                        <p:strVal val="visible"/>
                                      </p:to>
                                    </p:set>
                                    <p:animEffect transition="in" filter="blinds(horizontal)">
                                      <p:cBhvr>
                                        <p:cTn id="60" dur="500"/>
                                        <p:tgtEl>
                                          <p:spTgt spid="1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nimBg="1"/>
      <p:bldP spid="16388" grpId="0" animBg="1"/>
      <p:bldP spid="16389" grpId="0" animBg="1"/>
      <p:bldP spid="16390" grpId="0" animBg="1"/>
      <p:bldP spid="16391" grpId="0" animBg="1"/>
      <p:bldP spid="16392" grpId="0" animBg="1"/>
      <p:bldP spid="16393" grpId="0" animBg="1"/>
      <p:bldP spid="16394" grpId="0" animBg="1"/>
      <p:bldP spid="16395" grpId="0" animBg="1"/>
      <p:bldP spid="16396" grpId="0" animBg="1"/>
      <p:bldP spid="16397" grpId="0" animBg="1"/>
      <p:bldP spid="1639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sz="quarter" idx="10"/>
          </p:nvPr>
        </p:nvSpPr>
        <p:spPr>
          <a:xfrm>
            <a:off x="641352" y="1971675"/>
            <a:ext cx="10966449" cy="1846659"/>
          </a:xfrm>
        </p:spPr>
        <p:txBody>
          <a:bodyPr/>
          <a:lstStyle/>
          <a:p>
            <a:pPr>
              <a:spcBef>
                <a:spcPct val="0"/>
              </a:spcBef>
              <a:spcAft>
                <a:spcPct val="0"/>
              </a:spcAft>
              <a:buFont typeface="Wingdings" pitchFamily="2" charset="2"/>
              <a:buNone/>
            </a:pPr>
            <a:r>
              <a:rPr altLang="en-US" sz="2000">
                <a:latin typeface="Arial" charset="0"/>
                <a:cs typeface="Arial" charset="0"/>
              </a:rPr>
              <a:t>Software Replication and Delivery</a:t>
            </a:r>
          </a:p>
          <a:p>
            <a:pPr>
              <a:spcBef>
                <a:spcPct val="0"/>
              </a:spcBef>
              <a:spcAft>
                <a:spcPct val="0"/>
              </a:spcAft>
            </a:pPr>
            <a:endParaRPr altLang="en-US" sz="2000">
              <a:latin typeface="Arial" charset="0"/>
              <a:cs typeface="Arial" charset="0"/>
            </a:endParaRPr>
          </a:p>
          <a:p>
            <a:pPr>
              <a:spcBef>
                <a:spcPct val="0"/>
              </a:spcBef>
              <a:spcAft>
                <a:spcPct val="0"/>
              </a:spcAft>
            </a:pPr>
            <a:endParaRPr altLang="en-US" sz="2000">
              <a:latin typeface="Arial" charset="0"/>
              <a:cs typeface="Arial" charset="0"/>
            </a:endParaRPr>
          </a:p>
          <a:p>
            <a:pPr>
              <a:spcBef>
                <a:spcPct val="0"/>
              </a:spcBef>
              <a:spcAft>
                <a:spcPct val="0"/>
              </a:spcAft>
            </a:pPr>
            <a:endParaRPr altLang="en-US" sz="2000">
              <a:latin typeface="Arial" charset="0"/>
              <a:cs typeface="Arial" charset="0"/>
            </a:endParaRPr>
          </a:p>
          <a:p>
            <a:pPr>
              <a:spcBef>
                <a:spcPct val="0"/>
              </a:spcBef>
              <a:spcAft>
                <a:spcPct val="0"/>
              </a:spcAft>
            </a:pPr>
            <a:endParaRPr altLang="en-US" sz="2000">
              <a:latin typeface="Arial" charset="0"/>
              <a:cs typeface="Arial" charset="0"/>
            </a:endParaRPr>
          </a:p>
          <a:p>
            <a:pPr>
              <a:spcBef>
                <a:spcPct val="0"/>
              </a:spcBef>
              <a:spcAft>
                <a:spcPct val="0"/>
              </a:spcAft>
            </a:pPr>
            <a:endParaRPr altLang="en-US" sz="2000">
              <a:latin typeface="Arial" charset="0"/>
              <a:cs typeface="Arial" charset="0"/>
            </a:endParaRPr>
          </a:p>
        </p:txBody>
      </p:sp>
      <p:pic>
        <p:nvPicPr>
          <p:cNvPr id="18435" name="Picture 8" descr="Software Pack"/>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l="2702" b="-1608"/>
          <a:stretch>
            <a:fillRect/>
          </a:stretch>
        </p:blipFill>
        <p:spPr bwMode="auto">
          <a:xfrm>
            <a:off x="8534400" y="1295400"/>
            <a:ext cx="3657600" cy="1905000"/>
          </a:xfrm>
        </p:spPr>
      </p:pic>
      <p:pic>
        <p:nvPicPr>
          <p:cNvPr id="18436" name="Picture 4" descr="Software Installation"/>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l="2856" t="13513" r="2856" b="17918"/>
          <a:stretch>
            <a:fillRect/>
          </a:stretch>
        </p:blipFill>
        <p:spPr bwMode="auto">
          <a:xfrm>
            <a:off x="0" y="2819400"/>
            <a:ext cx="3232150" cy="1903413"/>
          </a:xfrm>
        </p:spPr>
      </p:pic>
      <p:pic>
        <p:nvPicPr>
          <p:cNvPr id="18437" name="Picture 5" descr="approv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4000" y="4724400"/>
            <a:ext cx="2387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Text Box 6"/>
          <p:cNvSpPr txBox="1">
            <a:spLocks noChangeArrowheads="1"/>
          </p:cNvSpPr>
          <p:nvPr/>
        </p:nvSpPr>
        <p:spPr bwMode="auto">
          <a:xfrm>
            <a:off x="4945376" y="3352801"/>
            <a:ext cx="2948949" cy="707886"/>
          </a:xfrm>
          <a:prstGeom prst="rect">
            <a:avLst/>
          </a:prstGeom>
          <a:noFill/>
          <a:ln w="9525">
            <a:noFill/>
            <a:miter lim="800000"/>
            <a:headEnd/>
            <a:tailEnd/>
          </a:ln>
          <a:effectLst/>
        </p:spPr>
        <p:txBody>
          <a:bodyPr wrap="none">
            <a:spAutoFit/>
          </a:bodyPr>
          <a:lstStyle/>
          <a:p>
            <a:pPr algn="ctr">
              <a:spcBef>
                <a:spcPct val="20000"/>
              </a:spcBef>
              <a:buClr>
                <a:schemeClr val="hlink"/>
              </a:buClr>
              <a:buFont typeface="Wingdings" pitchFamily="2" charset="2"/>
              <a:buNone/>
              <a:defRPr/>
            </a:pPr>
            <a:r>
              <a:rPr lang="en-US" sz="2000" dirty="0">
                <a:effectLst>
                  <a:outerShdw blurRad="38100" dist="38100" dir="2700000" algn="tl">
                    <a:srgbClr val="C0C0C0"/>
                  </a:outerShdw>
                </a:effectLst>
                <a:latin typeface="Verdana" pitchFamily="34" charset="0"/>
              </a:rPr>
              <a:t> Software Installation</a:t>
            </a:r>
          </a:p>
          <a:p>
            <a:pPr algn="ctr" eaLnBrk="0" hangingPunct="0">
              <a:defRPr/>
            </a:pPr>
            <a:endParaRPr lang="en-US" sz="2000" dirty="0">
              <a:latin typeface="Verdana" pitchFamily="34" charset="0"/>
            </a:endParaRPr>
          </a:p>
        </p:txBody>
      </p:sp>
      <p:sp>
        <p:nvSpPr>
          <p:cNvPr id="18439" name="Text Box 7"/>
          <p:cNvSpPr txBox="1">
            <a:spLocks noChangeArrowheads="1"/>
          </p:cNvSpPr>
          <p:nvPr/>
        </p:nvSpPr>
        <p:spPr bwMode="auto">
          <a:xfrm>
            <a:off x="2389272" y="5257801"/>
            <a:ext cx="2142958" cy="523220"/>
          </a:xfrm>
          <a:prstGeom prst="rect">
            <a:avLst/>
          </a:prstGeom>
          <a:noFill/>
          <a:ln w="9525">
            <a:noFill/>
            <a:miter lim="800000"/>
            <a:headEnd/>
            <a:tailEnd/>
          </a:ln>
          <a:effectLst/>
        </p:spPr>
        <p:txBody>
          <a:bodyPr wrap="none">
            <a:spAutoFit/>
          </a:bodyPr>
          <a:lstStyle/>
          <a:p>
            <a:pPr algn="ctr">
              <a:spcBef>
                <a:spcPct val="20000"/>
              </a:spcBef>
              <a:buClr>
                <a:schemeClr val="hlink"/>
              </a:buClr>
              <a:buFont typeface="Wingdings" pitchFamily="2" charset="2"/>
              <a:buNone/>
              <a:defRPr/>
            </a:pPr>
            <a:r>
              <a:rPr lang="en-US" sz="2800" dirty="0">
                <a:effectLst>
                  <a:outerShdw blurRad="38100" dist="38100" dir="2700000" algn="tl">
                    <a:srgbClr val="C0C0C0"/>
                  </a:outerShdw>
                </a:effectLst>
              </a:rPr>
              <a:t> Acceptance</a:t>
            </a:r>
            <a:endParaRPr lang="en-US" dirty="0"/>
          </a:p>
        </p:txBody>
      </p:sp>
      <p:sp>
        <p:nvSpPr>
          <p:cNvPr id="10" name="Rectangle 2"/>
          <p:cNvSpPr txBox="1">
            <a:spLocks noChangeArrowheads="1"/>
          </p:cNvSpPr>
          <p:nvPr/>
        </p:nvSpPr>
        <p:spPr>
          <a:xfrm>
            <a:off x="406401" y="609600"/>
            <a:ext cx="11385551" cy="533400"/>
          </a:xfrm>
          <a:prstGeom prst="rect">
            <a:avLst/>
          </a:prstGeom>
          <a:noFill/>
          <a:ln w="9525">
            <a:noFill/>
            <a:miter lim="800000"/>
            <a:headEnd/>
            <a:tailEnd/>
          </a:ln>
        </p:spPr>
        <p:txBody>
          <a:bodyPr lIns="0" tIns="0" rIns="0" bIns="0"/>
          <a:lstStyle/>
          <a:p>
            <a:pPr fontAlgn="auto">
              <a:spcAft>
                <a:spcPts val="0"/>
              </a:spcAft>
              <a:defRPr/>
            </a:pPr>
            <a:r>
              <a:rPr lang="en-US" sz="3200" b="1" dirty="0">
                <a:solidFill>
                  <a:schemeClr val="tx2"/>
                </a:solidFill>
                <a:latin typeface="Arial" pitchFamily="34" charset="0"/>
                <a:ea typeface="+mj-ea"/>
                <a:cs typeface="+mj-cs"/>
              </a:rPr>
              <a:t>Project Delivery</a:t>
            </a:r>
          </a:p>
        </p:txBody>
      </p:sp>
      <p:sp>
        <p:nvSpPr>
          <p:cNvPr id="2" name="Footer Placeholder 1"/>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707953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sz="quarter" idx="10"/>
          </p:nvPr>
        </p:nvSpPr>
        <p:spPr>
          <a:xfrm>
            <a:off x="641352" y="1971675"/>
            <a:ext cx="10966449" cy="2534027"/>
          </a:xfrm>
        </p:spPr>
        <p:txBody>
          <a:bodyPr/>
          <a:lstStyle/>
          <a:p>
            <a:pPr>
              <a:lnSpc>
                <a:spcPct val="150000"/>
              </a:lnSpc>
              <a:spcBef>
                <a:spcPct val="0"/>
              </a:spcBef>
              <a:spcAft>
                <a:spcPct val="0"/>
              </a:spcAft>
            </a:pPr>
            <a:r>
              <a:rPr altLang="en-US" dirty="0">
                <a:latin typeface="Arial" charset="0"/>
                <a:cs typeface="Arial" charset="0"/>
              </a:rPr>
              <a:t>Release of Manpower</a:t>
            </a:r>
          </a:p>
          <a:p>
            <a:pPr>
              <a:lnSpc>
                <a:spcPct val="150000"/>
              </a:lnSpc>
              <a:spcBef>
                <a:spcPct val="0"/>
              </a:spcBef>
              <a:spcAft>
                <a:spcPct val="0"/>
              </a:spcAft>
            </a:pPr>
            <a:r>
              <a:rPr altLang="en-US" dirty="0">
                <a:latin typeface="Arial" charset="0"/>
                <a:cs typeface="Arial" charset="0"/>
              </a:rPr>
              <a:t>Release of Resources</a:t>
            </a:r>
          </a:p>
          <a:p>
            <a:pPr>
              <a:lnSpc>
                <a:spcPct val="150000"/>
              </a:lnSpc>
              <a:spcBef>
                <a:spcPct val="0"/>
              </a:spcBef>
              <a:spcAft>
                <a:spcPct val="0"/>
              </a:spcAft>
            </a:pPr>
            <a:r>
              <a:rPr altLang="en-US" dirty="0">
                <a:latin typeface="Arial" charset="0"/>
                <a:cs typeface="Arial" charset="0"/>
              </a:rPr>
              <a:t>Project Retrospective Meeting</a:t>
            </a:r>
          </a:p>
          <a:p>
            <a:pPr>
              <a:lnSpc>
                <a:spcPct val="150000"/>
              </a:lnSpc>
              <a:spcBef>
                <a:spcPct val="0"/>
              </a:spcBef>
              <a:spcAft>
                <a:spcPct val="0"/>
              </a:spcAft>
            </a:pPr>
            <a:r>
              <a:rPr altLang="en-US" dirty="0">
                <a:latin typeface="Arial" charset="0"/>
                <a:cs typeface="Arial" charset="0"/>
              </a:rPr>
              <a:t>Best Practices &amp; Lessons Learnt</a:t>
            </a:r>
          </a:p>
          <a:p>
            <a:pPr>
              <a:lnSpc>
                <a:spcPct val="150000"/>
              </a:lnSpc>
              <a:spcBef>
                <a:spcPct val="0"/>
              </a:spcBef>
              <a:spcAft>
                <a:spcPct val="0"/>
              </a:spcAft>
            </a:pPr>
            <a:r>
              <a:rPr altLang="en-US" dirty="0">
                <a:latin typeface="Arial" charset="0"/>
                <a:cs typeface="Arial" charset="0"/>
              </a:rPr>
              <a:t>Taking Back Ups</a:t>
            </a:r>
          </a:p>
          <a:p>
            <a:pPr>
              <a:lnSpc>
                <a:spcPct val="150000"/>
              </a:lnSpc>
              <a:spcBef>
                <a:spcPct val="0"/>
              </a:spcBef>
              <a:spcAft>
                <a:spcPct val="0"/>
              </a:spcAft>
            </a:pPr>
            <a:r>
              <a:rPr altLang="en-US" dirty="0">
                <a:latin typeface="Arial" charset="0"/>
                <a:cs typeface="Arial" charset="0"/>
              </a:rPr>
              <a:t>Hand Over Project File</a:t>
            </a:r>
          </a:p>
        </p:txBody>
      </p:sp>
      <p:pic>
        <p:nvPicPr>
          <p:cNvPr id="19459" name="Picture 4" descr="Closed"/>
          <p:cNvPicPr>
            <a:picLocks noGrp="1" noChangeAspect="1" noChangeArrowheads="1"/>
          </p:cNvPicPr>
          <p:nvPr>
            <p:ph sz="half" idx="4294967295"/>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74263" y="3297238"/>
            <a:ext cx="2217737" cy="1130300"/>
          </a:xfrm>
        </p:spPr>
      </p:pic>
      <p:sp>
        <p:nvSpPr>
          <p:cNvPr id="6" name="Rectangle 2"/>
          <p:cNvSpPr txBox="1">
            <a:spLocks noChangeArrowheads="1"/>
          </p:cNvSpPr>
          <p:nvPr/>
        </p:nvSpPr>
        <p:spPr>
          <a:xfrm>
            <a:off x="406401" y="609600"/>
            <a:ext cx="11385551" cy="533400"/>
          </a:xfrm>
          <a:prstGeom prst="rect">
            <a:avLst/>
          </a:prstGeom>
          <a:noFill/>
          <a:ln w="9525">
            <a:noFill/>
            <a:miter lim="800000"/>
            <a:headEnd/>
            <a:tailEnd/>
          </a:ln>
        </p:spPr>
        <p:txBody>
          <a:bodyPr lIns="0" tIns="0" rIns="0" bIns="0"/>
          <a:lstStyle/>
          <a:p>
            <a:pPr fontAlgn="auto">
              <a:spcAft>
                <a:spcPts val="0"/>
              </a:spcAft>
              <a:defRPr/>
            </a:pPr>
            <a:r>
              <a:rPr lang="en-US" sz="3200" b="1" dirty="0">
                <a:solidFill>
                  <a:schemeClr val="tx2"/>
                </a:solidFill>
                <a:latin typeface="Arial" pitchFamily="34" charset="0"/>
                <a:ea typeface="+mj-ea"/>
                <a:cs typeface="+mj-cs"/>
              </a:rPr>
              <a:t>Project Closure</a:t>
            </a:r>
          </a:p>
        </p:txBody>
      </p:sp>
      <p:sp>
        <p:nvSpPr>
          <p:cNvPr id="2" name="Footer Placeholder 1"/>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557858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ln/>
        </p:spPr>
        <p:txBody>
          <a:bodyPr/>
          <a:lstStyle/>
          <a:p>
            <a:r>
              <a:rPr altLang="en-US" smtClean="0">
                <a:latin typeface="Arial" charset="0"/>
                <a:cs typeface="Arial" charset="0"/>
              </a:rPr>
              <a:t>SDLC</a:t>
            </a:r>
          </a:p>
        </p:txBody>
      </p:sp>
      <p:sp>
        <p:nvSpPr>
          <p:cNvPr id="30723" name="Rectangle 3"/>
          <p:cNvSpPr>
            <a:spLocks noGrp="1" noChangeArrowheads="1"/>
          </p:cNvSpPr>
          <p:nvPr>
            <p:ph type="body" sz="quarter" idx="10"/>
          </p:nvPr>
        </p:nvSpPr>
        <p:spPr>
          <a:xfrm>
            <a:off x="641352" y="1971675"/>
            <a:ext cx="10966449" cy="1107996"/>
          </a:xfrm>
        </p:spPr>
        <p:txBody>
          <a:bodyPr/>
          <a:lstStyle/>
          <a:p>
            <a:pPr marL="0" indent="0">
              <a:spcBef>
                <a:spcPct val="0"/>
              </a:spcBef>
              <a:spcAft>
                <a:spcPct val="0"/>
              </a:spcAft>
              <a:buFont typeface="Arial" charset="0"/>
              <a:buNone/>
            </a:pPr>
            <a:r>
              <a:rPr altLang="en-US" dirty="0">
                <a:latin typeface="Arial" charset="0"/>
                <a:cs typeface="Arial" charset="0"/>
              </a:rPr>
              <a:t>The application of business approach to the development of information system solution to business problems, leads to emergence of a multi step process or a cycle.</a:t>
            </a:r>
          </a:p>
          <a:p>
            <a:pPr marL="0" indent="0">
              <a:spcBef>
                <a:spcPct val="0"/>
              </a:spcBef>
              <a:spcAft>
                <a:spcPct val="0"/>
              </a:spcAft>
              <a:buFont typeface="Wingdings" pitchFamily="2" charset="2"/>
              <a:buNone/>
            </a:pPr>
            <a:endParaRPr altLang="en-US" dirty="0">
              <a:latin typeface="Arial" charset="0"/>
              <a:cs typeface="Arial" charset="0"/>
            </a:endParaRPr>
          </a:p>
          <a:p>
            <a:pPr marL="0" indent="0">
              <a:spcBef>
                <a:spcPct val="0"/>
              </a:spcBef>
              <a:spcAft>
                <a:spcPct val="0"/>
              </a:spcAft>
              <a:buFont typeface="Arial" charset="0"/>
              <a:buNone/>
            </a:pPr>
            <a:r>
              <a:rPr altLang="en-US" dirty="0">
                <a:latin typeface="Arial" charset="0"/>
                <a:cs typeface="Arial" charset="0"/>
              </a:rPr>
              <a:t>This cycle is known as Software Development Life Cycle (SDLC)</a:t>
            </a:r>
          </a:p>
        </p:txBody>
      </p:sp>
      <p:sp>
        <p:nvSpPr>
          <p:cNvPr id="2" name="Footer Placeholder 1"/>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81591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a:t>
            </a:r>
            <a:r>
              <a:rPr lang="en-US" dirty="0" smtClean="0"/>
              <a:t>SDLC</a:t>
            </a:r>
            <a:endParaRPr lang="en-US" dirty="0"/>
          </a:p>
        </p:txBody>
      </p:sp>
      <p:sp>
        <p:nvSpPr>
          <p:cNvPr id="3" name="Footer Placeholder 2"/>
          <p:cNvSpPr>
            <a:spLocks noGrp="1"/>
          </p:cNvSpPr>
          <p:nvPr>
            <p:ph type="ftr" sz="quarter" idx="10"/>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524988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ln/>
        </p:spPr>
        <p:txBody>
          <a:bodyPr/>
          <a:lstStyle/>
          <a:p>
            <a:r>
              <a:rPr altLang="en-US" dirty="0" smtClean="0">
                <a:latin typeface="Arial" charset="0"/>
                <a:cs typeface="Arial" charset="0"/>
              </a:rPr>
              <a:t>Phases – SDLC	</a:t>
            </a:r>
          </a:p>
        </p:txBody>
      </p:sp>
      <p:sp>
        <p:nvSpPr>
          <p:cNvPr id="31747" name="Rectangle 3"/>
          <p:cNvSpPr>
            <a:spLocks noGrp="1" noChangeArrowheads="1"/>
          </p:cNvSpPr>
          <p:nvPr>
            <p:ph type="body" sz="quarter" idx="10"/>
          </p:nvPr>
        </p:nvSpPr>
        <p:spPr>
          <a:xfrm>
            <a:off x="641352" y="1971675"/>
            <a:ext cx="10966449" cy="3365024"/>
          </a:xfrm>
        </p:spPr>
        <p:txBody>
          <a:bodyPr/>
          <a:lstStyle/>
          <a:p>
            <a:pPr lvl="1">
              <a:lnSpc>
                <a:spcPct val="150000"/>
              </a:lnSpc>
              <a:spcBef>
                <a:spcPct val="0"/>
              </a:spcBef>
              <a:spcAft>
                <a:spcPct val="0"/>
              </a:spcAft>
            </a:pPr>
            <a:r>
              <a:rPr altLang="en-US" b="1" dirty="0">
                <a:cs typeface="Arial" charset="0"/>
              </a:rPr>
              <a:t>Requirements Analysis</a:t>
            </a:r>
          </a:p>
          <a:p>
            <a:pPr lvl="3">
              <a:lnSpc>
                <a:spcPct val="150000"/>
              </a:lnSpc>
              <a:spcBef>
                <a:spcPct val="0"/>
              </a:spcBef>
              <a:spcAft>
                <a:spcPct val="0"/>
              </a:spcAft>
            </a:pPr>
            <a:r>
              <a:rPr altLang="en-US" b="1" dirty="0">
                <a:latin typeface="+mn-lt"/>
                <a:cs typeface="Arial" charset="0"/>
              </a:rPr>
              <a:t> </a:t>
            </a:r>
            <a:r>
              <a:rPr altLang="en-US" dirty="0">
                <a:latin typeface="+mn-lt"/>
                <a:cs typeface="Arial" charset="0"/>
              </a:rPr>
              <a:t>User Requirement Specification</a:t>
            </a:r>
          </a:p>
          <a:p>
            <a:pPr lvl="3">
              <a:lnSpc>
                <a:spcPct val="150000"/>
              </a:lnSpc>
              <a:spcBef>
                <a:spcPct val="0"/>
              </a:spcBef>
              <a:spcAft>
                <a:spcPct val="0"/>
              </a:spcAft>
            </a:pPr>
            <a:r>
              <a:rPr altLang="en-US" dirty="0">
                <a:latin typeface="+mn-lt"/>
                <a:cs typeface="Arial" charset="0"/>
              </a:rPr>
              <a:t> Software Requirement Specification</a:t>
            </a:r>
          </a:p>
          <a:p>
            <a:pPr lvl="1">
              <a:lnSpc>
                <a:spcPct val="150000"/>
              </a:lnSpc>
              <a:spcBef>
                <a:spcPct val="0"/>
              </a:spcBef>
              <a:spcAft>
                <a:spcPct val="0"/>
              </a:spcAft>
            </a:pPr>
            <a:r>
              <a:rPr altLang="en-US" b="1" dirty="0">
                <a:cs typeface="Arial" charset="0"/>
              </a:rPr>
              <a:t>Design</a:t>
            </a:r>
          </a:p>
          <a:p>
            <a:pPr lvl="1">
              <a:lnSpc>
                <a:spcPct val="150000"/>
              </a:lnSpc>
              <a:spcBef>
                <a:spcPct val="0"/>
              </a:spcBef>
              <a:spcAft>
                <a:spcPct val="0"/>
              </a:spcAft>
            </a:pPr>
            <a:r>
              <a:rPr altLang="en-US" b="1" dirty="0">
                <a:cs typeface="Arial" charset="0"/>
              </a:rPr>
              <a:t>Coding</a:t>
            </a:r>
          </a:p>
          <a:p>
            <a:pPr lvl="1">
              <a:lnSpc>
                <a:spcPct val="150000"/>
              </a:lnSpc>
              <a:spcBef>
                <a:spcPct val="0"/>
              </a:spcBef>
              <a:spcAft>
                <a:spcPct val="0"/>
              </a:spcAft>
            </a:pPr>
            <a:r>
              <a:rPr altLang="en-US" b="1" dirty="0">
                <a:cs typeface="Arial" charset="0"/>
              </a:rPr>
              <a:t>Testing</a:t>
            </a:r>
          </a:p>
          <a:p>
            <a:pPr lvl="1">
              <a:lnSpc>
                <a:spcPct val="150000"/>
              </a:lnSpc>
              <a:spcBef>
                <a:spcPct val="0"/>
              </a:spcBef>
              <a:spcAft>
                <a:spcPct val="0"/>
              </a:spcAft>
            </a:pPr>
            <a:r>
              <a:rPr altLang="en-US" b="1" dirty="0">
                <a:cs typeface="Arial" charset="0"/>
              </a:rPr>
              <a:t>Implementation/Deployment</a:t>
            </a:r>
          </a:p>
          <a:p>
            <a:pPr lvl="1">
              <a:lnSpc>
                <a:spcPct val="150000"/>
              </a:lnSpc>
              <a:spcBef>
                <a:spcPct val="0"/>
              </a:spcBef>
              <a:spcAft>
                <a:spcPct val="0"/>
              </a:spcAft>
            </a:pPr>
            <a:r>
              <a:rPr altLang="en-US" b="1" dirty="0">
                <a:cs typeface="Arial" charset="0"/>
              </a:rPr>
              <a:t>Maintenance</a:t>
            </a:r>
          </a:p>
        </p:txBody>
      </p:sp>
      <p:sp>
        <p:nvSpPr>
          <p:cNvPr id="2" name="Footer Placeholder 1"/>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827519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ln/>
        </p:spPr>
        <p:txBody>
          <a:bodyPr/>
          <a:lstStyle/>
          <a:p>
            <a:r>
              <a:rPr altLang="en-US" dirty="0" smtClean="0">
                <a:latin typeface="Arial" charset="0"/>
                <a:cs typeface="Arial" charset="0"/>
              </a:rPr>
              <a:t>SDLC -Roles	</a:t>
            </a:r>
          </a:p>
        </p:txBody>
      </p:sp>
      <p:sp>
        <p:nvSpPr>
          <p:cNvPr id="31747" name="Rectangle 3"/>
          <p:cNvSpPr>
            <a:spLocks noGrp="1" noChangeArrowheads="1"/>
          </p:cNvSpPr>
          <p:nvPr>
            <p:ph type="body" sz="quarter" idx="10"/>
          </p:nvPr>
        </p:nvSpPr>
        <p:spPr>
          <a:xfrm>
            <a:off x="641352" y="1971675"/>
            <a:ext cx="10966449" cy="2252924"/>
          </a:xfrm>
        </p:spPr>
        <p:txBody>
          <a:bodyPr/>
          <a:lstStyle/>
          <a:p>
            <a:pPr lvl="1">
              <a:lnSpc>
                <a:spcPct val="150000"/>
              </a:lnSpc>
              <a:spcBef>
                <a:spcPct val="0"/>
              </a:spcBef>
              <a:spcAft>
                <a:spcPct val="0"/>
              </a:spcAft>
            </a:pPr>
            <a:r>
              <a:rPr altLang="en-US" b="1" dirty="0" smtClean="0">
                <a:cs typeface="Arial" charset="0"/>
              </a:rPr>
              <a:t>Developer</a:t>
            </a:r>
            <a:endParaRPr altLang="en-US" b="1" dirty="0">
              <a:cs typeface="Arial" charset="0"/>
            </a:endParaRPr>
          </a:p>
          <a:p>
            <a:pPr lvl="3">
              <a:lnSpc>
                <a:spcPct val="150000"/>
              </a:lnSpc>
              <a:spcBef>
                <a:spcPct val="0"/>
              </a:spcBef>
              <a:spcAft>
                <a:spcPct val="0"/>
              </a:spcAft>
            </a:pPr>
            <a:r>
              <a:rPr altLang="en-US" b="1" dirty="0">
                <a:latin typeface="Arial" charset="0"/>
                <a:cs typeface="Arial" charset="0"/>
              </a:rPr>
              <a:t> </a:t>
            </a:r>
            <a:r>
              <a:rPr altLang="en-US" dirty="0">
                <a:latin typeface="Arial" charset="0"/>
                <a:cs typeface="Arial" charset="0"/>
              </a:rPr>
              <a:t>User Requirement Specification</a:t>
            </a:r>
          </a:p>
          <a:p>
            <a:pPr lvl="3">
              <a:lnSpc>
                <a:spcPct val="150000"/>
              </a:lnSpc>
              <a:spcBef>
                <a:spcPct val="0"/>
              </a:spcBef>
              <a:spcAft>
                <a:spcPct val="0"/>
              </a:spcAft>
            </a:pPr>
            <a:r>
              <a:rPr altLang="en-US" dirty="0">
                <a:latin typeface="Arial" charset="0"/>
                <a:cs typeface="Arial" charset="0"/>
              </a:rPr>
              <a:t> Software Requirement </a:t>
            </a:r>
            <a:r>
              <a:rPr altLang="en-US" dirty="0" smtClean="0">
                <a:latin typeface="Arial" charset="0"/>
                <a:cs typeface="Arial" charset="0"/>
              </a:rPr>
              <a:t>Specification</a:t>
            </a:r>
            <a:endParaRPr altLang="en-US" dirty="0">
              <a:latin typeface="Arial" charset="0"/>
              <a:cs typeface="Arial" charset="0"/>
            </a:endParaRPr>
          </a:p>
          <a:p>
            <a:pPr lvl="1">
              <a:lnSpc>
                <a:spcPct val="150000"/>
              </a:lnSpc>
              <a:spcBef>
                <a:spcPct val="0"/>
              </a:spcBef>
              <a:spcAft>
                <a:spcPct val="0"/>
              </a:spcAft>
            </a:pPr>
            <a:r>
              <a:rPr lang="en-US" altLang="en-US" b="1" dirty="0" smtClean="0">
                <a:cs typeface="Arial" charset="0"/>
              </a:rPr>
              <a:t>Tester</a:t>
            </a:r>
          </a:p>
          <a:p>
            <a:pPr lvl="1">
              <a:spcBef>
                <a:spcPct val="0"/>
              </a:spcBef>
              <a:spcAft>
                <a:spcPct val="0"/>
              </a:spcAft>
            </a:pPr>
            <a:endParaRPr lang="en-US" altLang="en-US" b="1" dirty="0">
              <a:cs typeface="Arial" charset="0"/>
            </a:endParaRPr>
          </a:p>
          <a:p>
            <a:pPr lvl="1">
              <a:spcBef>
                <a:spcPct val="0"/>
              </a:spcBef>
              <a:spcAft>
                <a:spcPct val="0"/>
              </a:spcAft>
            </a:pPr>
            <a:endParaRPr altLang="en-US" b="1" dirty="0">
              <a:cs typeface="Arial" charset="0"/>
            </a:endParaRPr>
          </a:p>
        </p:txBody>
      </p:sp>
      <p:sp>
        <p:nvSpPr>
          <p:cNvPr id="2" name="Footer Placeholder 1"/>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6726423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SDLC </a:t>
            </a:r>
            <a:r>
              <a:rPr lang="en-US" dirty="0" smtClean="0"/>
              <a:t>Models</a:t>
            </a:r>
            <a:endParaRPr lang="en-US" dirty="0"/>
          </a:p>
        </p:txBody>
      </p:sp>
      <p:sp>
        <p:nvSpPr>
          <p:cNvPr id="3" name="Footer Placeholder 2"/>
          <p:cNvSpPr>
            <a:spLocks noGrp="1"/>
          </p:cNvSpPr>
          <p:nvPr>
            <p:ph type="ftr" sz="quarter" idx="10"/>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299517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ln/>
        </p:spPr>
        <p:txBody>
          <a:bodyPr/>
          <a:lstStyle/>
          <a:p>
            <a:r>
              <a:rPr altLang="en-US" smtClean="0">
                <a:latin typeface="Arial" charset="0"/>
                <a:cs typeface="Arial" charset="0"/>
              </a:rPr>
              <a:t>Model - Waterfall</a:t>
            </a:r>
          </a:p>
        </p:txBody>
      </p:sp>
      <p:pic>
        <p:nvPicPr>
          <p:cNvPr id="32771" name="Picture 3" descr="Diagram of the Waterfall Model"/>
          <p:cNvPicPr>
            <a:picLocks noChangeAspect="1" noChangeArrowheads="1"/>
          </p:cNvPicPr>
          <p:nvPr/>
        </p:nvPicPr>
        <p:blipFill>
          <a:blip r:embed="rId3">
            <a:lum bright="94000" contrast="100000"/>
            <a:grayscl/>
            <a:extLst>
              <a:ext uri="{28A0092B-C50C-407E-A947-70E740481C1C}">
                <a14:useLocalDpi xmlns:a14="http://schemas.microsoft.com/office/drawing/2010/main" val="0"/>
              </a:ext>
            </a:extLst>
          </a:blip>
          <a:srcRect/>
          <a:stretch>
            <a:fillRect/>
          </a:stretch>
        </p:blipFill>
        <p:spPr bwMode="auto">
          <a:xfrm>
            <a:off x="3251200" y="1295400"/>
            <a:ext cx="6096000" cy="4419600"/>
          </a:xfrm>
          <a:prstGeom prst="rect">
            <a:avLst/>
          </a:prstGeom>
          <a:solidFill>
            <a:srgbClr val="00FFFF"/>
          </a:solidFill>
          <a:ln w="12700">
            <a:solidFill>
              <a:srgbClr val="000000"/>
            </a:solidFill>
            <a:miter lim="800000"/>
            <a:headEnd/>
            <a:tailEnd/>
          </a:ln>
        </p:spPr>
      </p:pic>
      <p:sp>
        <p:nvSpPr>
          <p:cNvPr id="2" name="Footer Placeholder 1"/>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1214623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ln/>
        </p:spPr>
        <p:txBody>
          <a:bodyPr/>
          <a:lstStyle/>
          <a:p>
            <a:r>
              <a:rPr altLang="en-US" smtClean="0">
                <a:latin typeface="Arial" charset="0"/>
                <a:cs typeface="Arial" charset="0"/>
              </a:rPr>
              <a:t>Model -Spiral</a:t>
            </a:r>
          </a:p>
        </p:txBody>
      </p:sp>
      <p:pic>
        <p:nvPicPr>
          <p:cNvPr id="33795" name="Picture 3" descr="spir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95400"/>
            <a:ext cx="10261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086709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a:solidFill>
                  <a:schemeClr val="bg1">
                    <a:lumMod val="50000"/>
                  </a:schemeClr>
                </a:solidFill>
              </a:rPr>
              <a:t>Course </a:t>
            </a:r>
            <a:r>
              <a:rPr lang="en-US" sz="3200" b="1" dirty="0" smtClean="0">
                <a:solidFill>
                  <a:schemeClr val="bg1">
                    <a:lumMod val="50000"/>
                  </a:schemeClr>
                </a:solidFill>
              </a:rPr>
              <a:t>objectives</a:t>
            </a:r>
            <a:endParaRPr lang="en-US" sz="3200" b="1" dirty="0">
              <a:solidFill>
                <a:schemeClr val="bg1">
                  <a:lumMod val="50000"/>
                </a:schemeClr>
              </a:solidFill>
            </a:endParaRPr>
          </a:p>
        </p:txBody>
      </p:sp>
      <p:sp>
        <p:nvSpPr>
          <p:cNvPr id="2" name="Subtitle 1"/>
          <p:cNvSpPr>
            <a:spLocks noGrp="1"/>
          </p:cNvSpPr>
          <p:nvPr>
            <p:ph type="body" sz="quarter" idx="10"/>
          </p:nvPr>
        </p:nvSpPr>
        <p:spPr>
          <a:xfrm>
            <a:off x="641349" y="1971676"/>
            <a:ext cx="10966451" cy="3299571"/>
          </a:xfrm>
        </p:spPr>
        <p:txBody>
          <a:bodyPr>
            <a:noAutofit/>
          </a:bodyPr>
          <a:lstStyle/>
          <a:p>
            <a:pPr marL="285750" lvl="1" indent="-285750" algn="l">
              <a:spcBef>
                <a:spcPct val="0"/>
              </a:spcBef>
              <a:buClr>
                <a:srgbClr val="DC4128"/>
              </a:buClr>
              <a:buSzPct val="120000"/>
              <a:buFont typeface="Wingdings" panose="05000000000000000000" pitchFamily="2" charset="2"/>
              <a:buChar char="§"/>
            </a:pPr>
            <a:endParaRPr lang="en-GB" sz="1800" b="1" dirty="0" smtClean="0">
              <a:solidFill>
                <a:srgbClr val="BE3A3A"/>
              </a:solidFill>
              <a:latin typeface="Arial" pitchFamily="34" charset="0"/>
              <a:cs typeface="Arial" pitchFamily="34" charset="0"/>
            </a:endParaRPr>
          </a:p>
          <a:p>
            <a:pPr marL="285750" lvl="1" indent="-285750" algn="l">
              <a:spcBef>
                <a:spcPct val="0"/>
              </a:spcBef>
              <a:buClr>
                <a:srgbClr val="DC4128"/>
              </a:buClr>
              <a:buSzPct val="120000"/>
              <a:buFont typeface="Wingdings" panose="05000000000000000000" pitchFamily="2" charset="2"/>
              <a:buChar char="§"/>
            </a:pPr>
            <a:r>
              <a:rPr lang="en-US" sz="1800" dirty="0" smtClean="0">
                <a:latin typeface="Arial" pitchFamily="34" charset="0"/>
                <a:cs typeface="Arial" pitchFamily="34" charset="0"/>
              </a:rPr>
              <a:t>On completion of the course, participants will be able to:</a:t>
            </a:r>
          </a:p>
          <a:p>
            <a:pPr marL="285750" lvl="1" indent="-285750" algn="l">
              <a:spcBef>
                <a:spcPct val="0"/>
              </a:spcBef>
              <a:buClr>
                <a:srgbClr val="DC4128"/>
              </a:buClr>
              <a:buSzPct val="120000"/>
              <a:buFont typeface="Wingdings" panose="05000000000000000000" pitchFamily="2" charset="2"/>
              <a:buChar char="§"/>
            </a:pPr>
            <a:endParaRPr lang="en-US" sz="1800" dirty="0" smtClean="0">
              <a:latin typeface="Arial" pitchFamily="34" charset="0"/>
              <a:cs typeface="Arial" pitchFamily="34" charset="0"/>
            </a:endParaRPr>
          </a:p>
          <a:p>
            <a:pPr marL="285750" lvl="1" indent="-285750" algn="l">
              <a:spcBef>
                <a:spcPct val="0"/>
              </a:spcBef>
              <a:buClr>
                <a:srgbClr val="DC4128"/>
              </a:buClr>
              <a:buSzPct val="120000"/>
              <a:buFont typeface="Wingdings" panose="05000000000000000000" pitchFamily="2" charset="2"/>
              <a:buChar char="§"/>
            </a:pPr>
            <a:r>
              <a:rPr lang="en-US" sz="1800" dirty="0">
                <a:latin typeface="Arial" pitchFamily="34" charset="0"/>
                <a:cs typeface="Arial" pitchFamily="34" charset="0"/>
              </a:rPr>
              <a:t>D</a:t>
            </a:r>
            <a:r>
              <a:rPr lang="en-US" sz="1800" dirty="0" smtClean="0">
                <a:latin typeface="Arial" pitchFamily="34" charset="0"/>
                <a:cs typeface="Arial" pitchFamily="34" charset="0"/>
              </a:rPr>
              <a:t>escribe </a:t>
            </a:r>
            <a:r>
              <a:rPr lang="en-US" sz="1800" dirty="0">
                <a:latin typeface="Arial" pitchFamily="34" charset="0"/>
                <a:cs typeface="Arial" pitchFamily="34" charset="0"/>
              </a:rPr>
              <a:t>software </a:t>
            </a:r>
            <a:r>
              <a:rPr lang="en-US" sz="1800" dirty="0" smtClean="0">
                <a:latin typeface="Arial" pitchFamily="34" charset="0"/>
                <a:cs typeface="Arial" pitchFamily="34" charset="0"/>
              </a:rPr>
              <a:t>lifecycle</a:t>
            </a:r>
          </a:p>
          <a:p>
            <a:pPr marL="285750" lvl="1" indent="-285750" algn="l">
              <a:spcBef>
                <a:spcPct val="0"/>
              </a:spcBef>
              <a:buClr>
                <a:srgbClr val="DC4128"/>
              </a:buClr>
              <a:buSzPct val="120000"/>
              <a:buFont typeface="Wingdings" panose="05000000000000000000" pitchFamily="2" charset="2"/>
              <a:buChar char="§"/>
            </a:pPr>
            <a:endParaRPr lang="en-US" sz="1800" dirty="0">
              <a:latin typeface="Arial" pitchFamily="34" charset="0"/>
              <a:cs typeface="Arial" pitchFamily="34" charset="0"/>
            </a:endParaRPr>
          </a:p>
          <a:p>
            <a:pPr marL="285750" lvl="1" indent="-285750" algn="l">
              <a:spcBef>
                <a:spcPct val="0"/>
              </a:spcBef>
              <a:buClr>
                <a:srgbClr val="DC4128"/>
              </a:buClr>
              <a:buSzPct val="120000"/>
              <a:buFont typeface="Wingdings" panose="05000000000000000000" pitchFamily="2" charset="2"/>
              <a:buChar char="§"/>
            </a:pPr>
            <a:r>
              <a:rPr lang="en-US" sz="1800" dirty="0" smtClean="0">
                <a:latin typeface="Arial" pitchFamily="34" charset="0"/>
                <a:cs typeface="Arial" pitchFamily="34" charset="0"/>
              </a:rPr>
              <a:t>Differentiate between traditional and agile methodologies</a:t>
            </a:r>
          </a:p>
          <a:p>
            <a:pPr marL="285750" lvl="1" indent="-285750" algn="l">
              <a:spcBef>
                <a:spcPct val="0"/>
              </a:spcBef>
              <a:buClr>
                <a:srgbClr val="DC4128"/>
              </a:buClr>
              <a:buSzPct val="120000"/>
              <a:buFont typeface="Wingdings" panose="05000000000000000000" pitchFamily="2" charset="2"/>
              <a:buChar char="§"/>
            </a:pPr>
            <a:endParaRPr lang="en-US" sz="1800" dirty="0" smtClean="0">
              <a:latin typeface="Arial" pitchFamily="34" charset="0"/>
              <a:cs typeface="Arial" pitchFamily="34" charset="0"/>
            </a:endParaRPr>
          </a:p>
          <a:p>
            <a:pPr marL="285750" lvl="1" indent="-285750" algn="l">
              <a:spcBef>
                <a:spcPct val="0"/>
              </a:spcBef>
              <a:buClr>
                <a:srgbClr val="DC4128"/>
              </a:buClr>
              <a:buSzPct val="120000"/>
              <a:buFont typeface="Wingdings" panose="05000000000000000000" pitchFamily="2" charset="2"/>
              <a:buChar char="§"/>
            </a:pPr>
            <a:r>
              <a:rPr lang="en-US" sz="1800" dirty="0" smtClean="0">
                <a:latin typeface="Arial" pitchFamily="34" charset="0"/>
                <a:cs typeface="Arial" pitchFamily="34" charset="0"/>
              </a:rPr>
              <a:t>Able </a:t>
            </a:r>
            <a:r>
              <a:rPr lang="en-US" sz="1800" dirty="0">
                <a:latin typeface="Arial" pitchFamily="34" charset="0"/>
                <a:cs typeface="Arial" pitchFamily="34" charset="0"/>
              </a:rPr>
              <a:t>to write user stories and acceptance criteria</a:t>
            </a:r>
          </a:p>
          <a:p>
            <a:pPr marL="285750" lvl="1" indent="-285750" algn="l">
              <a:spcBef>
                <a:spcPct val="0"/>
              </a:spcBef>
              <a:buClr>
                <a:srgbClr val="DC4128"/>
              </a:buClr>
              <a:buSzPct val="120000"/>
              <a:buFont typeface="Wingdings" panose="05000000000000000000" pitchFamily="2" charset="2"/>
              <a:buChar char="§"/>
            </a:pPr>
            <a:endParaRPr lang="en-US" sz="1800" dirty="0">
              <a:latin typeface="Arial" pitchFamily="34" charset="0"/>
              <a:cs typeface="Arial" pitchFamily="34" charset="0"/>
            </a:endParaRPr>
          </a:p>
          <a:p>
            <a:pPr marL="285750" lvl="1" indent="-285750" algn="l">
              <a:spcBef>
                <a:spcPct val="0"/>
              </a:spcBef>
              <a:buClr>
                <a:srgbClr val="DC4128"/>
              </a:buClr>
              <a:buSzPct val="120000"/>
              <a:buFont typeface="Wingdings" panose="05000000000000000000" pitchFamily="2" charset="2"/>
              <a:buChar char="§"/>
            </a:pPr>
            <a:r>
              <a:rPr lang="en-US" sz="1800" dirty="0">
                <a:latin typeface="Arial" pitchFamily="34" charset="0"/>
                <a:cs typeface="Arial" pitchFamily="34" charset="0"/>
              </a:rPr>
              <a:t>To be able to translate acceptance criteria to test cases</a:t>
            </a:r>
          </a:p>
          <a:p>
            <a:pPr marL="285750" lvl="1" indent="-285750" algn="l">
              <a:spcBef>
                <a:spcPct val="0"/>
              </a:spcBef>
              <a:buClr>
                <a:srgbClr val="DC4128"/>
              </a:buClr>
              <a:buSzPct val="120000"/>
              <a:buFont typeface="Wingdings" panose="05000000000000000000" pitchFamily="2" charset="2"/>
              <a:buChar char="§"/>
            </a:pPr>
            <a:endParaRPr lang="en-US" sz="1800" dirty="0" smtClean="0">
              <a:latin typeface="Arial" pitchFamily="34" charset="0"/>
              <a:cs typeface="Arial" pitchFamily="34" charset="0"/>
            </a:endParaRPr>
          </a:p>
          <a:p>
            <a:pPr marL="285750" lvl="1" indent="-285750" algn="l">
              <a:spcBef>
                <a:spcPct val="0"/>
              </a:spcBef>
              <a:buClr>
                <a:srgbClr val="DC4128"/>
              </a:buClr>
              <a:buSzPct val="120000"/>
              <a:buFont typeface="Wingdings" panose="05000000000000000000" pitchFamily="2" charset="2"/>
              <a:buChar char="§"/>
            </a:pPr>
            <a:r>
              <a:rPr lang="en-US" sz="1800" dirty="0" smtClean="0">
                <a:latin typeface="Arial" pitchFamily="34" charset="0"/>
                <a:cs typeface="Arial" pitchFamily="34" charset="0"/>
              </a:rPr>
              <a:t>To </a:t>
            </a:r>
            <a:r>
              <a:rPr lang="en-US" sz="1800" dirty="0">
                <a:latin typeface="Arial" pitchFamily="34" charset="0"/>
                <a:cs typeface="Arial" pitchFamily="34" charset="0"/>
              </a:rPr>
              <a:t>be aware of the process of configuration management, build and </a:t>
            </a:r>
            <a:r>
              <a:rPr lang="en-US" sz="1800" dirty="0" smtClean="0">
                <a:latin typeface="Arial" pitchFamily="34" charset="0"/>
                <a:cs typeface="Arial" pitchFamily="34" charset="0"/>
              </a:rPr>
              <a:t>deployment</a:t>
            </a:r>
          </a:p>
          <a:p>
            <a:pPr marL="285750" lvl="1" indent="-285750" algn="l">
              <a:spcBef>
                <a:spcPct val="0"/>
              </a:spcBef>
              <a:buClr>
                <a:srgbClr val="DC4128"/>
              </a:buClr>
              <a:buSzPct val="120000"/>
              <a:buFont typeface="Wingdings" panose="05000000000000000000" pitchFamily="2" charset="2"/>
              <a:buChar char="§"/>
            </a:pPr>
            <a:endParaRPr lang="en-US" sz="1800" dirty="0">
              <a:latin typeface="Arial" pitchFamily="34" charset="0"/>
              <a:cs typeface="Arial" pitchFamily="34" charset="0"/>
            </a:endParaRPr>
          </a:p>
          <a:p>
            <a:pPr marL="285750" lvl="1" indent="-285750" algn="l">
              <a:spcBef>
                <a:spcPct val="0"/>
              </a:spcBef>
              <a:buClr>
                <a:srgbClr val="DC4128"/>
              </a:buClr>
              <a:buSzPct val="120000"/>
              <a:buFont typeface="Wingdings" panose="05000000000000000000" pitchFamily="2" charset="2"/>
              <a:buChar char="§"/>
            </a:pPr>
            <a:endParaRPr lang="en-US" sz="18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400031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ln/>
        </p:spPr>
        <p:txBody>
          <a:bodyPr/>
          <a:lstStyle/>
          <a:p>
            <a:r>
              <a:rPr altLang="en-US" smtClean="0">
                <a:latin typeface="Arial" charset="0"/>
                <a:cs typeface="Arial" charset="0"/>
              </a:rPr>
              <a:t>Model – ‘V’</a:t>
            </a:r>
          </a:p>
        </p:txBody>
      </p:sp>
      <p:sp>
        <p:nvSpPr>
          <p:cNvPr id="34819" name="Line 3"/>
          <p:cNvSpPr>
            <a:spLocks noChangeShapeType="1"/>
          </p:cNvSpPr>
          <p:nvPr/>
        </p:nvSpPr>
        <p:spPr bwMode="auto">
          <a:xfrm flipV="1">
            <a:off x="6705600" y="1676400"/>
            <a:ext cx="2844800" cy="35814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34820" name="Group 4"/>
          <p:cNvGrpSpPr>
            <a:grpSpLocks/>
          </p:cNvGrpSpPr>
          <p:nvPr/>
        </p:nvGrpSpPr>
        <p:grpSpPr bwMode="auto">
          <a:xfrm>
            <a:off x="711200" y="1752600"/>
            <a:ext cx="10871200" cy="4114800"/>
            <a:chOff x="336" y="1104"/>
            <a:chExt cx="5136" cy="2592"/>
          </a:xfrm>
        </p:grpSpPr>
        <p:sp>
          <p:nvSpPr>
            <p:cNvPr id="34821" name="Line 5"/>
            <p:cNvSpPr>
              <a:spLocks noChangeShapeType="1"/>
            </p:cNvSpPr>
            <p:nvPr/>
          </p:nvSpPr>
          <p:spPr bwMode="auto">
            <a:xfrm>
              <a:off x="720" y="1104"/>
              <a:ext cx="1680" cy="2256"/>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22" name="Rectangle 6"/>
            <p:cNvSpPr>
              <a:spLocks noChangeArrowheads="1"/>
            </p:cNvSpPr>
            <p:nvPr/>
          </p:nvSpPr>
          <p:spPr bwMode="auto">
            <a:xfrm>
              <a:off x="2016" y="3451"/>
              <a:ext cx="1344" cy="245"/>
            </a:xfrm>
            <a:prstGeom prst="rect">
              <a:avLst/>
            </a:prstGeom>
            <a:solidFill>
              <a:srgbClr val="F48F66"/>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600" b="1">
                  <a:solidFill>
                    <a:schemeClr val="bg1"/>
                  </a:solidFill>
                  <a:latin typeface="Verdana" pitchFamily="34" charset="0"/>
                </a:rPr>
                <a:t>Coding</a:t>
              </a:r>
            </a:p>
          </p:txBody>
        </p:sp>
        <p:sp>
          <p:nvSpPr>
            <p:cNvPr id="34823" name="Rectangle 7"/>
            <p:cNvSpPr>
              <a:spLocks noChangeArrowheads="1"/>
            </p:cNvSpPr>
            <p:nvPr/>
          </p:nvSpPr>
          <p:spPr bwMode="auto">
            <a:xfrm>
              <a:off x="3024" y="2962"/>
              <a:ext cx="1344" cy="245"/>
            </a:xfrm>
            <a:prstGeom prst="rect">
              <a:avLst/>
            </a:prstGeom>
            <a:solidFill>
              <a:srgbClr val="7BDF7D"/>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600">
                  <a:latin typeface="Verdana" pitchFamily="34" charset="0"/>
                </a:rPr>
                <a:t>Unit Testing</a:t>
              </a:r>
            </a:p>
          </p:txBody>
        </p:sp>
        <p:sp>
          <p:nvSpPr>
            <p:cNvPr id="34824" name="Rectangle 8"/>
            <p:cNvSpPr>
              <a:spLocks noChangeArrowheads="1"/>
            </p:cNvSpPr>
            <p:nvPr/>
          </p:nvSpPr>
          <p:spPr bwMode="auto">
            <a:xfrm>
              <a:off x="3264" y="2375"/>
              <a:ext cx="1344" cy="244"/>
            </a:xfrm>
            <a:prstGeom prst="rect">
              <a:avLst/>
            </a:prstGeom>
            <a:solidFill>
              <a:srgbClr val="7BDF7D"/>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600">
                  <a:latin typeface="Verdana" pitchFamily="34" charset="0"/>
                </a:rPr>
                <a:t>Integration Testing</a:t>
              </a:r>
            </a:p>
          </p:txBody>
        </p:sp>
        <p:sp>
          <p:nvSpPr>
            <p:cNvPr id="34825" name="Rectangle 9"/>
            <p:cNvSpPr>
              <a:spLocks noChangeArrowheads="1"/>
            </p:cNvSpPr>
            <p:nvPr/>
          </p:nvSpPr>
          <p:spPr bwMode="auto">
            <a:xfrm>
              <a:off x="3552" y="1787"/>
              <a:ext cx="1344" cy="245"/>
            </a:xfrm>
            <a:prstGeom prst="rect">
              <a:avLst/>
            </a:prstGeom>
            <a:solidFill>
              <a:srgbClr val="7BDF7D"/>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600">
                  <a:latin typeface="Verdana" pitchFamily="34" charset="0"/>
                </a:rPr>
                <a:t>System Testing</a:t>
              </a:r>
            </a:p>
          </p:txBody>
        </p:sp>
        <p:sp>
          <p:nvSpPr>
            <p:cNvPr id="34826" name="Rectangle 10"/>
            <p:cNvSpPr>
              <a:spLocks noChangeArrowheads="1"/>
            </p:cNvSpPr>
            <p:nvPr/>
          </p:nvSpPr>
          <p:spPr bwMode="auto">
            <a:xfrm>
              <a:off x="3888" y="1200"/>
              <a:ext cx="1344" cy="294"/>
            </a:xfrm>
            <a:prstGeom prst="rect">
              <a:avLst/>
            </a:prstGeom>
            <a:solidFill>
              <a:srgbClr val="7BDF7D"/>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600">
                  <a:latin typeface="Verdana" pitchFamily="34" charset="0"/>
                </a:rPr>
                <a:t>User Acceptance </a:t>
              </a:r>
              <a:br>
                <a:rPr lang="en-US" altLang="en-US" sz="1600">
                  <a:latin typeface="Verdana" pitchFamily="34" charset="0"/>
                </a:rPr>
              </a:br>
              <a:r>
                <a:rPr lang="en-US" altLang="en-US" sz="1600">
                  <a:latin typeface="Verdana" pitchFamily="34" charset="0"/>
                </a:rPr>
                <a:t>Testing</a:t>
              </a:r>
            </a:p>
          </p:txBody>
        </p:sp>
        <p:sp>
          <p:nvSpPr>
            <p:cNvPr id="34827" name="AutoShape 11"/>
            <p:cNvSpPr>
              <a:spLocks noChangeArrowheads="1"/>
            </p:cNvSpPr>
            <p:nvPr/>
          </p:nvSpPr>
          <p:spPr bwMode="auto">
            <a:xfrm>
              <a:off x="2592" y="3011"/>
              <a:ext cx="336" cy="147"/>
            </a:xfrm>
            <a:prstGeom prst="leftRightArrow">
              <a:avLst>
                <a:gd name="adj1" fmla="val 50000"/>
                <a:gd name="adj2" fmla="val 45714"/>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4828" name="AutoShape 12"/>
            <p:cNvSpPr>
              <a:spLocks noChangeArrowheads="1"/>
            </p:cNvSpPr>
            <p:nvPr/>
          </p:nvSpPr>
          <p:spPr bwMode="auto">
            <a:xfrm>
              <a:off x="2304" y="2521"/>
              <a:ext cx="816" cy="196"/>
            </a:xfrm>
            <a:prstGeom prst="leftRightArrow">
              <a:avLst>
                <a:gd name="adj1" fmla="val 50000"/>
                <a:gd name="adj2" fmla="val 83265"/>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4829" name="AutoShape 13"/>
            <p:cNvSpPr>
              <a:spLocks noChangeArrowheads="1"/>
            </p:cNvSpPr>
            <p:nvPr/>
          </p:nvSpPr>
          <p:spPr bwMode="auto">
            <a:xfrm>
              <a:off x="2352" y="1934"/>
              <a:ext cx="816" cy="196"/>
            </a:xfrm>
            <a:prstGeom prst="leftRightArrow">
              <a:avLst>
                <a:gd name="adj1" fmla="val 50000"/>
                <a:gd name="adj2" fmla="val 83265"/>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4830" name="AutoShape 14"/>
            <p:cNvSpPr>
              <a:spLocks noChangeArrowheads="1"/>
            </p:cNvSpPr>
            <p:nvPr/>
          </p:nvSpPr>
          <p:spPr bwMode="auto">
            <a:xfrm>
              <a:off x="2352" y="1347"/>
              <a:ext cx="816" cy="196"/>
            </a:xfrm>
            <a:prstGeom prst="leftRightArrow">
              <a:avLst>
                <a:gd name="adj1" fmla="val 50000"/>
                <a:gd name="adj2" fmla="val 83265"/>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4831" name="Rectangle 15"/>
            <p:cNvSpPr>
              <a:spLocks noChangeArrowheads="1"/>
            </p:cNvSpPr>
            <p:nvPr/>
          </p:nvSpPr>
          <p:spPr bwMode="auto">
            <a:xfrm>
              <a:off x="528" y="1249"/>
              <a:ext cx="1344" cy="245"/>
            </a:xfrm>
            <a:prstGeom prst="rect">
              <a:avLst/>
            </a:prstGeom>
            <a:solidFill>
              <a:srgbClr val="F48F66"/>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600" b="1">
                  <a:solidFill>
                    <a:schemeClr val="bg1"/>
                  </a:solidFill>
                  <a:latin typeface="Verdana" pitchFamily="34" charset="0"/>
                </a:rPr>
                <a:t>Requirements</a:t>
              </a:r>
            </a:p>
          </p:txBody>
        </p:sp>
        <p:sp>
          <p:nvSpPr>
            <p:cNvPr id="34832" name="Rectangle 16"/>
            <p:cNvSpPr>
              <a:spLocks noChangeArrowheads="1"/>
            </p:cNvSpPr>
            <p:nvPr/>
          </p:nvSpPr>
          <p:spPr bwMode="auto">
            <a:xfrm>
              <a:off x="672" y="1872"/>
              <a:ext cx="1440" cy="258"/>
            </a:xfrm>
            <a:prstGeom prst="rect">
              <a:avLst/>
            </a:prstGeom>
            <a:solidFill>
              <a:srgbClr val="F48F66"/>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600" b="1">
                  <a:solidFill>
                    <a:schemeClr val="bg1"/>
                  </a:solidFill>
                  <a:latin typeface="Verdana" pitchFamily="34" charset="0"/>
                </a:rPr>
                <a:t>Software Req. Specs</a:t>
              </a:r>
            </a:p>
          </p:txBody>
        </p:sp>
        <p:sp>
          <p:nvSpPr>
            <p:cNvPr id="34833" name="Rectangle 17"/>
            <p:cNvSpPr>
              <a:spLocks noChangeArrowheads="1"/>
            </p:cNvSpPr>
            <p:nvPr/>
          </p:nvSpPr>
          <p:spPr bwMode="auto">
            <a:xfrm>
              <a:off x="912" y="2472"/>
              <a:ext cx="1344" cy="245"/>
            </a:xfrm>
            <a:prstGeom prst="rect">
              <a:avLst/>
            </a:prstGeom>
            <a:solidFill>
              <a:srgbClr val="F48F66"/>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600" b="1">
                  <a:solidFill>
                    <a:schemeClr val="bg1"/>
                  </a:solidFill>
                  <a:latin typeface="Verdana" pitchFamily="34" charset="0"/>
                </a:rPr>
                <a:t>High Level Design</a:t>
              </a:r>
            </a:p>
          </p:txBody>
        </p:sp>
        <p:sp>
          <p:nvSpPr>
            <p:cNvPr id="34834" name="Rectangle 18"/>
            <p:cNvSpPr>
              <a:spLocks noChangeArrowheads="1"/>
            </p:cNvSpPr>
            <p:nvPr/>
          </p:nvSpPr>
          <p:spPr bwMode="auto">
            <a:xfrm>
              <a:off x="1152" y="2962"/>
              <a:ext cx="1344" cy="245"/>
            </a:xfrm>
            <a:prstGeom prst="rect">
              <a:avLst/>
            </a:prstGeom>
            <a:solidFill>
              <a:srgbClr val="F48F66"/>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600" b="1">
                  <a:solidFill>
                    <a:schemeClr val="bg1"/>
                  </a:solidFill>
                  <a:latin typeface="Verdana" pitchFamily="34" charset="0"/>
                </a:rPr>
                <a:t>Detailed Design</a:t>
              </a:r>
            </a:p>
          </p:txBody>
        </p:sp>
        <p:sp>
          <p:nvSpPr>
            <p:cNvPr id="34835" name="Line 19"/>
            <p:cNvSpPr>
              <a:spLocks noChangeShapeType="1"/>
            </p:cNvSpPr>
            <p:nvPr/>
          </p:nvSpPr>
          <p:spPr bwMode="auto">
            <a:xfrm>
              <a:off x="336" y="1248"/>
              <a:ext cx="0" cy="2304"/>
            </a:xfrm>
            <a:prstGeom prst="line">
              <a:avLst/>
            </a:prstGeom>
            <a:noFill/>
            <a:ln w="28575">
              <a:solidFill>
                <a:srgbClr val="F48F66"/>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36" name="Line 20"/>
            <p:cNvSpPr>
              <a:spLocks noChangeShapeType="1"/>
            </p:cNvSpPr>
            <p:nvPr/>
          </p:nvSpPr>
          <p:spPr bwMode="auto">
            <a:xfrm flipV="1">
              <a:off x="5472" y="1152"/>
              <a:ext cx="0" cy="2496"/>
            </a:xfrm>
            <a:prstGeom prst="line">
              <a:avLst/>
            </a:prstGeom>
            <a:noFill/>
            <a:ln w="28575">
              <a:solidFill>
                <a:srgbClr val="7BDF7D"/>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37" name="Text Box 21"/>
            <p:cNvSpPr txBox="1">
              <a:spLocks noChangeArrowheads="1"/>
            </p:cNvSpPr>
            <p:nvPr/>
          </p:nvSpPr>
          <p:spPr bwMode="auto">
            <a:xfrm rot="10800000">
              <a:off x="364" y="1964"/>
              <a:ext cx="174" cy="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b="1">
                  <a:latin typeface="Verdana" pitchFamily="34" charset="0"/>
                </a:rPr>
                <a:t>Development</a:t>
              </a:r>
            </a:p>
          </p:txBody>
        </p:sp>
        <p:sp>
          <p:nvSpPr>
            <p:cNvPr id="34838" name="Text Box 22"/>
            <p:cNvSpPr txBox="1">
              <a:spLocks noChangeArrowheads="1"/>
            </p:cNvSpPr>
            <p:nvPr/>
          </p:nvSpPr>
          <p:spPr bwMode="auto">
            <a:xfrm rot="10800000">
              <a:off x="5212" y="1966"/>
              <a:ext cx="1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b="1">
                  <a:latin typeface="Verdana" pitchFamily="34" charset="0"/>
                </a:rPr>
                <a:t>Testing</a:t>
              </a:r>
            </a:p>
          </p:txBody>
        </p:sp>
      </p:grpSp>
      <p:sp>
        <p:nvSpPr>
          <p:cNvPr id="2" name="Footer Placeholder 1"/>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4035478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ln/>
        </p:spPr>
        <p:txBody>
          <a:bodyPr/>
          <a:lstStyle/>
          <a:p>
            <a:r>
              <a:rPr altLang="en-US" smtClean="0">
                <a:latin typeface="Arial" charset="0"/>
                <a:cs typeface="Arial" charset="0"/>
              </a:rPr>
              <a:t>Model-Iterative </a:t>
            </a:r>
          </a:p>
        </p:txBody>
      </p:sp>
      <p:sp>
        <p:nvSpPr>
          <p:cNvPr id="35843" name="Freeform 3"/>
          <p:cNvSpPr>
            <a:spLocks/>
          </p:cNvSpPr>
          <p:nvPr/>
        </p:nvSpPr>
        <p:spPr bwMode="auto">
          <a:xfrm>
            <a:off x="4326467" y="3517900"/>
            <a:ext cx="1354667" cy="1454150"/>
          </a:xfrm>
          <a:custGeom>
            <a:avLst/>
            <a:gdLst>
              <a:gd name="T0" fmla="*/ 2147483647 w 640"/>
              <a:gd name="T1" fmla="*/ 2147483647 h 916"/>
              <a:gd name="T2" fmla="*/ 2147483647 w 640"/>
              <a:gd name="T3" fmla="*/ 2147483647 h 916"/>
              <a:gd name="T4" fmla="*/ 2147483647 w 640"/>
              <a:gd name="T5" fmla="*/ 2147483647 h 916"/>
              <a:gd name="T6" fmla="*/ 2147483647 w 640"/>
              <a:gd name="T7" fmla="*/ 2147483647 h 916"/>
              <a:gd name="T8" fmla="*/ 2147483647 w 640"/>
              <a:gd name="T9" fmla="*/ 2147483647 h 916"/>
              <a:gd name="T10" fmla="*/ 2147483647 w 640"/>
              <a:gd name="T11" fmla="*/ 2147483647 h 916"/>
              <a:gd name="T12" fmla="*/ 2147483647 w 640"/>
              <a:gd name="T13" fmla="*/ 2147483647 h 916"/>
              <a:gd name="T14" fmla="*/ 2147483647 w 640"/>
              <a:gd name="T15" fmla="*/ 2147483647 h 916"/>
              <a:gd name="T16" fmla="*/ 2147483647 w 640"/>
              <a:gd name="T17" fmla="*/ 2147483647 h 916"/>
              <a:gd name="T18" fmla="*/ 2147483647 w 640"/>
              <a:gd name="T19" fmla="*/ 2147483647 h 916"/>
              <a:gd name="T20" fmla="*/ 2147483647 w 640"/>
              <a:gd name="T21" fmla="*/ 2147483647 h 916"/>
              <a:gd name="T22" fmla="*/ 2147483647 w 640"/>
              <a:gd name="T23" fmla="*/ 2147483647 h 916"/>
              <a:gd name="T24" fmla="*/ 2147483647 w 640"/>
              <a:gd name="T25" fmla="*/ 2147483647 h 916"/>
              <a:gd name="T26" fmla="*/ 2147483647 w 640"/>
              <a:gd name="T27" fmla="*/ 2147483647 h 916"/>
              <a:gd name="T28" fmla="*/ 2147483647 w 640"/>
              <a:gd name="T29" fmla="*/ 2147483647 h 916"/>
              <a:gd name="T30" fmla="*/ 2147483647 w 640"/>
              <a:gd name="T31" fmla="*/ 2147483647 h 916"/>
              <a:gd name="T32" fmla="*/ 2147483647 w 640"/>
              <a:gd name="T33" fmla="*/ 2147483647 h 916"/>
              <a:gd name="T34" fmla="*/ 2147483647 w 640"/>
              <a:gd name="T35" fmla="*/ 2147483647 h 916"/>
              <a:gd name="T36" fmla="*/ 2147483647 w 640"/>
              <a:gd name="T37" fmla="*/ 2147483647 h 916"/>
              <a:gd name="T38" fmla="*/ 2147483647 w 640"/>
              <a:gd name="T39" fmla="*/ 2147483647 h 916"/>
              <a:gd name="T40" fmla="*/ 2147483647 w 640"/>
              <a:gd name="T41" fmla="*/ 2147483647 h 916"/>
              <a:gd name="T42" fmla="*/ 2147483647 w 640"/>
              <a:gd name="T43" fmla="*/ 2147483647 h 916"/>
              <a:gd name="T44" fmla="*/ 2147483647 w 640"/>
              <a:gd name="T45" fmla="*/ 2147483647 h 916"/>
              <a:gd name="T46" fmla="*/ 2147483647 w 640"/>
              <a:gd name="T47" fmla="*/ 2147483647 h 916"/>
              <a:gd name="T48" fmla="*/ 2147483647 w 640"/>
              <a:gd name="T49" fmla="*/ 2147483647 h 916"/>
              <a:gd name="T50" fmla="*/ 2147483647 w 640"/>
              <a:gd name="T51" fmla="*/ 2147483647 h 916"/>
              <a:gd name="T52" fmla="*/ 2147483647 w 640"/>
              <a:gd name="T53" fmla="*/ 2147483647 h 916"/>
              <a:gd name="T54" fmla="*/ 2147483647 w 640"/>
              <a:gd name="T55" fmla="*/ 2147483647 h 916"/>
              <a:gd name="T56" fmla="*/ 2147483647 w 640"/>
              <a:gd name="T57" fmla="*/ 2147483647 h 916"/>
              <a:gd name="T58" fmla="*/ 2147483647 w 640"/>
              <a:gd name="T59" fmla="*/ 0 h 916"/>
              <a:gd name="T60" fmla="*/ 2147483647 w 640"/>
              <a:gd name="T61" fmla="*/ 2147483647 h 916"/>
              <a:gd name="T62" fmla="*/ 2147483647 w 640"/>
              <a:gd name="T63" fmla="*/ 2147483647 h 916"/>
              <a:gd name="T64" fmla="*/ 2147483647 w 640"/>
              <a:gd name="T65" fmla="*/ 2147483647 h 916"/>
              <a:gd name="T66" fmla="*/ 2147483647 w 640"/>
              <a:gd name="T67" fmla="*/ 2147483647 h 916"/>
              <a:gd name="T68" fmla="*/ 2147483647 w 640"/>
              <a:gd name="T69" fmla="*/ 2147483647 h 916"/>
              <a:gd name="T70" fmla="*/ 2147483647 w 640"/>
              <a:gd name="T71" fmla="*/ 2147483647 h 916"/>
              <a:gd name="T72" fmla="*/ 2147483647 w 640"/>
              <a:gd name="T73" fmla="*/ 2147483647 h 916"/>
              <a:gd name="T74" fmla="*/ 2147483647 w 640"/>
              <a:gd name="T75" fmla="*/ 2147483647 h 916"/>
              <a:gd name="T76" fmla="*/ 2147483647 w 640"/>
              <a:gd name="T77" fmla="*/ 2147483647 h 916"/>
              <a:gd name="T78" fmla="*/ 2147483647 w 640"/>
              <a:gd name="T79" fmla="*/ 2147483647 h 916"/>
              <a:gd name="T80" fmla="*/ 2147483647 w 640"/>
              <a:gd name="T81" fmla="*/ 2147483647 h 916"/>
              <a:gd name="T82" fmla="*/ 2147483647 w 640"/>
              <a:gd name="T83" fmla="*/ 2147483647 h 916"/>
              <a:gd name="T84" fmla="*/ 2147483647 w 640"/>
              <a:gd name="T85" fmla="*/ 2147483647 h 916"/>
              <a:gd name="T86" fmla="*/ 2147483647 w 640"/>
              <a:gd name="T87" fmla="*/ 2147483647 h 916"/>
              <a:gd name="T88" fmla="*/ 2147483647 w 640"/>
              <a:gd name="T89" fmla="*/ 2147483647 h 916"/>
              <a:gd name="T90" fmla="*/ 2147483647 w 640"/>
              <a:gd name="T91" fmla="*/ 2147483647 h 916"/>
              <a:gd name="T92" fmla="*/ 2147483647 w 640"/>
              <a:gd name="T93" fmla="*/ 2147483647 h 916"/>
              <a:gd name="T94" fmla="*/ 2147483647 w 640"/>
              <a:gd name="T95" fmla="*/ 2147483647 h 916"/>
              <a:gd name="T96" fmla="*/ 2147483647 w 640"/>
              <a:gd name="T97" fmla="*/ 2147483647 h 916"/>
              <a:gd name="T98" fmla="*/ 2147483647 w 640"/>
              <a:gd name="T99" fmla="*/ 2147483647 h 916"/>
              <a:gd name="T100" fmla="*/ 2147483647 w 640"/>
              <a:gd name="T101" fmla="*/ 2147483647 h 916"/>
              <a:gd name="T102" fmla="*/ 2147483647 w 640"/>
              <a:gd name="T103" fmla="*/ 2147483647 h 916"/>
              <a:gd name="T104" fmla="*/ 2147483647 w 640"/>
              <a:gd name="T105" fmla="*/ 2147483647 h 916"/>
              <a:gd name="T106" fmla="*/ 2147483647 w 640"/>
              <a:gd name="T107" fmla="*/ 2147483647 h 916"/>
              <a:gd name="T108" fmla="*/ 2147483647 w 640"/>
              <a:gd name="T109" fmla="*/ 2147483647 h 916"/>
              <a:gd name="T110" fmla="*/ 2147483647 w 640"/>
              <a:gd name="T111" fmla="*/ 2147483647 h 916"/>
              <a:gd name="T112" fmla="*/ 2147483647 w 640"/>
              <a:gd name="T113" fmla="*/ 2147483647 h 916"/>
              <a:gd name="T114" fmla="*/ 2147483647 w 640"/>
              <a:gd name="T115" fmla="*/ 2147483647 h 916"/>
              <a:gd name="T116" fmla="*/ 2147483647 w 640"/>
              <a:gd name="T117" fmla="*/ 2147483647 h 916"/>
              <a:gd name="T118" fmla="*/ 2147483647 w 640"/>
              <a:gd name="T119" fmla="*/ 2147483647 h 916"/>
              <a:gd name="T120" fmla="*/ 2147483647 w 640"/>
              <a:gd name="T121" fmla="*/ 2147483647 h 916"/>
              <a:gd name="T122" fmla="*/ 2147483647 w 640"/>
              <a:gd name="T123" fmla="*/ 2147483647 h 91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40"/>
              <a:gd name="T187" fmla="*/ 0 h 916"/>
              <a:gd name="T188" fmla="*/ 640 w 640"/>
              <a:gd name="T189" fmla="*/ 916 h 91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40" h="916">
                <a:moveTo>
                  <a:pt x="578" y="912"/>
                </a:moveTo>
                <a:lnTo>
                  <a:pt x="591" y="915"/>
                </a:lnTo>
                <a:lnTo>
                  <a:pt x="639" y="793"/>
                </a:lnTo>
                <a:lnTo>
                  <a:pt x="626" y="788"/>
                </a:lnTo>
                <a:lnTo>
                  <a:pt x="615" y="785"/>
                </a:lnTo>
                <a:lnTo>
                  <a:pt x="605" y="781"/>
                </a:lnTo>
                <a:lnTo>
                  <a:pt x="591" y="776"/>
                </a:lnTo>
                <a:lnTo>
                  <a:pt x="580" y="771"/>
                </a:lnTo>
                <a:lnTo>
                  <a:pt x="568" y="766"/>
                </a:lnTo>
                <a:lnTo>
                  <a:pt x="558" y="762"/>
                </a:lnTo>
                <a:lnTo>
                  <a:pt x="545" y="756"/>
                </a:lnTo>
                <a:lnTo>
                  <a:pt x="535" y="751"/>
                </a:lnTo>
                <a:lnTo>
                  <a:pt x="523" y="745"/>
                </a:lnTo>
                <a:lnTo>
                  <a:pt x="512" y="739"/>
                </a:lnTo>
                <a:lnTo>
                  <a:pt x="501" y="732"/>
                </a:lnTo>
                <a:lnTo>
                  <a:pt x="491" y="726"/>
                </a:lnTo>
                <a:lnTo>
                  <a:pt x="482" y="720"/>
                </a:lnTo>
                <a:lnTo>
                  <a:pt x="474" y="715"/>
                </a:lnTo>
                <a:lnTo>
                  <a:pt x="464" y="708"/>
                </a:lnTo>
                <a:lnTo>
                  <a:pt x="454" y="701"/>
                </a:lnTo>
                <a:lnTo>
                  <a:pt x="444" y="694"/>
                </a:lnTo>
                <a:lnTo>
                  <a:pt x="434" y="687"/>
                </a:lnTo>
                <a:lnTo>
                  <a:pt x="427" y="682"/>
                </a:lnTo>
                <a:lnTo>
                  <a:pt x="419" y="676"/>
                </a:lnTo>
                <a:lnTo>
                  <a:pt x="408" y="667"/>
                </a:lnTo>
                <a:lnTo>
                  <a:pt x="398" y="658"/>
                </a:lnTo>
                <a:lnTo>
                  <a:pt x="385" y="647"/>
                </a:lnTo>
                <a:lnTo>
                  <a:pt x="373" y="635"/>
                </a:lnTo>
                <a:lnTo>
                  <a:pt x="360" y="624"/>
                </a:lnTo>
                <a:lnTo>
                  <a:pt x="348" y="612"/>
                </a:lnTo>
                <a:lnTo>
                  <a:pt x="336" y="597"/>
                </a:lnTo>
                <a:lnTo>
                  <a:pt x="327" y="586"/>
                </a:lnTo>
                <a:lnTo>
                  <a:pt x="317" y="574"/>
                </a:lnTo>
                <a:lnTo>
                  <a:pt x="307" y="561"/>
                </a:lnTo>
                <a:lnTo>
                  <a:pt x="296" y="546"/>
                </a:lnTo>
                <a:lnTo>
                  <a:pt x="285" y="530"/>
                </a:lnTo>
                <a:lnTo>
                  <a:pt x="275" y="515"/>
                </a:lnTo>
                <a:lnTo>
                  <a:pt x="265" y="499"/>
                </a:lnTo>
                <a:lnTo>
                  <a:pt x="254" y="481"/>
                </a:lnTo>
                <a:lnTo>
                  <a:pt x="247" y="465"/>
                </a:lnTo>
                <a:lnTo>
                  <a:pt x="239" y="449"/>
                </a:lnTo>
                <a:lnTo>
                  <a:pt x="231" y="434"/>
                </a:lnTo>
                <a:lnTo>
                  <a:pt x="225" y="419"/>
                </a:lnTo>
                <a:lnTo>
                  <a:pt x="218" y="403"/>
                </a:lnTo>
                <a:lnTo>
                  <a:pt x="212" y="387"/>
                </a:lnTo>
                <a:lnTo>
                  <a:pt x="207" y="371"/>
                </a:lnTo>
                <a:lnTo>
                  <a:pt x="201" y="353"/>
                </a:lnTo>
                <a:lnTo>
                  <a:pt x="197" y="338"/>
                </a:lnTo>
                <a:lnTo>
                  <a:pt x="192" y="320"/>
                </a:lnTo>
                <a:lnTo>
                  <a:pt x="187" y="302"/>
                </a:lnTo>
                <a:lnTo>
                  <a:pt x="183" y="284"/>
                </a:lnTo>
                <a:lnTo>
                  <a:pt x="180" y="264"/>
                </a:lnTo>
                <a:lnTo>
                  <a:pt x="177" y="245"/>
                </a:lnTo>
                <a:lnTo>
                  <a:pt x="175" y="227"/>
                </a:lnTo>
                <a:lnTo>
                  <a:pt x="174" y="209"/>
                </a:lnTo>
                <a:lnTo>
                  <a:pt x="173" y="187"/>
                </a:lnTo>
                <a:lnTo>
                  <a:pt x="173" y="170"/>
                </a:lnTo>
                <a:lnTo>
                  <a:pt x="173" y="149"/>
                </a:lnTo>
                <a:lnTo>
                  <a:pt x="218" y="149"/>
                </a:lnTo>
                <a:lnTo>
                  <a:pt x="113" y="0"/>
                </a:lnTo>
                <a:lnTo>
                  <a:pt x="0" y="149"/>
                </a:lnTo>
                <a:lnTo>
                  <a:pt x="43" y="149"/>
                </a:lnTo>
                <a:lnTo>
                  <a:pt x="43" y="172"/>
                </a:lnTo>
                <a:lnTo>
                  <a:pt x="44" y="194"/>
                </a:lnTo>
                <a:lnTo>
                  <a:pt x="45" y="216"/>
                </a:lnTo>
                <a:lnTo>
                  <a:pt x="47" y="236"/>
                </a:lnTo>
                <a:lnTo>
                  <a:pt x="48" y="255"/>
                </a:lnTo>
                <a:lnTo>
                  <a:pt x="51" y="273"/>
                </a:lnTo>
                <a:lnTo>
                  <a:pt x="54" y="293"/>
                </a:lnTo>
                <a:lnTo>
                  <a:pt x="57" y="311"/>
                </a:lnTo>
                <a:lnTo>
                  <a:pt x="60" y="327"/>
                </a:lnTo>
                <a:lnTo>
                  <a:pt x="64" y="346"/>
                </a:lnTo>
                <a:lnTo>
                  <a:pt x="70" y="369"/>
                </a:lnTo>
                <a:lnTo>
                  <a:pt x="75" y="386"/>
                </a:lnTo>
                <a:lnTo>
                  <a:pt x="80" y="403"/>
                </a:lnTo>
                <a:lnTo>
                  <a:pt x="86" y="420"/>
                </a:lnTo>
                <a:lnTo>
                  <a:pt x="93" y="440"/>
                </a:lnTo>
                <a:lnTo>
                  <a:pt x="100" y="458"/>
                </a:lnTo>
                <a:lnTo>
                  <a:pt x="107" y="475"/>
                </a:lnTo>
                <a:lnTo>
                  <a:pt x="114" y="492"/>
                </a:lnTo>
                <a:lnTo>
                  <a:pt x="124" y="511"/>
                </a:lnTo>
                <a:lnTo>
                  <a:pt x="132" y="528"/>
                </a:lnTo>
                <a:lnTo>
                  <a:pt x="141" y="545"/>
                </a:lnTo>
                <a:lnTo>
                  <a:pt x="150" y="561"/>
                </a:lnTo>
                <a:lnTo>
                  <a:pt x="159" y="576"/>
                </a:lnTo>
                <a:lnTo>
                  <a:pt x="168" y="591"/>
                </a:lnTo>
                <a:lnTo>
                  <a:pt x="178" y="605"/>
                </a:lnTo>
                <a:lnTo>
                  <a:pt x="189" y="622"/>
                </a:lnTo>
                <a:lnTo>
                  <a:pt x="200" y="638"/>
                </a:lnTo>
                <a:lnTo>
                  <a:pt x="212" y="652"/>
                </a:lnTo>
                <a:lnTo>
                  <a:pt x="224" y="666"/>
                </a:lnTo>
                <a:lnTo>
                  <a:pt x="235" y="680"/>
                </a:lnTo>
                <a:lnTo>
                  <a:pt x="246" y="693"/>
                </a:lnTo>
                <a:lnTo>
                  <a:pt x="256" y="704"/>
                </a:lnTo>
                <a:lnTo>
                  <a:pt x="270" y="718"/>
                </a:lnTo>
                <a:lnTo>
                  <a:pt x="284" y="731"/>
                </a:lnTo>
                <a:lnTo>
                  <a:pt x="295" y="742"/>
                </a:lnTo>
                <a:lnTo>
                  <a:pt x="308" y="754"/>
                </a:lnTo>
                <a:lnTo>
                  <a:pt x="322" y="765"/>
                </a:lnTo>
                <a:lnTo>
                  <a:pt x="336" y="777"/>
                </a:lnTo>
                <a:lnTo>
                  <a:pt x="350" y="788"/>
                </a:lnTo>
                <a:lnTo>
                  <a:pt x="364" y="798"/>
                </a:lnTo>
                <a:lnTo>
                  <a:pt x="379" y="810"/>
                </a:lnTo>
                <a:lnTo>
                  <a:pt x="392" y="819"/>
                </a:lnTo>
                <a:lnTo>
                  <a:pt x="404" y="828"/>
                </a:lnTo>
                <a:lnTo>
                  <a:pt x="414" y="833"/>
                </a:lnTo>
                <a:lnTo>
                  <a:pt x="422" y="840"/>
                </a:lnTo>
                <a:lnTo>
                  <a:pt x="429" y="844"/>
                </a:lnTo>
                <a:lnTo>
                  <a:pt x="436" y="847"/>
                </a:lnTo>
                <a:lnTo>
                  <a:pt x="444" y="852"/>
                </a:lnTo>
                <a:lnTo>
                  <a:pt x="453" y="856"/>
                </a:lnTo>
                <a:lnTo>
                  <a:pt x="463" y="861"/>
                </a:lnTo>
                <a:lnTo>
                  <a:pt x="472" y="866"/>
                </a:lnTo>
                <a:lnTo>
                  <a:pt x="479" y="870"/>
                </a:lnTo>
                <a:lnTo>
                  <a:pt x="488" y="874"/>
                </a:lnTo>
                <a:lnTo>
                  <a:pt x="497" y="879"/>
                </a:lnTo>
                <a:lnTo>
                  <a:pt x="507" y="883"/>
                </a:lnTo>
                <a:lnTo>
                  <a:pt x="517" y="889"/>
                </a:lnTo>
                <a:lnTo>
                  <a:pt x="526" y="892"/>
                </a:lnTo>
                <a:lnTo>
                  <a:pt x="534" y="896"/>
                </a:lnTo>
                <a:lnTo>
                  <a:pt x="543" y="899"/>
                </a:lnTo>
                <a:lnTo>
                  <a:pt x="553" y="903"/>
                </a:lnTo>
                <a:lnTo>
                  <a:pt x="562" y="906"/>
                </a:lnTo>
                <a:lnTo>
                  <a:pt x="569" y="909"/>
                </a:lnTo>
                <a:lnTo>
                  <a:pt x="578" y="912"/>
                </a:lnTo>
              </a:path>
            </a:pathLst>
          </a:custGeom>
          <a:solidFill>
            <a:srgbClr val="FF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35844" name="Freeform 4"/>
          <p:cNvSpPr>
            <a:spLocks/>
          </p:cNvSpPr>
          <p:nvPr/>
        </p:nvSpPr>
        <p:spPr bwMode="auto">
          <a:xfrm>
            <a:off x="6542618" y="2568575"/>
            <a:ext cx="1356783" cy="1454150"/>
          </a:xfrm>
          <a:custGeom>
            <a:avLst/>
            <a:gdLst>
              <a:gd name="T0" fmla="*/ 2147483647 w 641"/>
              <a:gd name="T1" fmla="*/ 0 h 916"/>
              <a:gd name="T2" fmla="*/ 2147483647 w 641"/>
              <a:gd name="T3" fmla="*/ 2147483647 h 916"/>
              <a:gd name="T4" fmla="*/ 2147483647 w 641"/>
              <a:gd name="T5" fmla="*/ 2147483647 h 916"/>
              <a:gd name="T6" fmla="*/ 2147483647 w 641"/>
              <a:gd name="T7" fmla="*/ 2147483647 h 916"/>
              <a:gd name="T8" fmla="*/ 2147483647 w 641"/>
              <a:gd name="T9" fmla="*/ 2147483647 h 916"/>
              <a:gd name="T10" fmla="*/ 2147483647 w 641"/>
              <a:gd name="T11" fmla="*/ 2147483647 h 916"/>
              <a:gd name="T12" fmla="*/ 2147483647 w 641"/>
              <a:gd name="T13" fmla="*/ 2147483647 h 916"/>
              <a:gd name="T14" fmla="*/ 2147483647 w 641"/>
              <a:gd name="T15" fmla="*/ 2147483647 h 916"/>
              <a:gd name="T16" fmla="*/ 2147483647 w 641"/>
              <a:gd name="T17" fmla="*/ 2147483647 h 916"/>
              <a:gd name="T18" fmla="*/ 2147483647 w 641"/>
              <a:gd name="T19" fmla="*/ 2147483647 h 916"/>
              <a:gd name="T20" fmla="*/ 2147483647 w 641"/>
              <a:gd name="T21" fmla="*/ 2147483647 h 916"/>
              <a:gd name="T22" fmla="*/ 2147483647 w 641"/>
              <a:gd name="T23" fmla="*/ 2147483647 h 916"/>
              <a:gd name="T24" fmla="*/ 2147483647 w 641"/>
              <a:gd name="T25" fmla="*/ 2147483647 h 916"/>
              <a:gd name="T26" fmla="*/ 2147483647 w 641"/>
              <a:gd name="T27" fmla="*/ 2147483647 h 916"/>
              <a:gd name="T28" fmla="*/ 2147483647 w 641"/>
              <a:gd name="T29" fmla="*/ 2147483647 h 916"/>
              <a:gd name="T30" fmla="*/ 2147483647 w 641"/>
              <a:gd name="T31" fmla="*/ 2147483647 h 916"/>
              <a:gd name="T32" fmla="*/ 2147483647 w 641"/>
              <a:gd name="T33" fmla="*/ 2147483647 h 916"/>
              <a:gd name="T34" fmla="*/ 2147483647 w 641"/>
              <a:gd name="T35" fmla="*/ 2147483647 h 916"/>
              <a:gd name="T36" fmla="*/ 2147483647 w 641"/>
              <a:gd name="T37" fmla="*/ 2147483647 h 916"/>
              <a:gd name="T38" fmla="*/ 2147483647 w 641"/>
              <a:gd name="T39" fmla="*/ 2147483647 h 916"/>
              <a:gd name="T40" fmla="*/ 2147483647 w 641"/>
              <a:gd name="T41" fmla="*/ 2147483647 h 916"/>
              <a:gd name="T42" fmla="*/ 2147483647 w 641"/>
              <a:gd name="T43" fmla="*/ 2147483647 h 916"/>
              <a:gd name="T44" fmla="*/ 2147483647 w 641"/>
              <a:gd name="T45" fmla="*/ 2147483647 h 916"/>
              <a:gd name="T46" fmla="*/ 2147483647 w 641"/>
              <a:gd name="T47" fmla="*/ 2147483647 h 916"/>
              <a:gd name="T48" fmla="*/ 2147483647 w 641"/>
              <a:gd name="T49" fmla="*/ 2147483647 h 916"/>
              <a:gd name="T50" fmla="*/ 2147483647 w 641"/>
              <a:gd name="T51" fmla="*/ 2147483647 h 916"/>
              <a:gd name="T52" fmla="*/ 2147483647 w 641"/>
              <a:gd name="T53" fmla="*/ 2147483647 h 916"/>
              <a:gd name="T54" fmla="*/ 2147483647 w 641"/>
              <a:gd name="T55" fmla="*/ 2147483647 h 916"/>
              <a:gd name="T56" fmla="*/ 2147483647 w 641"/>
              <a:gd name="T57" fmla="*/ 2147483647 h 916"/>
              <a:gd name="T58" fmla="*/ 2147483647 w 641"/>
              <a:gd name="T59" fmla="*/ 2147483647 h 916"/>
              <a:gd name="T60" fmla="*/ 2147483647 w 641"/>
              <a:gd name="T61" fmla="*/ 2147483647 h 916"/>
              <a:gd name="T62" fmla="*/ 2147483647 w 641"/>
              <a:gd name="T63" fmla="*/ 2147483647 h 916"/>
              <a:gd name="T64" fmla="*/ 2147483647 w 641"/>
              <a:gd name="T65" fmla="*/ 2147483647 h 916"/>
              <a:gd name="T66" fmla="*/ 2147483647 w 641"/>
              <a:gd name="T67" fmla="*/ 2147483647 h 916"/>
              <a:gd name="T68" fmla="*/ 2147483647 w 641"/>
              <a:gd name="T69" fmla="*/ 2147483647 h 916"/>
              <a:gd name="T70" fmla="*/ 2147483647 w 641"/>
              <a:gd name="T71" fmla="*/ 2147483647 h 916"/>
              <a:gd name="T72" fmla="*/ 2147483647 w 641"/>
              <a:gd name="T73" fmla="*/ 2147483647 h 916"/>
              <a:gd name="T74" fmla="*/ 2147483647 w 641"/>
              <a:gd name="T75" fmla="*/ 2147483647 h 916"/>
              <a:gd name="T76" fmla="*/ 2147483647 w 641"/>
              <a:gd name="T77" fmla="*/ 2147483647 h 916"/>
              <a:gd name="T78" fmla="*/ 2147483647 w 641"/>
              <a:gd name="T79" fmla="*/ 2147483647 h 916"/>
              <a:gd name="T80" fmla="*/ 2147483647 w 641"/>
              <a:gd name="T81" fmla="*/ 2147483647 h 916"/>
              <a:gd name="T82" fmla="*/ 2147483647 w 641"/>
              <a:gd name="T83" fmla="*/ 2147483647 h 916"/>
              <a:gd name="T84" fmla="*/ 2147483647 w 641"/>
              <a:gd name="T85" fmla="*/ 2147483647 h 916"/>
              <a:gd name="T86" fmla="*/ 2147483647 w 641"/>
              <a:gd name="T87" fmla="*/ 2147483647 h 916"/>
              <a:gd name="T88" fmla="*/ 2147483647 w 641"/>
              <a:gd name="T89" fmla="*/ 2147483647 h 916"/>
              <a:gd name="T90" fmla="*/ 2147483647 w 641"/>
              <a:gd name="T91" fmla="*/ 2147483647 h 916"/>
              <a:gd name="T92" fmla="*/ 2147483647 w 641"/>
              <a:gd name="T93" fmla="*/ 2147483647 h 916"/>
              <a:gd name="T94" fmla="*/ 2147483647 w 641"/>
              <a:gd name="T95" fmla="*/ 2147483647 h 916"/>
              <a:gd name="T96" fmla="*/ 2147483647 w 641"/>
              <a:gd name="T97" fmla="*/ 2147483647 h 916"/>
              <a:gd name="T98" fmla="*/ 2147483647 w 641"/>
              <a:gd name="T99" fmla="*/ 2147483647 h 916"/>
              <a:gd name="T100" fmla="*/ 2147483647 w 641"/>
              <a:gd name="T101" fmla="*/ 2147483647 h 916"/>
              <a:gd name="T102" fmla="*/ 2147483647 w 641"/>
              <a:gd name="T103" fmla="*/ 2147483647 h 916"/>
              <a:gd name="T104" fmla="*/ 2147483647 w 641"/>
              <a:gd name="T105" fmla="*/ 2147483647 h 916"/>
              <a:gd name="T106" fmla="*/ 2147483647 w 641"/>
              <a:gd name="T107" fmla="*/ 2147483647 h 916"/>
              <a:gd name="T108" fmla="*/ 2147483647 w 641"/>
              <a:gd name="T109" fmla="*/ 2147483647 h 916"/>
              <a:gd name="T110" fmla="*/ 2147483647 w 641"/>
              <a:gd name="T111" fmla="*/ 2147483647 h 916"/>
              <a:gd name="T112" fmla="*/ 2147483647 w 641"/>
              <a:gd name="T113" fmla="*/ 2147483647 h 916"/>
              <a:gd name="T114" fmla="*/ 2147483647 w 641"/>
              <a:gd name="T115" fmla="*/ 2147483647 h 916"/>
              <a:gd name="T116" fmla="*/ 2147483647 w 641"/>
              <a:gd name="T117" fmla="*/ 2147483647 h 916"/>
              <a:gd name="T118" fmla="*/ 2147483647 w 641"/>
              <a:gd name="T119" fmla="*/ 2147483647 h 916"/>
              <a:gd name="T120" fmla="*/ 2147483647 w 641"/>
              <a:gd name="T121" fmla="*/ 2147483647 h 916"/>
              <a:gd name="T122" fmla="*/ 2147483647 w 641"/>
              <a:gd name="T123" fmla="*/ 2147483647 h 91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41"/>
              <a:gd name="T187" fmla="*/ 0 h 916"/>
              <a:gd name="T188" fmla="*/ 641 w 641"/>
              <a:gd name="T189" fmla="*/ 916 h 91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41" h="916">
                <a:moveTo>
                  <a:pt x="61" y="3"/>
                </a:moveTo>
                <a:lnTo>
                  <a:pt x="48" y="0"/>
                </a:lnTo>
                <a:lnTo>
                  <a:pt x="0" y="122"/>
                </a:lnTo>
                <a:lnTo>
                  <a:pt x="13" y="127"/>
                </a:lnTo>
                <a:lnTo>
                  <a:pt x="24" y="130"/>
                </a:lnTo>
                <a:lnTo>
                  <a:pt x="34" y="134"/>
                </a:lnTo>
                <a:lnTo>
                  <a:pt x="48" y="139"/>
                </a:lnTo>
                <a:lnTo>
                  <a:pt x="59" y="144"/>
                </a:lnTo>
                <a:lnTo>
                  <a:pt x="71" y="149"/>
                </a:lnTo>
                <a:lnTo>
                  <a:pt x="81" y="153"/>
                </a:lnTo>
                <a:lnTo>
                  <a:pt x="94" y="159"/>
                </a:lnTo>
                <a:lnTo>
                  <a:pt x="104" y="164"/>
                </a:lnTo>
                <a:lnTo>
                  <a:pt x="116" y="170"/>
                </a:lnTo>
                <a:lnTo>
                  <a:pt x="127" y="176"/>
                </a:lnTo>
                <a:lnTo>
                  <a:pt x="138" y="183"/>
                </a:lnTo>
                <a:lnTo>
                  <a:pt x="148" y="189"/>
                </a:lnTo>
                <a:lnTo>
                  <a:pt x="157" y="195"/>
                </a:lnTo>
                <a:lnTo>
                  <a:pt x="165" y="200"/>
                </a:lnTo>
                <a:lnTo>
                  <a:pt x="175" y="207"/>
                </a:lnTo>
                <a:lnTo>
                  <a:pt x="185" y="214"/>
                </a:lnTo>
                <a:lnTo>
                  <a:pt x="195" y="221"/>
                </a:lnTo>
                <a:lnTo>
                  <a:pt x="205" y="228"/>
                </a:lnTo>
                <a:lnTo>
                  <a:pt x="212" y="233"/>
                </a:lnTo>
                <a:lnTo>
                  <a:pt x="220" y="239"/>
                </a:lnTo>
                <a:lnTo>
                  <a:pt x="231" y="248"/>
                </a:lnTo>
                <a:lnTo>
                  <a:pt x="241" y="257"/>
                </a:lnTo>
                <a:lnTo>
                  <a:pt x="255" y="268"/>
                </a:lnTo>
                <a:lnTo>
                  <a:pt x="266" y="280"/>
                </a:lnTo>
                <a:lnTo>
                  <a:pt x="279" y="291"/>
                </a:lnTo>
                <a:lnTo>
                  <a:pt x="291" y="303"/>
                </a:lnTo>
                <a:lnTo>
                  <a:pt x="303" y="318"/>
                </a:lnTo>
                <a:lnTo>
                  <a:pt x="312" y="329"/>
                </a:lnTo>
                <a:lnTo>
                  <a:pt x="322" y="342"/>
                </a:lnTo>
                <a:lnTo>
                  <a:pt x="332" y="354"/>
                </a:lnTo>
                <a:lnTo>
                  <a:pt x="343" y="369"/>
                </a:lnTo>
                <a:lnTo>
                  <a:pt x="354" y="385"/>
                </a:lnTo>
                <a:lnTo>
                  <a:pt x="364" y="400"/>
                </a:lnTo>
                <a:lnTo>
                  <a:pt x="374" y="416"/>
                </a:lnTo>
                <a:lnTo>
                  <a:pt x="385" y="434"/>
                </a:lnTo>
                <a:lnTo>
                  <a:pt x="393" y="450"/>
                </a:lnTo>
                <a:lnTo>
                  <a:pt x="400" y="466"/>
                </a:lnTo>
                <a:lnTo>
                  <a:pt x="408" y="481"/>
                </a:lnTo>
                <a:lnTo>
                  <a:pt x="414" y="496"/>
                </a:lnTo>
                <a:lnTo>
                  <a:pt x="421" y="512"/>
                </a:lnTo>
                <a:lnTo>
                  <a:pt x="427" y="528"/>
                </a:lnTo>
                <a:lnTo>
                  <a:pt x="432" y="544"/>
                </a:lnTo>
                <a:lnTo>
                  <a:pt x="438" y="562"/>
                </a:lnTo>
                <a:lnTo>
                  <a:pt x="443" y="577"/>
                </a:lnTo>
                <a:lnTo>
                  <a:pt x="447" y="595"/>
                </a:lnTo>
                <a:lnTo>
                  <a:pt x="452" y="613"/>
                </a:lnTo>
                <a:lnTo>
                  <a:pt x="456" y="631"/>
                </a:lnTo>
                <a:lnTo>
                  <a:pt x="459" y="651"/>
                </a:lnTo>
                <a:lnTo>
                  <a:pt x="462" y="670"/>
                </a:lnTo>
                <a:lnTo>
                  <a:pt x="464" y="688"/>
                </a:lnTo>
                <a:lnTo>
                  <a:pt x="466" y="706"/>
                </a:lnTo>
                <a:lnTo>
                  <a:pt x="466" y="728"/>
                </a:lnTo>
                <a:lnTo>
                  <a:pt x="466" y="745"/>
                </a:lnTo>
                <a:lnTo>
                  <a:pt x="466" y="766"/>
                </a:lnTo>
                <a:lnTo>
                  <a:pt x="421" y="766"/>
                </a:lnTo>
                <a:lnTo>
                  <a:pt x="526" y="915"/>
                </a:lnTo>
                <a:lnTo>
                  <a:pt x="640" y="766"/>
                </a:lnTo>
                <a:lnTo>
                  <a:pt x="596" y="766"/>
                </a:lnTo>
                <a:lnTo>
                  <a:pt x="596" y="743"/>
                </a:lnTo>
                <a:lnTo>
                  <a:pt x="596" y="721"/>
                </a:lnTo>
                <a:lnTo>
                  <a:pt x="594" y="699"/>
                </a:lnTo>
                <a:lnTo>
                  <a:pt x="592" y="679"/>
                </a:lnTo>
                <a:lnTo>
                  <a:pt x="591" y="660"/>
                </a:lnTo>
                <a:lnTo>
                  <a:pt x="588" y="642"/>
                </a:lnTo>
                <a:lnTo>
                  <a:pt x="585" y="622"/>
                </a:lnTo>
                <a:lnTo>
                  <a:pt x="582" y="604"/>
                </a:lnTo>
                <a:lnTo>
                  <a:pt x="579" y="588"/>
                </a:lnTo>
                <a:lnTo>
                  <a:pt x="575" y="569"/>
                </a:lnTo>
                <a:lnTo>
                  <a:pt x="569" y="546"/>
                </a:lnTo>
                <a:lnTo>
                  <a:pt x="565" y="529"/>
                </a:lnTo>
                <a:lnTo>
                  <a:pt x="559" y="512"/>
                </a:lnTo>
                <a:lnTo>
                  <a:pt x="554" y="495"/>
                </a:lnTo>
                <a:lnTo>
                  <a:pt x="546" y="475"/>
                </a:lnTo>
                <a:lnTo>
                  <a:pt x="539" y="457"/>
                </a:lnTo>
                <a:lnTo>
                  <a:pt x="532" y="440"/>
                </a:lnTo>
                <a:lnTo>
                  <a:pt x="525" y="423"/>
                </a:lnTo>
                <a:lnTo>
                  <a:pt x="515" y="404"/>
                </a:lnTo>
                <a:lnTo>
                  <a:pt x="507" y="387"/>
                </a:lnTo>
                <a:lnTo>
                  <a:pt x="499" y="370"/>
                </a:lnTo>
                <a:lnTo>
                  <a:pt x="489" y="354"/>
                </a:lnTo>
                <a:lnTo>
                  <a:pt x="481" y="340"/>
                </a:lnTo>
                <a:lnTo>
                  <a:pt x="471" y="324"/>
                </a:lnTo>
                <a:lnTo>
                  <a:pt x="462" y="310"/>
                </a:lnTo>
                <a:lnTo>
                  <a:pt x="450" y="293"/>
                </a:lnTo>
                <a:lnTo>
                  <a:pt x="439" y="277"/>
                </a:lnTo>
                <a:lnTo>
                  <a:pt x="427" y="263"/>
                </a:lnTo>
                <a:lnTo>
                  <a:pt x="416" y="249"/>
                </a:lnTo>
                <a:lnTo>
                  <a:pt x="404" y="235"/>
                </a:lnTo>
                <a:lnTo>
                  <a:pt x="393" y="222"/>
                </a:lnTo>
                <a:lnTo>
                  <a:pt x="383" y="211"/>
                </a:lnTo>
                <a:lnTo>
                  <a:pt x="370" y="197"/>
                </a:lnTo>
                <a:lnTo>
                  <a:pt x="355" y="184"/>
                </a:lnTo>
                <a:lnTo>
                  <a:pt x="344" y="173"/>
                </a:lnTo>
                <a:lnTo>
                  <a:pt x="331" y="161"/>
                </a:lnTo>
                <a:lnTo>
                  <a:pt x="317" y="150"/>
                </a:lnTo>
                <a:lnTo>
                  <a:pt x="303" y="138"/>
                </a:lnTo>
                <a:lnTo>
                  <a:pt x="289" y="127"/>
                </a:lnTo>
                <a:lnTo>
                  <a:pt x="275" y="117"/>
                </a:lnTo>
                <a:lnTo>
                  <a:pt x="260" y="105"/>
                </a:lnTo>
                <a:lnTo>
                  <a:pt x="247" y="96"/>
                </a:lnTo>
                <a:lnTo>
                  <a:pt x="235" y="87"/>
                </a:lnTo>
                <a:lnTo>
                  <a:pt x="225" y="82"/>
                </a:lnTo>
                <a:lnTo>
                  <a:pt x="217" y="75"/>
                </a:lnTo>
                <a:lnTo>
                  <a:pt x="210" y="71"/>
                </a:lnTo>
                <a:lnTo>
                  <a:pt x="203" y="68"/>
                </a:lnTo>
                <a:lnTo>
                  <a:pt x="195" y="64"/>
                </a:lnTo>
                <a:lnTo>
                  <a:pt x="186" y="59"/>
                </a:lnTo>
                <a:lnTo>
                  <a:pt x="176" y="54"/>
                </a:lnTo>
                <a:lnTo>
                  <a:pt x="167" y="49"/>
                </a:lnTo>
                <a:lnTo>
                  <a:pt x="160" y="45"/>
                </a:lnTo>
                <a:lnTo>
                  <a:pt x="151" y="41"/>
                </a:lnTo>
                <a:lnTo>
                  <a:pt x="142" y="36"/>
                </a:lnTo>
                <a:lnTo>
                  <a:pt x="132" y="32"/>
                </a:lnTo>
                <a:lnTo>
                  <a:pt x="122" y="26"/>
                </a:lnTo>
                <a:lnTo>
                  <a:pt x="113" y="23"/>
                </a:lnTo>
                <a:lnTo>
                  <a:pt x="105" y="19"/>
                </a:lnTo>
                <a:lnTo>
                  <a:pt x="96" y="16"/>
                </a:lnTo>
                <a:lnTo>
                  <a:pt x="86" y="12"/>
                </a:lnTo>
                <a:lnTo>
                  <a:pt x="77" y="9"/>
                </a:lnTo>
                <a:lnTo>
                  <a:pt x="70" y="6"/>
                </a:lnTo>
                <a:lnTo>
                  <a:pt x="61" y="3"/>
                </a:lnTo>
              </a:path>
            </a:pathLst>
          </a:custGeom>
          <a:solidFill>
            <a:srgbClr val="FFFF00"/>
          </a:solidFill>
          <a:ln w="12700" cap="rnd">
            <a:solidFill>
              <a:srgbClr val="FFFF00"/>
            </a:solidFill>
            <a:round/>
            <a:headEnd/>
            <a:tailEnd/>
          </a:ln>
        </p:spPr>
        <p:txBody>
          <a:bodyPr/>
          <a:lstStyle/>
          <a:p>
            <a:endParaRPr lang="en-US"/>
          </a:p>
        </p:txBody>
      </p:sp>
      <p:sp>
        <p:nvSpPr>
          <p:cNvPr id="35845" name="Freeform 5"/>
          <p:cNvSpPr>
            <a:spLocks/>
          </p:cNvSpPr>
          <p:nvPr/>
        </p:nvSpPr>
        <p:spPr bwMode="auto">
          <a:xfrm>
            <a:off x="4510618" y="2454276"/>
            <a:ext cx="1932516" cy="993775"/>
          </a:xfrm>
          <a:custGeom>
            <a:avLst/>
            <a:gdLst>
              <a:gd name="T0" fmla="*/ 2147483647 w 913"/>
              <a:gd name="T1" fmla="*/ 2147483647 h 626"/>
              <a:gd name="T2" fmla="*/ 2147483647 w 913"/>
              <a:gd name="T3" fmla="*/ 2147483647 h 626"/>
              <a:gd name="T4" fmla="*/ 2147483647 w 913"/>
              <a:gd name="T5" fmla="*/ 2147483647 h 626"/>
              <a:gd name="T6" fmla="*/ 2147483647 w 913"/>
              <a:gd name="T7" fmla="*/ 2147483647 h 626"/>
              <a:gd name="T8" fmla="*/ 2147483647 w 913"/>
              <a:gd name="T9" fmla="*/ 2147483647 h 626"/>
              <a:gd name="T10" fmla="*/ 2147483647 w 913"/>
              <a:gd name="T11" fmla="*/ 2147483647 h 626"/>
              <a:gd name="T12" fmla="*/ 2147483647 w 913"/>
              <a:gd name="T13" fmla="*/ 2147483647 h 626"/>
              <a:gd name="T14" fmla="*/ 2147483647 w 913"/>
              <a:gd name="T15" fmla="*/ 2147483647 h 626"/>
              <a:gd name="T16" fmla="*/ 2147483647 w 913"/>
              <a:gd name="T17" fmla="*/ 2147483647 h 626"/>
              <a:gd name="T18" fmla="*/ 2147483647 w 913"/>
              <a:gd name="T19" fmla="*/ 2147483647 h 626"/>
              <a:gd name="T20" fmla="*/ 2147483647 w 913"/>
              <a:gd name="T21" fmla="*/ 2147483647 h 626"/>
              <a:gd name="T22" fmla="*/ 2147483647 w 913"/>
              <a:gd name="T23" fmla="*/ 2147483647 h 626"/>
              <a:gd name="T24" fmla="*/ 2147483647 w 913"/>
              <a:gd name="T25" fmla="*/ 2147483647 h 626"/>
              <a:gd name="T26" fmla="*/ 2147483647 w 913"/>
              <a:gd name="T27" fmla="*/ 2147483647 h 626"/>
              <a:gd name="T28" fmla="*/ 2147483647 w 913"/>
              <a:gd name="T29" fmla="*/ 2147483647 h 626"/>
              <a:gd name="T30" fmla="*/ 2147483647 w 913"/>
              <a:gd name="T31" fmla="*/ 2147483647 h 626"/>
              <a:gd name="T32" fmla="*/ 2147483647 w 913"/>
              <a:gd name="T33" fmla="*/ 2147483647 h 626"/>
              <a:gd name="T34" fmla="*/ 2147483647 w 913"/>
              <a:gd name="T35" fmla="*/ 2147483647 h 626"/>
              <a:gd name="T36" fmla="*/ 2147483647 w 913"/>
              <a:gd name="T37" fmla="*/ 2147483647 h 626"/>
              <a:gd name="T38" fmla="*/ 2147483647 w 913"/>
              <a:gd name="T39" fmla="*/ 2147483647 h 626"/>
              <a:gd name="T40" fmla="*/ 2147483647 w 913"/>
              <a:gd name="T41" fmla="*/ 2147483647 h 626"/>
              <a:gd name="T42" fmla="*/ 2147483647 w 913"/>
              <a:gd name="T43" fmla="*/ 2147483647 h 626"/>
              <a:gd name="T44" fmla="*/ 2147483647 w 913"/>
              <a:gd name="T45" fmla="*/ 2147483647 h 626"/>
              <a:gd name="T46" fmla="*/ 2147483647 w 913"/>
              <a:gd name="T47" fmla="*/ 2147483647 h 626"/>
              <a:gd name="T48" fmla="*/ 2147483647 w 913"/>
              <a:gd name="T49" fmla="*/ 2147483647 h 626"/>
              <a:gd name="T50" fmla="*/ 2147483647 w 913"/>
              <a:gd name="T51" fmla="*/ 2147483647 h 626"/>
              <a:gd name="T52" fmla="*/ 2147483647 w 913"/>
              <a:gd name="T53" fmla="*/ 2147483647 h 626"/>
              <a:gd name="T54" fmla="*/ 2147483647 w 913"/>
              <a:gd name="T55" fmla="*/ 2147483647 h 626"/>
              <a:gd name="T56" fmla="*/ 2147483647 w 913"/>
              <a:gd name="T57" fmla="*/ 2147483647 h 626"/>
              <a:gd name="T58" fmla="*/ 2147483647 w 913"/>
              <a:gd name="T59" fmla="*/ 2147483647 h 626"/>
              <a:gd name="T60" fmla="*/ 2147483647 w 913"/>
              <a:gd name="T61" fmla="*/ 2147483647 h 626"/>
              <a:gd name="T62" fmla="*/ 2147483647 w 913"/>
              <a:gd name="T63" fmla="*/ 2147483647 h 626"/>
              <a:gd name="T64" fmla="*/ 2147483647 w 913"/>
              <a:gd name="T65" fmla="*/ 2147483647 h 626"/>
              <a:gd name="T66" fmla="*/ 2147483647 w 913"/>
              <a:gd name="T67" fmla="*/ 2147483647 h 626"/>
              <a:gd name="T68" fmla="*/ 2147483647 w 913"/>
              <a:gd name="T69" fmla="*/ 2147483647 h 626"/>
              <a:gd name="T70" fmla="*/ 2147483647 w 913"/>
              <a:gd name="T71" fmla="*/ 2147483647 h 626"/>
              <a:gd name="T72" fmla="*/ 2147483647 w 913"/>
              <a:gd name="T73" fmla="*/ 2147483647 h 626"/>
              <a:gd name="T74" fmla="*/ 2147483647 w 913"/>
              <a:gd name="T75" fmla="*/ 2147483647 h 626"/>
              <a:gd name="T76" fmla="*/ 2147483647 w 913"/>
              <a:gd name="T77" fmla="*/ 2147483647 h 626"/>
              <a:gd name="T78" fmla="*/ 2147483647 w 913"/>
              <a:gd name="T79" fmla="*/ 2147483647 h 626"/>
              <a:gd name="T80" fmla="*/ 2147483647 w 913"/>
              <a:gd name="T81" fmla="*/ 2147483647 h 626"/>
              <a:gd name="T82" fmla="*/ 2147483647 w 913"/>
              <a:gd name="T83" fmla="*/ 2147483647 h 626"/>
              <a:gd name="T84" fmla="*/ 2147483647 w 913"/>
              <a:gd name="T85" fmla="*/ 2147483647 h 626"/>
              <a:gd name="T86" fmla="*/ 2147483647 w 913"/>
              <a:gd name="T87" fmla="*/ 2147483647 h 626"/>
              <a:gd name="T88" fmla="*/ 2147483647 w 913"/>
              <a:gd name="T89" fmla="*/ 2147483647 h 626"/>
              <a:gd name="T90" fmla="*/ 2147483647 w 913"/>
              <a:gd name="T91" fmla="*/ 2147483647 h 626"/>
              <a:gd name="T92" fmla="*/ 2147483647 w 913"/>
              <a:gd name="T93" fmla="*/ 2147483647 h 626"/>
              <a:gd name="T94" fmla="*/ 2147483647 w 913"/>
              <a:gd name="T95" fmla="*/ 2147483647 h 626"/>
              <a:gd name="T96" fmla="*/ 2147483647 w 913"/>
              <a:gd name="T97" fmla="*/ 2147483647 h 626"/>
              <a:gd name="T98" fmla="*/ 2147483647 w 913"/>
              <a:gd name="T99" fmla="*/ 2147483647 h 626"/>
              <a:gd name="T100" fmla="*/ 2147483647 w 913"/>
              <a:gd name="T101" fmla="*/ 2147483647 h 626"/>
              <a:gd name="T102" fmla="*/ 2147483647 w 913"/>
              <a:gd name="T103" fmla="*/ 2147483647 h 626"/>
              <a:gd name="T104" fmla="*/ 2147483647 w 913"/>
              <a:gd name="T105" fmla="*/ 2147483647 h 626"/>
              <a:gd name="T106" fmla="*/ 2147483647 w 913"/>
              <a:gd name="T107" fmla="*/ 2147483647 h 626"/>
              <a:gd name="T108" fmla="*/ 2147483647 w 913"/>
              <a:gd name="T109" fmla="*/ 2147483647 h 626"/>
              <a:gd name="T110" fmla="*/ 2147483647 w 913"/>
              <a:gd name="T111" fmla="*/ 2147483647 h 626"/>
              <a:gd name="T112" fmla="*/ 2147483647 w 913"/>
              <a:gd name="T113" fmla="*/ 2147483647 h 626"/>
              <a:gd name="T114" fmla="*/ 2147483647 w 913"/>
              <a:gd name="T115" fmla="*/ 2147483647 h 626"/>
              <a:gd name="T116" fmla="*/ 2147483647 w 913"/>
              <a:gd name="T117" fmla="*/ 2147483647 h 626"/>
              <a:gd name="T118" fmla="*/ 2147483647 w 913"/>
              <a:gd name="T119" fmla="*/ 2147483647 h 626"/>
              <a:gd name="T120" fmla="*/ 2147483647 w 913"/>
              <a:gd name="T121" fmla="*/ 2147483647 h 62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13"/>
              <a:gd name="T184" fmla="*/ 0 h 626"/>
              <a:gd name="T185" fmla="*/ 913 w 913"/>
              <a:gd name="T186" fmla="*/ 626 h 62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13" h="626">
                <a:moveTo>
                  <a:pt x="0" y="577"/>
                </a:moveTo>
                <a:lnTo>
                  <a:pt x="124" y="625"/>
                </a:lnTo>
                <a:lnTo>
                  <a:pt x="127" y="615"/>
                </a:lnTo>
                <a:lnTo>
                  <a:pt x="131" y="604"/>
                </a:lnTo>
                <a:lnTo>
                  <a:pt x="136" y="591"/>
                </a:lnTo>
                <a:lnTo>
                  <a:pt x="141" y="579"/>
                </a:lnTo>
                <a:lnTo>
                  <a:pt x="145" y="567"/>
                </a:lnTo>
                <a:lnTo>
                  <a:pt x="150" y="558"/>
                </a:lnTo>
                <a:lnTo>
                  <a:pt x="156" y="545"/>
                </a:lnTo>
                <a:lnTo>
                  <a:pt x="160" y="535"/>
                </a:lnTo>
                <a:lnTo>
                  <a:pt x="167" y="523"/>
                </a:lnTo>
                <a:lnTo>
                  <a:pt x="172" y="512"/>
                </a:lnTo>
                <a:lnTo>
                  <a:pt x="180" y="501"/>
                </a:lnTo>
                <a:lnTo>
                  <a:pt x="186" y="490"/>
                </a:lnTo>
                <a:lnTo>
                  <a:pt x="191" y="482"/>
                </a:lnTo>
                <a:lnTo>
                  <a:pt x="197" y="473"/>
                </a:lnTo>
                <a:lnTo>
                  <a:pt x="203" y="463"/>
                </a:lnTo>
                <a:lnTo>
                  <a:pt x="211" y="454"/>
                </a:lnTo>
                <a:lnTo>
                  <a:pt x="218" y="444"/>
                </a:lnTo>
                <a:lnTo>
                  <a:pt x="225" y="434"/>
                </a:lnTo>
                <a:lnTo>
                  <a:pt x="230" y="427"/>
                </a:lnTo>
                <a:lnTo>
                  <a:pt x="236" y="418"/>
                </a:lnTo>
                <a:lnTo>
                  <a:pt x="245" y="408"/>
                </a:lnTo>
                <a:lnTo>
                  <a:pt x="254" y="398"/>
                </a:lnTo>
                <a:lnTo>
                  <a:pt x="265" y="384"/>
                </a:lnTo>
                <a:lnTo>
                  <a:pt x="276" y="372"/>
                </a:lnTo>
                <a:lnTo>
                  <a:pt x="288" y="360"/>
                </a:lnTo>
                <a:lnTo>
                  <a:pt x="300" y="348"/>
                </a:lnTo>
                <a:lnTo>
                  <a:pt x="315" y="336"/>
                </a:lnTo>
                <a:lnTo>
                  <a:pt x="326" y="326"/>
                </a:lnTo>
                <a:lnTo>
                  <a:pt x="338" y="317"/>
                </a:lnTo>
                <a:lnTo>
                  <a:pt x="351" y="307"/>
                </a:lnTo>
                <a:lnTo>
                  <a:pt x="366" y="295"/>
                </a:lnTo>
                <a:lnTo>
                  <a:pt x="382" y="284"/>
                </a:lnTo>
                <a:lnTo>
                  <a:pt x="396" y="275"/>
                </a:lnTo>
                <a:lnTo>
                  <a:pt x="413" y="265"/>
                </a:lnTo>
                <a:lnTo>
                  <a:pt x="431" y="254"/>
                </a:lnTo>
                <a:lnTo>
                  <a:pt x="447" y="246"/>
                </a:lnTo>
                <a:lnTo>
                  <a:pt x="463" y="238"/>
                </a:lnTo>
                <a:lnTo>
                  <a:pt x="478" y="231"/>
                </a:lnTo>
                <a:lnTo>
                  <a:pt x="493" y="225"/>
                </a:lnTo>
                <a:lnTo>
                  <a:pt x="509" y="218"/>
                </a:lnTo>
                <a:lnTo>
                  <a:pt x="525" y="212"/>
                </a:lnTo>
                <a:lnTo>
                  <a:pt x="541" y="207"/>
                </a:lnTo>
                <a:lnTo>
                  <a:pt x="558" y="201"/>
                </a:lnTo>
                <a:lnTo>
                  <a:pt x="574" y="196"/>
                </a:lnTo>
                <a:lnTo>
                  <a:pt x="592" y="192"/>
                </a:lnTo>
                <a:lnTo>
                  <a:pt x="610" y="187"/>
                </a:lnTo>
                <a:lnTo>
                  <a:pt x="628" y="183"/>
                </a:lnTo>
                <a:lnTo>
                  <a:pt x="647" y="180"/>
                </a:lnTo>
                <a:lnTo>
                  <a:pt x="667" y="177"/>
                </a:lnTo>
                <a:lnTo>
                  <a:pt x="685" y="175"/>
                </a:lnTo>
                <a:lnTo>
                  <a:pt x="703" y="173"/>
                </a:lnTo>
                <a:lnTo>
                  <a:pt x="725" y="173"/>
                </a:lnTo>
                <a:lnTo>
                  <a:pt x="742" y="173"/>
                </a:lnTo>
                <a:lnTo>
                  <a:pt x="763" y="173"/>
                </a:lnTo>
                <a:lnTo>
                  <a:pt x="763" y="218"/>
                </a:lnTo>
                <a:lnTo>
                  <a:pt x="912" y="113"/>
                </a:lnTo>
                <a:lnTo>
                  <a:pt x="763" y="0"/>
                </a:lnTo>
                <a:lnTo>
                  <a:pt x="763" y="43"/>
                </a:lnTo>
                <a:lnTo>
                  <a:pt x="740" y="43"/>
                </a:lnTo>
                <a:lnTo>
                  <a:pt x="718" y="44"/>
                </a:lnTo>
                <a:lnTo>
                  <a:pt x="696" y="45"/>
                </a:lnTo>
                <a:lnTo>
                  <a:pt x="676" y="47"/>
                </a:lnTo>
                <a:lnTo>
                  <a:pt x="657" y="48"/>
                </a:lnTo>
                <a:lnTo>
                  <a:pt x="639" y="51"/>
                </a:lnTo>
                <a:lnTo>
                  <a:pt x="619" y="54"/>
                </a:lnTo>
                <a:lnTo>
                  <a:pt x="601" y="57"/>
                </a:lnTo>
                <a:lnTo>
                  <a:pt x="585" y="60"/>
                </a:lnTo>
                <a:lnTo>
                  <a:pt x="566" y="64"/>
                </a:lnTo>
                <a:lnTo>
                  <a:pt x="543" y="70"/>
                </a:lnTo>
                <a:lnTo>
                  <a:pt x="526" y="74"/>
                </a:lnTo>
                <a:lnTo>
                  <a:pt x="508" y="80"/>
                </a:lnTo>
                <a:lnTo>
                  <a:pt x="492" y="86"/>
                </a:lnTo>
                <a:lnTo>
                  <a:pt x="472" y="93"/>
                </a:lnTo>
                <a:lnTo>
                  <a:pt x="454" y="100"/>
                </a:lnTo>
                <a:lnTo>
                  <a:pt x="437" y="107"/>
                </a:lnTo>
                <a:lnTo>
                  <a:pt x="420" y="114"/>
                </a:lnTo>
                <a:lnTo>
                  <a:pt x="401" y="124"/>
                </a:lnTo>
                <a:lnTo>
                  <a:pt x="384" y="132"/>
                </a:lnTo>
                <a:lnTo>
                  <a:pt x="367" y="140"/>
                </a:lnTo>
                <a:lnTo>
                  <a:pt x="351" y="150"/>
                </a:lnTo>
                <a:lnTo>
                  <a:pt x="336" y="158"/>
                </a:lnTo>
                <a:lnTo>
                  <a:pt x="321" y="168"/>
                </a:lnTo>
                <a:lnTo>
                  <a:pt x="307" y="177"/>
                </a:lnTo>
                <a:lnTo>
                  <a:pt x="290" y="189"/>
                </a:lnTo>
                <a:lnTo>
                  <a:pt x="274" y="200"/>
                </a:lnTo>
                <a:lnTo>
                  <a:pt x="260" y="212"/>
                </a:lnTo>
                <a:lnTo>
                  <a:pt x="245" y="223"/>
                </a:lnTo>
                <a:lnTo>
                  <a:pt x="232" y="234"/>
                </a:lnTo>
                <a:lnTo>
                  <a:pt x="219" y="246"/>
                </a:lnTo>
                <a:lnTo>
                  <a:pt x="208" y="256"/>
                </a:lnTo>
                <a:lnTo>
                  <a:pt x="194" y="269"/>
                </a:lnTo>
                <a:lnTo>
                  <a:pt x="181" y="284"/>
                </a:lnTo>
                <a:lnTo>
                  <a:pt x="170" y="295"/>
                </a:lnTo>
                <a:lnTo>
                  <a:pt x="158" y="308"/>
                </a:lnTo>
                <a:lnTo>
                  <a:pt x="147" y="322"/>
                </a:lnTo>
                <a:lnTo>
                  <a:pt x="135" y="336"/>
                </a:lnTo>
                <a:lnTo>
                  <a:pt x="124" y="350"/>
                </a:lnTo>
                <a:lnTo>
                  <a:pt x="114" y="364"/>
                </a:lnTo>
                <a:lnTo>
                  <a:pt x="102" y="379"/>
                </a:lnTo>
                <a:lnTo>
                  <a:pt x="93" y="391"/>
                </a:lnTo>
                <a:lnTo>
                  <a:pt x="84" y="404"/>
                </a:lnTo>
                <a:lnTo>
                  <a:pt x="79" y="413"/>
                </a:lnTo>
                <a:lnTo>
                  <a:pt x="72" y="421"/>
                </a:lnTo>
                <a:lnTo>
                  <a:pt x="68" y="429"/>
                </a:lnTo>
                <a:lnTo>
                  <a:pt x="64" y="436"/>
                </a:lnTo>
                <a:lnTo>
                  <a:pt x="60" y="444"/>
                </a:lnTo>
                <a:lnTo>
                  <a:pt x="56" y="453"/>
                </a:lnTo>
                <a:lnTo>
                  <a:pt x="51" y="463"/>
                </a:lnTo>
                <a:lnTo>
                  <a:pt x="46" y="471"/>
                </a:lnTo>
                <a:lnTo>
                  <a:pt x="42" y="478"/>
                </a:lnTo>
                <a:lnTo>
                  <a:pt x="37" y="487"/>
                </a:lnTo>
                <a:lnTo>
                  <a:pt x="33" y="497"/>
                </a:lnTo>
                <a:lnTo>
                  <a:pt x="29" y="506"/>
                </a:lnTo>
                <a:lnTo>
                  <a:pt x="23" y="516"/>
                </a:lnTo>
                <a:lnTo>
                  <a:pt x="20" y="525"/>
                </a:lnTo>
                <a:lnTo>
                  <a:pt x="16" y="533"/>
                </a:lnTo>
                <a:lnTo>
                  <a:pt x="13" y="543"/>
                </a:lnTo>
                <a:lnTo>
                  <a:pt x="9" y="552"/>
                </a:lnTo>
                <a:lnTo>
                  <a:pt x="6" y="562"/>
                </a:lnTo>
                <a:lnTo>
                  <a:pt x="3" y="569"/>
                </a:lnTo>
                <a:lnTo>
                  <a:pt x="0" y="577"/>
                </a:lnTo>
              </a:path>
            </a:pathLst>
          </a:custGeom>
          <a:solidFill>
            <a:srgbClr val="FF00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35846" name="Freeform 6"/>
          <p:cNvSpPr>
            <a:spLocks/>
          </p:cNvSpPr>
          <p:nvPr/>
        </p:nvSpPr>
        <p:spPr bwMode="auto">
          <a:xfrm>
            <a:off x="5793318" y="4098926"/>
            <a:ext cx="1932516" cy="995363"/>
          </a:xfrm>
          <a:custGeom>
            <a:avLst/>
            <a:gdLst>
              <a:gd name="T0" fmla="*/ 2147483647 w 913"/>
              <a:gd name="T1" fmla="*/ 0 h 627"/>
              <a:gd name="T2" fmla="*/ 2147483647 w 913"/>
              <a:gd name="T3" fmla="*/ 2147483647 h 627"/>
              <a:gd name="T4" fmla="*/ 2147483647 w 913"/>
              <a:gd name="T5" fmla="*/ 2147483647 h 627"/>
              <a:gd name="T6" fmla="*/ 2147483647 w 913"/>
              <a:gd name="T7" fmla="*/ 2147483647 h 627"/>
              <a:gd name="T8" fmla="*/ 2147483647 w 913"/>
              <a:gd name="T9" fmla="*/ 2147483647 h 627"/>
              <a:gd name="T10" fmla="*/ 2147483647 w 913"/>
              <a:gd name="T11" fmla="*/ 2147483647 h 627"/>
              <a:gd name="T12" fmla="*/ 2147483647 w 913"/>
              <a:gd name="T13" fmla="*/ 2147483647 h 627"/>
              <a:gd name="T14" fmla="*/ 2147483647 w 913"/>
              <a:gd name="T15" fmla="*/ 2147483647 h 627"/>
              <a:gd name="T16" fmla="*/ 2147483647 w 913"/>
              <a:gd name="T17" fmla="*/ 2147483647 h 627"/>
              <a:gd name="T18" fmla="*/ 2147483647 w 913"/>
              <a:gd name="T19" fmla="*/ 2147483647 h 627"/>
              <a:gd name="T20" fmla="*/ 2147483647 w 913"/>
              <a:gd name="T21" fmla="*/ 2147483647 h 627"/>
              <a:gd name="T22" fmla="*/ 2147483647 w 913"/>
              <a:gd name="T23" fmla="*/ 2147483647 h 627"/>
              <a:gd name="T24" fmla="*/ 2147483647 w 913"/>
              <a:gd name="T25" fmla="*/ 2147483647 h 627"/>
              <a:gd name="T26" fmla="*/ 2147483647 w 913"/>
              <a:gd name="T27" fmla="*/ 2147483647 h 627"/>
              <a:gd name="T28" fmla="*/ 2147483647 w 913"/>
              <a:gd name="T29" fmla="*/ 2147483647 h 627"/>
              <a:gd name="T30" fmla="*/ 2147483647 w 913"/>
              <a:gd name="T31" fmla="*/ 2147483647 h 627"/>
              <a:gd name="T32" fmla="*/ 2147483647 w 913"/>
              <a:gd name="T33" fmla="*/ 2147483647 h 627"/>
              <a:gd name="T34" fmla="*/ 2147483647 w 913"/>
              <a:gd name="T35" fmla="*/ 2147483647 h 627"/>
              <a:gd name="T36" fmla="*/ 2147483647 w 913"/>
              <a:gd name="T37" fmla="*/ 2147483647 h 627"/>
              <a:gd name="T38" fmla="*/ 2147483647 w 913"/>
              <a:gd name="T39" fmla="*/ 2147483647 h 627"/>
              <a:gd name="T40" fmla="*/ 2147483647 w 913"/>
              <a:gd name="T41" fmla="*/ 2147483647 h 627"/>
              <a:gd name="T42" fmla="*/ 2147483647 w 913"/>
              <a:gd name="T43" fmla="*/ 2147483647 h 627"/>
              <a:gd name="T44" fmla="*/ 2147483647 w 913"/>
              <a:gd name="T45" fmla="*/ 2147483647 h 627"/>
              <a:gd name="T46" fmla="*/ 2147483647 w 913"/>
              <a:gd name="T47" fmla="*/ 2147483647 h 627"/>
              <a:gd name="T48" fmla="*/ 2147483647 w 913"/>
              <a:gd name="T49" fmla="*/ 2147483647 h 627"/>
              <a:gd name="T50" fmla="*/ 2147483647 w 913"/>
              <a:gd name="T51" fmla="*/ 2147483647 h 627"/>
              <a:gd name="T52" fmla="*/ 2147483647 w 913"/>
              <a:gd name="T53" fmla="*/ 2147483647 h 627"/>
              <a:gd name="T54" fmla="*/ 2147483647 w 913"/>
              <a:gd name="T55" fmla="*/ 2147483647 h 627"/>
              <a:gd name="T56" fmla="*/ 0 w 913"/>
              <a:gd name="T57" fmla="*/ 2147483647 h 627"/>
              <a:gd name="T58" fmla="*/ 2147483647 w 913"/>
              <a:gd name="T59" fmla="*/ 2147483647 h 627"/>
              <a:gd name="T60" fmla="*/ 2147483647 w 913"/>
              <a:gd name="T61" fmla="*/ 2147483647 h 627"/>
              <a:gd name="T62" fmla="*/ 2147483647 w 913"/>
              <a:gd name="T63" fmla="*/ 2147483647 h 627"/>
              <a:gd name="T64" fmla="*/ 2147483647 w 913"/>
              <a:gd name="T65" fmla="*/ 2147483647 h 627"/>
              <a:gd name="T66" fmla="*/ 2147483647 w 913"/>
              <a:gd name="T67" fmla="*/ 2147483647 h 627"/>
              <a:gd name="T68" fmla="*/ 2147483647 w 913"/>
              <a:gd name="T69" fmla="*/ 2147483647 h 627"/>
              <a:gd name="T70" fmla="*/ 2147483647 w 913"/>
              <a:gd name="T71" fmla="*/ 2147483647 h 627"/>
              <a:gd name="T72" fmla="*/ 2147483647 w 913"/>
              <a:gd name="T73" fmla="*/ 2147483647 h 627"/>
              <a:gd name="T74" fmla="*/ 2147483647 w 913"/>
              <a:gd name="T75" fmla="*/ 2147483647 h 627"/>
              <a:gd name="T76" fmla="*/ 2147483647 w 913"/>
              <a:gd name="T77" fmla="*/ 2147483647 h 627"/>
              <a:gd name="T78" fmla="*/ 2147483647 w 913"/>
              <a:gd name="T79" fmla="*/ 2147483647 h 627"/>
              <a:gd name="T80" fmla="*/ 2147483647 w 913"/>
              <a:gd name="T81" fmla="*/ 2147483647 h 627"/>
              <a:gd name="T82" fmla="*/ 2147483647 w 913"/>
              <a:gd name="T83" fmla="*/ 2147483647 h 627"/>
              <a:gd name="T84" fmla="*/ 2147483647 w 913"/>
              <a:gd name="T85" fmla="*/ 2147483647 h 627"/>
              <a:gd name="T86" fmla="*/ 2147483647 w 913"/>
              <a:gd name="T87" fmla="*/ 2147483647 h 627"/>
              <a:gd name="T88" fmla="*/ 2147483647 w 913"/>
              <a:gd name="T89" fmla="*/ 2147483647 h 627"/>
              <a:gd name="T90" fmla="*/ 2147483647 w 913"/>
              <a:gd name="T91" fmla="*/ 2147483647 h 627"/>
              <a:gd name="T92" fmla="*/ 2147483647 w 913"/>
              <a:gd name="T93" fmla="*/ 2147483647 h 627"/>
              <a:gd name="T94" fmla="*/ 2147483647 w 913"/>
              <a:gd name="T95" fmla="*/ 2147483647 h 627"/>
              <a:gd name="T96" fmla="*/ 2147483647 w 913"/>
              <a:gd name="T97" fmla="*/ 2147483647 h 627"/>
              <a:gd name="T98" fmla="*/ 2147483647 w 913"/>
              <a:gd name="T99" fmla="*/ 2147483647 h 627"/>
              <a:gd name="T100" fmla="*/ 2147483647 w 913"/>
              <a:gd name="T101" fmla="*/ 2147483647 h 627"/>
              <a:gd name="T102" fmla="*/ 2147483647 w 913"/>
              <a:gd name="T103" fmla="*/ 2147483647 h 627"/>
              <a:gd name="T104" fmla="*/ 2147483647 w 913"/>
              <a:gd name="T105" fmla="*/ 2147483647 h 627"/>
              <a:gd name="T106" fmla="*/ 2147483647 w 913"/>
              <a:gd name="T107" fmla="*/ 2147483647 h 627"/>
              <a:gd name="T108" fmla="*/ 2147483647 w 913"/>
              <a:gd name="T109" fmla="*/ 2147483647 h 627"/>
              <a:gd name="T110" fmla="*/ 2147483647 w 913"/>
              <a:gd name="T111" fmla="*/ 2147483647 h 627"/>
              <a:gd name="T112" fmla="*/ 2147483647 w 913"/>
              <a:gd name="T113" fmla="*/ 2147483647 h 627"/>
              <a:gd name="T114" fmla="*/ 2147483647 w 913"/>
              <a:gd name="T115" fmla="*/ 2147483647 h 627"/>
              <a:gd name="T116" fmla="*/ 2147483647 w 913"/>
              <a:gd name="T117" fmla="*/ 2147483647 h 627"/>
              <a:gd name="T118" fmla="*/ 2147483647 w 913"/>
              <a:gd name="T119" fmla="*/ 2147483647 h 627"/>
              <a:gd name="T120" fmla="*/ 2147483647 w 913"/>
              <a:gd name="T121" fmla="*/ 2147483647 h 6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13"/>
              <a:gd name="T184" fmla="*/ 0 h 627"/>
              <a:gd name="T185" fmla="*/ 913 w 913"/>
              <a:gd name="T186" fmla="*/ 627 h 6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13" h="627">
                <a:moveTo>
                  <a:pt x="912" y="48"/>
                </a:moveTo>
                <a:lnTo>
                  <a:pt x="788" y="0"/>
                </a:lnTo>
                <a:lnTo>
                  <a:pt x="785" y="10"/>
                </a:lnTo>
                <a:lnTo>
                  <a:pt x="781" y="21"/>
                </a:lnTo>
                <a:lnTo>
                  <a:pt x="776" y="34"/>
                </a:lnTo>
                <a:lnTo>
                  <a:pt x="771" y="46"/>
                </a:lnTo>
                <a:lnTo>
                  <a:pt x="767" y="58"/>
                </a:lnTo>
                <a:lnTo>
                  <a:pt x="762" y="67"/>
                </a:lnTo>
                <a:lnTo>
                  <a:pt x="756" y="80"/>
                </a:lnTo>
                <a:lnTo>
                  <a:pt x="752" y="90"/>
                </a:lnTo>
                <a:lnTo>
                  <a:pt x="745" y="102"/>
                </a:lnTo>
                <a:lnTo>
                  <a:pt x="740" y="113"/>
                </a:lnTo>
                <a:lnTo>
                  <a:pt x="732" y="124"/>
                </a:lnTo>
                <a:lnTo>
                  <a:pt x="726" y="135"/>
                </a:lnTo>
                <a:lnTo>
                  <a:pt x="721" y="143"/>
                </a:lnTo>
                <a:lnTo>
                  <a:pt x="715" y="152"/>
                </a:lnTo>
                <a:lnTo>
                  <a:pt x="709" y="162"/>
                </a:lnTo>
                <a:lnTo>
                  <a:pt x="701" y="171"/>
                </a:lnTo>
                <a:lnTo>
                  <a:pt x="694" y="181"/>
                </a:lnTo>
                <a:lnTo>
                  <a:pt x="687" y="191"/>
                </a:lnTo>
                <a:lnTo>
                  <a:pt x="682" y="198"/>
                </a:lnTo>
                <a:lnTo>
                  <a:pt x="676" y="207"/>
                </a:lnTo>
                <a:lnTo>
                  <a:pt x="667" y="217"/>
                </a:lnTo>
                <a:lnTo>
                  <a:pt x="658" y="227"/>
                </a:lnTo>
                <a:lnTo>
                  <a:pt x="647" y="241"/>
                </a:lnTo>
                <a:lnTo>
                  <a:pt x="636" y="253"/>
                </a:lnTo>
                <a:lnTo>
                  <a:pt x="624" y="265"/>
                </a:lnTo>
                <a:lnTo>
                  <a:pt x="612" y="277"/>
                </a:lnTo>
                <a:lnTo>
                  <a:pt x="597" y="289"/>
                </a:lnTo>
                <a:lnTo>
                  <a:pt x="586" y="299"/>
                </a:lnTo>
                <a:lnTo>
                  <a:pt x="574" y="308"/>
                </a:lnTo>
                <a:lnTo>
                  <a:pt x="561" y="319"/>
                </a:lnTo>
                <a:lnTo>
                  <a:pt x="546" y="330"/>
                </a:lnTo>
                <a:lnTo>
                  <a:pt x="530" y="341"/>
                </a:lnTo>
                <a:lnTo>
                  <a:pt x="516" y="350"/>
                </a:lnTo>
                <a:lnTo>
                  <a:pt x="499" y="361"/>
                </a:lnTo>
                <a:lnTo>
                  <a:pt x="481" y="371"/>
                </a:lnTo>
                <a:lnTo>
                  <a:pt x="465" y="379"/>
                </a:lnTo>
                <a:lnTo>
                  <a:pt x="449" y="387"/>
                </a:lnTo>
                <a:lnTo>
                  <a:pt x="434" y="394"/>
                </a:lnTo>
                <a:lnTo>
                  <a:pt x="419" y="400"/>
                </a:lnTo>
                <a:lnTo>
                  <a:pt x="403" y="407"/>
                </a:lnTo>
                <a:lnTo>
                  <a:pt x="387" y="413"/>
                </a:lnTo>
                <a:lnTo>
                  <a:pt x="371" y="418"/>
                </a:lnTo>
                <a:lnTo>
                  <a:pt x="354" y="424"/>
                </a:lnTo>
                <a:lnTo>
                  <a:pt x="338" y="429"/>
                </a:lnTo>
                <a:lnTo>
                  <a:pt x="320" y="433"/>
                </a:lnTo>
                <a:lnTo>
                  <a:pt x="302" y="438"/>
                </a:lnTo>
                <a:lnTo>
                  <a:pt x="284" y="442"/>
                </a:lnTo>
                <a:lnTo>
                  <a:pt x="265" y="445"/>
                </a:lnTo>
                <a:lnTo>
                  <a:pt x="245" y="449"/>
                </a:lnTo>
                <a:lnTo>
                  <a:pt x="227" y="450"/>
                </a:lnTo>
                <a:lnTo>
                  <a:pt x="209" y="452"/>
                </a:lnTo>
                <a:lnTo>
                  <a:pt x="187" y="452"/>
                </a:lnTo>
                <a:lnTo>
                  <a:pt x="170" y="452"/>
                </a:lnTo>
                <a:lnTo>
                  <a:pt x="149" y="452"/>
                </a:lnTo>
                <a:lnTo>
                  <a:pt x="149" y="407"/>
                </a:lnTo>
                <a:lnTo>
                  <a:pt x="0" y="512"/>
                </a:lnTo>
                <a:lnTo>
                  <a:pt x="149" y="626"/>
                </a:lnTo>
                <a:lnTo>
                  <a:pt x="149" y="582"/>
                </a:lnTo>
                <a:lnTo>
                  <a:pt x="172" y="582"/>
                </a:lnTo>
                <a:lnTo>
                  <a:pt x="194" y="582"/>
                </a:lnTo>
                <a:lnTo>
                  <a:pt x="216" y="580"/>
                </a:lnTo>
                <a:lnTo>
                  <a:pt x="236" y="578"/>
                </a:lnTo>
                <a:lnTo>
                  <a:pt x="255" y="577"/>
                </a:lnTo>
                <a:lnTo>
                  <a:pt x="273" y="574"/>
                </a:lnTo>
                <a:lnTo>
                  <a:pt x="293" y="571"/>
                </a:lnTo>
                <a:lnTo>
                  <a:pt x="311" y="568"/>
                </a:lnTo>
                <a:lnTo>
                  <a:pt x="327" y="565"/>
                </a:lnTo>
                <a:lnTo>
                  <a:pt x="346" y="561"/>
                </a:lnTo>
                <a:lnTo>
                  <a:pt x="369" y="555"/>
                </a:lnTo>
                <a:lnTo>
                  <a:pt x="386" y="551"/>
                </a:lnTo>
                <a:lnTo>
                  <a:pt x="404" y="545"/>
                </a:lnTo>
                <a:lnTo>
                  <a:pt x="420" y="540"/>
                </a:lnTo>
                <a:lnTo>
                  <a:pt x="440" y="532"/>
                </a:lnTo>
                <a:lnTo>
                  <a:pt x="458" y="525"/>
                </a:lnTo>
                <a:lnTo>
                  <a:pt x="475" y="518"/>
                </a:lnTo>
                <a:lnTo>
                  <a:pt x="492" y="511"/>
                </a:lnTo>
                <a:lnTo>
                  <a:pt x="511" y="502"/>
                </a:lnTo>
                <a:lnTo>
                  <a:pt x="528" y="493"/>
                </a:lnTo>
                <a:lnTo>
                  <a:pt x="545" y="485"/>
                </a:lnTo>
                <a:lnTo>
                  <a:pt x="561" y="475"/>
                </a:lnTo>
                <a:lnTo>
                  <a:pt x="575" y="468"/>
                </a:lnTo>
                <a:lnTo>
                  <a:pt x="591" y="457"/>
                </a:lnTo>
                <a:lnTo>
                  <a:pt x="605" y="448"/>
                </a:lnTo>
                <a:lnTo>
                  <a:pt x="622" y="437"/>
                </a:lnTo>
                <a:lnTo>
                  <a:pt x="638" y="426"/>
                </a:lnTo>
                <a:lnTo>
                  <a:pt x="652" y="414"/>
                </a:lnTo>
                <a:lnTo>
                  <a:pt x="667" y="402"/>
                </a:lnTo>
                <a:lnTo>
                  <a:pt x="680" y="391"/>
                </a:lnTo>
                <a:lnTo>
                  <a:pt x="693" y="380"/>
                </a:lnTo>
                <a:lnTo>
                  <a:pt x="704" y="369"/>
                </a:lnTo>
                <a:lnTo>
                  <a:pt x="718" y="356"/>
                </a:lnTo>
                <a:lnTo>
                  <a:pt x="731" y="342"/>
                </a:lnTo>
                <a:lnTo>
                  <a:pt x="742" y="330"/>
                </a:lnTo>
                <a:lnTo>
                  <a:pt x="754" y="317"/>
                </a:lnTo>
                <a:lnTo>
                  <a:pt x="765" y="303"/>
                </a:lnTo>
                <a:lnTo>
                  <a:pt x="777" y="289"/>
                </a:lnTo>
                <a:lnTo>
                  <a:pt x="788" y="275"/>
                </a:lnTo>
                <a:lnTo>
                  <a:pt x="798" y="261"/>
                </a:lnTo>
                <a:lnTo>
                  <a:pt x="810" y="246"/>
                </a:lnTo>
                <a:lnTo>
                  <a:pt x="819" y="234"/>
                </a:lnTo>
                <a:lnTo>
                  <a:pt x="828" y="221"/>
                </a:lnTo>
                <a:lnTo>
                  <a:pt x="833" y="212"/>
                </a:lnTo>
                <a:lnTo>
                  <a:pt x="840" y="204"/>
                </a:lnTo>
                <a:lnTo>
                  <a:pt x="844" y="197"/>
                </a:lnTo>
                <a:lnTo>
                  <a:pt x="848" y="189"/>
                </a:lnTo>
                <a:lnTo>
                  <a:pt x="852" y="181"/>
                </a:lnTo>
                <a:lnTo>
                  <a:pt x="856" y="172"/>
                </a:lnTo>
                <a:lnTo>
                  <a:pt x="861" y="162"/>
                </a:lnTo>
                <a:lnTo>
                  <a:pt x="866" y="155"/>
                </a:lnTo>
                <a:lnTo>
                  <a:pt x="870" y="147"/>
                </a:lnTo>
                <a:lnTo>
                  <a:pt x="875" y="138"/>
                </a:lnTo>
                <a:lnTo>
                  <a:pt x="879" y="128"/>
                </a:lnTo>
                <a:lnTo>
                  <a:pt x="883" y="119"/>
                </a:lnTo>
                <a:lnTo>
                  <a:pt x="889" y="109"/>
                </a:lnTo>
                <a:lnTo>
                  <a:pt x="892" y="100"/>
                </a:lnTo>
                <a:lnTo>
                  <a:pt x="896" y="92"/>
                </a:lnTo>
                <a:lnTo>
                  <a:pt x="899" y="82"/>
                </a:lnTo>
                <a:lnTo>
                  <a:pt x="903" y="73"/>
                </a:lnTo>
                <a:lnTo>
                  <a:pt x="906" y="63"/>
                </a:lnTo>
                <a:lnTo>
                  <a:pt x="909" y="56"/>
                </a:lnTo>
                <a:lnTo>
                  <a:pt x="912" y="48"/>
                </a:lnTo>
              </a:path>
            </a:pathLst>
          </a:custGeom>
          <a:solidFill>
            <a:srgbClr val="00FF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35847" name="Freeform 7"/>
          <p:cNvSpPr>
            <a:spLocks/>
          </p:cNvSpPr>
          <p:nvPr/>
        </p:nvSpPr>
        <p:spPr bwMode="auto">
          <a:xfrm>
            <a:off x="7393518" y="4346576"/>
            <a:ext cx="1932516" cy="995363"/>
          </a:xfrm>
          <a:custGeom>
            <a:avLst/>
            <a:gdLst>
              <a:gd name="T0" fmla="*/ 2147483647 w 913"/>
              <a:gd name="T1" fmla="*/ 0 h 627"/>
              <a:gd name="T2" fmla="*/ 2147483647 w 913"/>
              <a:gd name="T3" fmla="*/ 2147483647 h 627"/>
              <a:gd name="T4" fmla="*/ 2147483647 w 913"/>
              <a:gd name="T5" fmla="*/ 2147483647 h 627"/>
              <a:gd name="T6" fmla="*/ 2147483647 w 913"/>
              <a:gd name="T7" fmla="*/ 2147483647 h 627"/>
              <a:gd name="T8" fmla="*/ 2147483647 w 913"/>
              <a:gd name="T9" fmla="*/ 2147483647 h 627"/>
              <a:gd name="T10" fmla="*/ 2147483647 w 913"/>
              <a:gd name="T11" fmla="*/ 2147483647 h 627"/>
              <a:gd name="T12" fmla="*/ 2147483647 w 913"/>
              <a:gd name="T13" fmla="*/ 2147483647 h 627"/>
              <a:gd name="T14" fmla="*/ 2147483647 w 913"/>
              <a:gd name="T15" fmla="*/ 2147483647 h 627"/>
              <a:gd name="T16" fmla="*/ 2147483647 w 913"/>
              <a:gd name="T17" fmla="*/ 2147483647 h 627"/>
              <a:gd name="T18" fmla="*/ 2147483647 w 913"/>
              <a:gd name="T19" fmla="*/ 2147483647 h 627"/>
              <a:gd name="T20" fmla="*/ 2147483647 w 913"/>
              <a:gd name="T21" fmla="*/ 2147483647 h 627"/>
              <a:gd name="T22" fmla="*/ 2147483647 w 913"/>
              <a:gd name="T23" fmla="*/ 2147483647 h 627"/>
              <a:gd name="T24" fmla="*/ 2147483647 w 913"/>
              <a:gd name="T25" fmla="*/ 2147483647 h 627"/>
              <a:gd name="T26" fmla="*/ 2147483647 w 913"/>
              <a:gd name="T27" fmla="*/ 2147483647 h 627"/>
              <a:gd name="T28" fmla="*/ 2147483647 w 913"/>
              <a:gd name="T29" fmla="*/ 2147483647 h 627"/>
              <a:gd name="T30" fmla="*/ 2147483647 w 913"/>
              <a:gd name="T31" fmla="*/ 2147483647 h 627"/>
              <a:gd name="T32" fmla="*/ 2147483647 w 913"/>
              <a:gd name="T33" fmla="*/ 2147483647 h 627"/>
              <a:gd name="T34" fmla="*/ 2147483647 w 913"/>
              <a:gd name="T35" fmla="*/ 2147483647 h 627"/>
              <a:gd name="T36" fmla="*/ 2147483647 w 913"/>
              <a:gd name="T37" fmla="*/ 2147483647 h 627"/>
              <a:gd name="T38" fmla="*/ 2147483647 w 913"/>
              <a:gd name="T39" fmla="*/ 2147483647 h 627"/>
              <a:gd name="T40" fmla="*/ 2147483647 w 913"/>
              <a:gd name="T41" fmla="*/ 2147483647 h 627"/>
              <a:gd name="T42" fmla="*/ 2147483647 w 913"/>
              <a:gd name="T43" fmla="*/ 2147483647 h 627"/>
              <a:gd name="T44" fmla="*/ 2147483647 w 913"/>
              <a:gd name="T45" fmla="*/ 2147483647 h 627"/>
              <a:gd name="T46" fmla="*/ 2147483647 w 913"/>
              <a:gd name="T47" fmla="*/ 2147483647 h 627"/>
              <a:gd name="T48" fmla="*/ 2147483647 w 913"/>
              <a:gd name="T49" fmla="*/ 2147483647 h 627"/>
              <a:gd name="T50" fmla="*/ 2147483647 w 913"/>
              <a:gd name="T51" fmla="*/ 2147483647 h 627"/>
              <a:gd name="T52" fmla="*/ 2147483647 w 913"/>
              <a:gd name="T53" fmla="*/ 2147483647 h 627"/>
              <a:gd name="T54" fmla="*/ 2147483647 w 913"/>
              <a:gd name="T55" fmla="*/ 2147483647 h 627"/>
              <a:gd name="T56" fmla="*/ 2147483647 w 913"/>
              <a:gd name="T57" fmla="*/ 2147483647 h 627"/>
              <a:gd name="T58" fmla="*/ 2147483647 w 913"/>
              <a:gd name="T59" fmla="*/ 2147483647 h 627"/>
              <a:gd name="T60" fmla="*/ 2147483647 w 913"/>
              <a:gd name="T61" fmla="*/ 2147483647 h 627"/>
              <a:gd name="T62" fmla="*/ 2147483647 w 913"/>
              <a:gd name="T63" fmla="*/ 2147483647 h 627"/>
              <a:gd name="T64" fmla="*/ 2147483647 w 913"/>
              <a:gd name="T65" fmla="*/ 2147483647 h 627"/>
              <a:gd name="T66" fmla="*/ 2147483647 w 913"/>
              <a:gd name="T67" fmla="*/ 2147483647 h 627"/>
              <a:gd name="T68" fmla="*/ 2147483647 w 913"/>
              <a:gd name="T69" fmla="*/ 2147483647 h 627"/>
              <a:gd name="T70" fmla="*/ 2147483647 w 913"/>
              <a:gd name="T71" fmla="*/ 2147483647 h 627"/>
              <a:gd name="T72" fmla="*/ 2147483647 w 913"/>
              <a:gd name="T73" fmla="*/ 2147483647 h 627"/>
              <a:gd name="T74" fmla="*/ 2147483647 w 913"/>
              <a:gd name="T75" fmla="*/ 2147483647 h 627"/>
              <a:gd name="T76" fmla="*/ 2147483647 w 913"/>
              <a:gd name="T77" fmla="*/ 2147483647 h 627"/>
              <a:gd name="T78" fmla="*/ 2147483647 w 913"/>
              <a:gd name="T79" fmla="*/ 2147483647 h 627"/>
              <a:gd name="T80" fmla="*/ 2147483647 w 913"/>
              <a:gd name="T81" fmla="*/ 2147483647 h 627"/>
              <a:gd name="T82" fmla="*/ 2147483647 w 913"/>
              <a:gd name="T83" fmla="*/ 2147483647 h 627"/>
              <a:gd name="T84" fmla="*/ 2147483647 w 913"/>
              <a:gd name="T85" fmla="*/ 2147483647 h 627"/>
              <a:gd name="T86" fmla="*/ 2147483647 w 913"/>
              <a:gd name="T87" fmla="*/ 2147483647 h 627"/>
              <a:gd name="T88" fmla="*/ 2147483647 w 913"/>
              <a:gd name="T89" fmla="*/ 2147483647 h 627"/>
              <a:gd name="T90" fmla="*/ 2147483647 w 913"/>
              <a:gd name="T91" fmla="*/ 2147483647 h 627"/>
              <a:gd name="T92" fmla="*/ 2147483647 w 913"/>
              <a:gd name="T93" fmla="*/ 2147483647 h 627"/>
              <a:gd name="T94" fmla="*/ 2147483647 w 913"/>
              <a:gd name="T95" fmla="*/ 2147483647 h 627"/>
              <a:gd name="T96" fmla="*/ 2147483647 w 913"/>
              <a:gd name="T97" fmla="*/ 2147483647 h 627"/>
              <a:gd name="T98" fmla="*/ 2147483647 w 913"/>
              <a:gd name="T99" fmla="*/ 2147483647 h 627"/>
              <a:gd name="T100" fmla="*/ 2147483647 w 913"/>
              <a:gd name="T101" fmla="*/ 2147483647 h 627"/>
              <a:gd name="T102" fmla="*/ 2147483647 w 913"/>
              <a:gd name="T103" fmla="*/ 2147483647 h 627"/>
              <a:gd name="T104" fmla="*/ 2147483647 w 913"/>
              <a:gd name="T105" fmla="*/ 2147483647 h 627"/>
              <a:gd name="T106" fmla="*/ 2147483647 w 913"/>
              <a:gd name="T107" fmla="*/ 2147483647 h 627"/>
              <a:gd name="T108" fmla="*/ 2147483647 w 913"/>
              <a:gd name="T109" fmla="*/ 2147483647 h 627"/>
              <a:gd name="T110" fmla="*/ 2147483647 w 913"/>
              <a:gd name="T111" fmla="*/ 2147483647 h 627"/>
              <a:gd name="T112" fmla="*/ 2147483647 w 913"/>
              <a:gd name="T113" fmla="*/ 2147483647 h 627"/>
              <a:gd name="T114" fmla="*/ 2147483647 w 913"/>
              <a:gd name="T115" fmla="*/ 2147483647 h 627"/>
              <a:gd name="T116" fmla="*/ 2147483647 w 913"/>
              <a:gd name="T117" fmla="*/ 2147483647 h 627"/>
              <a:gd name="T118" fmla="*/ 2147483647 w 913"/>
              <a:gd name="T119" fmla="*/ 2147483647 h 627"/>
              <a:gd name="T120" fmla="*/ 2147483647 w 913"/>
              <a:gd name="T121" fmla="*/ 2147483647 h 6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13"/>
              <a:gd name="T184" fmla="*/ 0 h 627"/>
              <a:gd name="T185" fmla="*/ 913 w 913"/>
              <a:gd name="T186" fmla="*/ 627 h 6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13" h="627">
                <a:moveTo>
                  <a:pt x="0" y="48"/>
                </a:moveTo>
                <a:lnTo>
                  <a:pt x="124" y="0"/>
                </a:lnTo>
                <a:lnTo>
                  <a:pt x="127" y="10"/>
                </a:lnTo>
                <a:lnTo>
                  <a:pt x="131" y="21"/>
                </a:lnTo>
                <a:lnTo>
                  <a:pt x="136" y="34"/>
                </a:lnTo>
                <a:lnTo>
                  <a:pt x="141" y="46"/>
                </a:lnTo>
                <a:lnTo>
                  <a:pt x="145" y="58"/>
                </a:lnTo>
                <a:lnTo>
                  <a:pt x="150" y="67"/>
                </a:lnTo>
                <a:lnTo>
                  <a:pt x="156" y="80"/>
                </a:lnTo>
                <a:lnTo>
                  <a:pt x="160" y="90"/>
                </a:lnTo>
                <a:lnTo>
                  <a:pt x="167" y="102"/>
                </a:lnTo>
                <a:lnTo>
                  <a:pt x="172" y="113"/>
                </a:lnTo>
                <a:lnTo>
                  <a:pt x="180" y="124"/>
                </a:lnTo>
                <a:lnTo>
                  <a:pt x="186" y="135"/>
                </a:lnTo>
                <a:lnTo>
                  <a:pt x="191" y="143"/>
                </a:lnTo>
                <a:lnTo>
                  <a:pt x="197" y="152"/>
                </a:lnTo>
                <a:lnTo>
                  <a:pt x="203" y="162"/>
                </a:lnTo>
                <a:lnTo>
                  <a:pt x="211" y="171"/>
                </a:lnTo>
                <a:lnTo>
                  <a:pt x="218" y="181"/>
                </a:lnTo>
                <a:lnTo>
                  <a:pt x="225" y="191"/>
                </a:lnTo>
                <a:lnTo>
                  <a:pt x="230" y="198"/>
                </a:lnTo>
                <a:lnTo>
                  <a:pt x="236" y="207"/>
                </a:lnTo>
                <a:lnTo>
                  <a:pt x="245" y="217"/>
                </a:lnTo>
                <a:lnTo>
                  <a:pt x="254" y="227"/>
                </a:lnTo>
                <a:lnTo>
                  <a:pt x="265" y="241"/>
                </a:lnTo>
                <a:lnTo>
                  <a:pt x="276" y="253"/>
                </a:lnTo>
                <a:lnTo>
                  <a:pt x="288" y="265"/>
                </a:lnTo>
                <a:lnTo>
                  <a:pt x="300" y="277"/>
                </a:lnTo>
                <a:lnTo>
                  <a:pt x="315" y="289"/>
                </a:lnTo>
                <a:lnTo>
                  <a:pt x="326" y="299"/>
                </a:lnTo>
                <a:lnTo>
                  <a:pt x="338" y="308"/>
                </a:lnTo>
                <a:lnTo>
                  <a:pt x="351" y="319"/>
                </a:lnTo>
                <a:lnTo>
                  <a:pt x="366" y="330"/>
                </a:lnTo>
                <a:lnTo>
                  <a:pt x="382" y="341"/>
                </a:lnTo>
                <a:lnTo>
                  <a:pt x="396" y="350"/>
                </a:lnTo>
                <a:lnTo>
                  <a:pt x="413" y="361"/>
                </a:lnTo>
                <a:lnTo>
                  <a:pt x="431" y="371"/>
                </a:lnTo>
                <a:lnTo>
                  <a:pt x="447" y="379"/>
                </a:lnTo>
                <a:lnTo>
                  <a:pt x="463" y="387"/>
                </a:lnTo>
                <a:lnTo>
                  <a:pt x="478" y="394"/>
                </a:lnTo>
                <a:lnTo>
                  <a:pt x="493" y="400"/>
                </a:lnTo>
                <a:lnTo>
                  <a:pt x="509" y="407"/>
                </a:lnTo>
                <a:lnTo>
                  <a:pt x="525" y="413"/>
                </a:lnTo>
                <a:lnTo>
                  <a:pt x="541" y="418"/>
                </a:lnTo>
                <a:lnTo>
                  <a:pt x="558" y="424"/>
                </a:lnTo>
                <a:lnTo>
                  <a:pt x="574" y="429"/>
                </a:lnTo>
                <a:lnTo>
                  <a:pt x="592" y="433"/>
                </a:lnTo>
                <a:lnTo>
                  <a:pt x="610" y="438"/>
                </a:lnTo>
                <a:lnTo>
                  <a:pt x="628" y="442"/>
                </a:lnTo>
                <a:lnTo>
                  <a:pt x="647" y="445"/>
                </a:lnTo>
                <a:lnTo>
                  <a:pt x="667" y="449"/>
                </a:lnTo>
                <a:lnTo>
                  <a:pt x="685" y="450"/>
                </a:lnTo>
                <a:lnTo>
                  <a:pt x="703" y="452"/>
                </a:lnTo>
                <a:lnTo>
                  <a:pt x="725" y="452"/>
                </a:lnTo>
                <a:lnTo>
                  <a:pt x="742" y="452"/>
                </a:lnTo>
                <a:lnTo>
                  <a:pt x="763" y="452"/>
                </a:lnTo>
                <a:lnTo>
                  <a:pt x="763" y="407"/>
                </a:lnTo>
                <a:lnTo>
                  <a:pt x="912" y="512"/>
                </a:lnTo>
                <a:lnTo>
                  <a:pt x="763" y="626"/>
                </a:lnTo>
                <a:lnTo>
                  <a:pt x="763" y="582"/>
                </a:lnTo>
                <a:lnTo>
                  <a:pt x="740" y="582"/>
                </a:lnTo>
                <a:lnTo>
                  <a:pt x="718" y="582"/>
                </a:lnTo>
                <a:lnTo>
                  <a:pt x="696" y="580"/>
                </a:lnTo>
                <a:lnTo>
                  <a:pt x="676" y="578"/>
                </a:lnTo>
                <a:lnTo>
                  <a:pt x="657" y="577"/>
                </a:lnTo>
                <a:lnTo>
                  <a:pt x="639" y="574"/>
                </a:lnTo>
                <a:lnTo>
                  <a:pt x="619" y="571"/>
                </a:lnTo>
                <a:lnTo>
                  <a:pt x="601" y="568"/>
                </a:lnTo>
                <a:lnTo>
                  <a:pt x="585" y="565"/>
                </a:lnTo>
                <a:lnTo>
                  <a:pt x="566" y="561"/>
                </a:lnTo>
                <a:lnTo>
                  <a:pt x="543" y="555"/>
                </a:lnTo>
                <a:lnTo>
                  <a:pt x="526" y="551"/>
                </a:lnTo>
                <a:lnTo>
                  <a:pt x="508" y="545"/>
                </a:lnTo>
                <a:lnTo>
                  <a:pt x="492" y="540"/>
                </a:lnTo>
                <a:lnTo>
                  <a:pt x="472" y="532"/>
                </a:lnTo>
                <a:lnTo>
                  <a:pt x="454" y="525"/>
                </a:lnTo>
                <a:lnTo>
                  <a:pt x="437" y="518"/>
                </a:lnTo>
                <a:lnTo>
                  <a:pt x="420" y="511"/>
                </a:lnTo>
                <a:lnTo>
                  <a:pt x="401" y="502"/>
                </a:lnTo>
                <a:lnTo>
                  <a:pt x="384" y="493"/>
                </a:lnTo>
                <a:lnTo>
                  <a:pt x="367" y="485"/>
                </a:lnTo>
                <a:lnTo>
                  <a:pt x="351" y="475"/>
                </a:lnTo>
                <a:lnTo>
                  <a:pt x="337" y="468"/>
                </a:lnTo>
                <a:lnTo>
                  <a:pt x="321" y="457"/>
                </a:lnTo>
                <a:lnTo>
                  <a:pt x="307" y="448"/>
                </a:lnTo>
                <a:lnTo>
                  <a:pt x="290" y="437"/>
                </a:lnTo>
                <a:lnTo>
                  <a:pt x="274" y="426"/>
                </a:lnTo>
                <a:lnTo>
                  <a:pt x="260" y="414"/>
                </a:lnTo>
                <a:lnTo>
                  <a:pt x="245" y="402"/>
                </a:lnTo>
                <a:lnTo>
                  <a:pt x="232" y="391"/>
                </a:lnTo>
                <a:lnTo>
                  <a:pt x="219" y="380"/>
                </a:lnTo>
                <a:lnTo>
                  <a:pt x="208" y="369"/>
                </a:lnTo>
                <a:lnTo>
                  <a:pt x="194" y="356"/>
                </a:lnTo>
                <a:lnTo>
                  <a:pt x="181" y="342"/>
                </a:lnTo>
                <a:lnTo>
                  <a:pt x="170" y="330"/>
                </a:lnTo>
                <a:lnTo>
                  <a:pt x="158" y="317"/>
                </a:lnTo>
                <a:lnTo>
                  <a:pt x="147" y="303"/>
                </a:lnTo>
                <a:lnTo>
                  <a:pt x="135" y="289"/>
                </a:lnTo>
                <a:lnTo>
                  <a:pt x="124" y="275"/>
                </a:lnTo>
                <a:lnTo>
                  <a:pt x="114" y="261"/>
                </a:lnTo>
                <a:lnTo>
                  <a:pt x="102" y="246"/>
                </a:lnTo>
                <a:lnTo>
                  <a:pt x="93" y="234"/>
                </a:lnTo>
                <a:lnTo>
                  <a:pt x="84" y="221"/>
                </a:lnTo>
                <a:lnTo>
                  <a:pt x="79" y="212"/>
                </a:lnTo>
                <a:lnTo>
                  <a:pt x="72" y="204"/>
                </a:lnTo>
                <a:lnTo>
                  <a:pt x="68" y="197"/>
                </a:lnTo>
                <a:lnTo>
                  <a:pt x="64" y="189"/>
                </a:lnTo>
                <a:lnTo>
                  <a:pt x="60" y="181"/>
                </a:lnTo>
                <a:lnTo>
                  <a:pt x="56" y="172"/>
                </a:lnTo>
                <a:lnTo>
                  <a:pt x="51" y="162"/>
                </a:lnTo>
                <a:lnTo>
                  <a:pt x="46" y="155"/>
                </a:lnTo>
                <a:lnTo>
                  <a:pt x="42" y="147"/>
                </a:lnTo>
                <a:lnTo>
                  <a:pt x="37" y="138"/>
                </a:lnTo>
                <a:lnTo>
                  <a:pt x="33" y="128"/>
                </a:lnTo>
                <a:lnTo>
                  <a:pt x="29" y="119"/>
                </a:lnTo>
                <a:lnTo>
                  <a:pt x="23" y="109"/>
                </a:lnTo>
                <a:lnTo>
                  <a:pt x="20" y="100"/>
                </a:lnTo>
                <a:lnTo>
                  <a:pt x="16" y="92"/>
                </a:lnTo>
                <a:lnTo>
                  <a:pt x="13" y="82"/>
                </a:lnTo>
                <a:lnTo>
                  <a:pt x="9" y="73"/>
                </a:lnTo>
                <a:lnTo>
                  <a:pt x="6" y="63"/>
                </a:lnTo>
                <a:lnTo>
                  <a:pt x="3" y="56"/>
                </a:lnTo>
                <a:lnTo>
                  <a:pt x="0" y="48"/>
                </a:lnTo>
              </a:path>
            </a:pathLst>
          </a:custGeom>
          <a:solidFill>
            <a:srgbClr val="00FF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35848" name="Freeform 8"/>
          <p:cNvSpPr>
            <a:spLocks/>
          </p:cNvSpPr>
          <p:nvPr/>
        </p:nvSpPr>
        <p:spPr bwMode="auto">
          <a:xfrm>
            <a:off x="2357966" y="2838451"/>
            <a:ext cx="1938867" cy="1014413"/>
          </a:xfrm>
          <a:custGeom>
            <a:avLst/>
            <a:gdLst>
              <a:gd name="T0" fmla="*/ 0 w 916"/>
              <a:gd name="T1" fmla="*/ 2147483647 h 639"/>
              <a:gd name="T2" fmla="*/ 2147483647 w 916"/>
              <a:gd name="T3" fmla="*/ 2147483647 h 639"/>
              <a:gd name="T4" fmla="*/ 2147483647 w 916"/>
              <a:gd name="T5" fmla="*/ 2147483647 h 639"/>
              <a:gd name="T6" fmla="*/ 2147483647 w 916"/>
              <a:gd name="T7" fmla="*/ 2147483647 h 639"/>
              <a:gd name="T8" fmla="*/ 2147483647 w 916"/>
              <a:gd name="T9" fmla="*/ 2147483647 h 639"/>
              <a:gd name="T10" fmla="*/ 2147483647 w 916"/>
              <a:gd name="T11" fmla="*/ 2147483647 h 639"/>
              <a:gd name="T12" fmla="*/ 2147483647 w 916"/>
              <a:gd name="T13" fmla="*/ 2147483647 h 639"/>
              <a:gd name="T14" fmla="*/ 2147483647 w 916"/>
              <a:gd name="T15" fmla="*/ 2147483647 h 639"/>
              <a:gd name="T16" fmla="*/ 2147483647 w 916"/>
              <a:gd name="T17" fmla="*/ 2147483647 h 639"/>
              <a:gd name="T18" fmla="*/ 2147483647 w 916"/>
              <a:gd name="T19" fmla="*/ 2147483647 h 639"/>
              <a:gd name="T20" fmla="*/ 2147483647 w 916"/>
              <a:gd name="T21" fmla="*/ 2147483647 h 639"/>
              <a:gd name="T22" fmla="*/ 2147483647 w 916"/>
              <a:gd name="T23" fmla="*/ 2147483647 h 639"/>
              <a:gd name="T24" fmla="*/ 2147483647 w 916"/>
              <a:gd name="T25" fmla="*/ 2147483647 h 639"/>
              <a:gd name="T26" fmla="*/ 2147483647 w 916"/>
              <a:gd name="T27" fmla="*/ 2147483647 h 639"/>
              <a:gd name="T28" fmla="*/ 2147483647 w 916"/>
              <a:gd name="T29" fmla="*/ 2147483647 h 639"/>
              <a:gd name="T30" fmla="*/ 2147483647 w 916"/>
              <a:gd name="T31" fmla="*/ 2147483647 h 639"/>
              <a:gd name="T32" fmla="*/ 2147483647 w 916"/>
              <a:gd name="T33" fmla="*/ 2147483647 h 639"/>
              <a:gd name="T34" fmla="*/ 2147483647 w 916"/>
              <a:gd name="T35" fmla="*/ 2147483647 h 639"/>
              <a:gd name="T36" fmla="*/ 2147483647 w 916"/>
              <a:gd name="T37" fmla="*/ 2147483647 h 639"/>
              <a:gd name="T38" fmla="*/ 2147483647 w 916"/>
              <a:gd name="T39" fmla="*/ 2147483647 h 639"/>
              <a:gd name="T40" fmla="*/ 2147483647 w 916"/>
              <a:gd name="T41" fmla="*/ 2147483647 h 639"/>
              <a:gd name="T42" fmla="*/ 2147483647 w 916"/>
              <a:gd name="T43" fmla="*/ 2147483647 h 639"/>
              <a:gd name="T44" fmla="*/ 2147483647 w 916"/>
              <a:gd name="T45" fmla="*/ 2147483647 h 639"/>
              <a:gd name="T46" fmla="*/ 2147483647 w 916"/>
              <a:gd name="T47" fmla="*/ 2147483647 h 639"/>
              <a:gd name="T48" fmla="*/ 2147483647 w 916"/>
              <a:gd name="T49" fmla="*/ 2147483647 h 639"/>
              <a:gd name="T50" fmla="*/ 2147483647 w 916"/>
              <a:gd name="T51" fmla="*/ 2147483647 h 639"/>
              <a:gd name="T52" fmla="*/ 2147483647 w 916"/>
              <a:gd name="T53" fmla="*/ 2147483647 h 639"/>
              <a:gd name="T54" fmla="*/ 2147483647 w 916"/>
              <a:gd name="T55" fmla="*/ 2147483647 h 639"/>
              <a:gd name="T56" fmla="*/ 2147483647 w 916"/>
              <a:gd name="T57" fmla="*/ 2147483647 h 639"/>
              <a:gd name="T58" fmla="*/ 2147483647 w 916"/>
              <a:gd name="T59" fmla="*/ 2147483647 h 639"/>
              <a:gd name="T60" fmla="*/ 2147483647 w 916"/>
              <a:gd name="T61" fmla="*/ 2147483647 h 639"/>
              <a:gd name="T62" fmla="*/ 2147483647 w 916"/>
              <a:gd name="T63" fmla="*/ 2147483647 h 639"/>
              <a:gd name="T64" fmla="*/ 2147483647 w 916"/>
              <a:gd name="T65" fmla="*/ 2147483647 h 639"/>
              <a:gd name="T66" fmla="*/ 2147483647 w 916"/>
              <a:gd name="T67" fmla="*/ 2147483647 h 639"/>
              <a:gd name="T68" fmla="*/ 2147483647 w 916"/>
              <a:gd name="T69" fmla="*/ 2147483647 h 639"/>
              <a:gd name="T70" fmla="*/ 2147483647 w 916"/>
              <a:gd name="T71" fmla="*/ 2147483647 h 639"/>
              <a:gd name="T72" fmla="*/ 2147483647 w 916"/>
              <a:gd name="T73" fmla="*/ 2147483647 h 639"/>
              <a:gd name="T74" fmla="*/ 2147483647 w 916"/>
              <a:gd name="T75" fmla="*/ 2147483647 h 639"/>
              <a:gd name="T76" fmla="*/ 2147483647 w 916"/>
              <a:gd name="T77" fmla="*/ 2147483647 h 639"/>
              <a:gd name="T78" fmla="*/ 2147483647 w 916"/>
              <a:gd name="T79" fmla="*/ 2147483647 h 639"/>
              <a:gd name="T80" fmla="*/ 2147483647 w 916"/>
              <a:gd name="T81" fmla="*/ 2147483647 h 639"/>
              <a:gd name="T82" fmla="*/ 2147483647 w 916"/>
              <a:gd name="T83" fmla="*/ 2147483647 h 639"/>
              <a:gd name="T84" fmla="*/ 2147483647 w 916"/>
              <a:gd name="T85" fmla="*/ 2147483647 h 639"/>
              <a:gd name="T86" fmla="*/ 2147483647 w 916"/>
              <a:gd name="T87" fmla="*/ 2147483647 h 639"/>
              <a:gd name="T88" fmla="*/ 2147483647 w 916"/>
              <a:gd name="T89" fmla="*/ 2147483647 h 639"/>
              <a:gd name="T90" fmla="*/ 2147483647 w 916"/>
              <a:gd name="T91" fmla="*/ 2147483647 h 639"/>
              <a:gd name="T92" fmla="*/ 2147483647 w 916"/>
              <a:gd name="T93" fmla="*/ 2147483647 h 639"/>
              <a:gd name="T94" fmla="*/ 2147483647 w 916"/>
              <a:gd name="T95" fmla="*/ 2147483647 h 639"/>
              <a:gd name="T96" fmla="*/ 2147483647 w 916"/>
              <a:gd name="T97" fmla="*/ 2147483647 h 639"/>
              <a:gd name="T98" fmla="*/ 2147483647 w 916"/>
              <a:gd name="T99" fmla="*/ 2147483647 h 639"/>
              <a:gd name="T100" fmla="*/ 2147483647 w 916"/>
              <a:gd name="T101" fmla="*/ 2147483647 h 639"/>
              <a:gd name="T102" fmla="*/ 2147483647 w 916"/>
              <a:gd name="T103" fmla="*/ 2147483647 h 639"/>
              <a:gd name="T104" fmla="*/ 2147483647 w 916"/>
              <a:gd name="T105" fmla="*/ 2147483647 h 639"/>
              <a:gd name="T106" fmla="*/ 2147483647 w 916"/>
              <a:gd name="T107" fmla="*/ 2147483647 h 639"/>
              <a:gd name="T108" fmla="*/ 2147483647 w 916"/>
              <a:gd name="T109" fmla="*/ 2147483647 h 639"/>
              <a:gd name="T110" fmla="*/ 2147483647 w 916"/>
              <a:gd name="T111" fmla="*/ 2147483647 h 639"/>
              <a:gd name="T112" fmla="*/ 2147483647 w 916"/>
              <a:gd name="T113" fmla="*/ 2147483647 h 639"/>
              <a:gd name="T114" fmla="*/ 2147483647 w 916"/>
              <a:gd name="T115" fmla="*/ 2147483647 h 639"/>
              <a:gd name="T116" fmla="*/ 2147483647 w 916"/>
              <a:gd name="T117" fmla="*/ 2147483647 h 639"/>
              <a:gd name="T118" fmla="*/ 2147483647 w 916"/>
              <a:gd name="T119" fmla="*/ 2147483647 h 639"/>
              <a:gd name="T120" fmla="*/ 2147483647 w 916"/>
              <a:gd name="T121" fmla="*/ 2147483647 h 639"/>
              <a:gd name="T122" fmla="*/ 2147483647 w 916"/>
              <a:gd name="T123" fmla="*/ 2147483647 h 63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16"/>
              <a:gd name="T187" fmla="*/ 0 h 639"/>
              <a:gd name="T188" fmla="*/ 916 w 916"/>
              <a:gd name="T189" fmla="*/ 639 h 63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16" h="639">
                <a:moveTo>
                  <a:pt x="3" y="61"/>
                </a:moveTo>
                <a:lnTo>
                  <a:pt x="0" y="47"/>
                </a:lnTo>
                <a:lnTo>
                  <a:pt x="122" y="0"/>
                </a:lnTo>
                <a:lnTo>
                  <a:pt x="127" y="13"/>
                </a:lnTo>
                <a:lnTo>
                  <a:pt x="130" y="24"/>
                </a:lnTo>
                <a:lnTo>
                  <a:pt x="134" y="34"/>
                </a:lnTo>
                <a:lnTo>
                  <a:pt x="139" y="47"/>
                </a:lnTo>
                <a:lnTo>
                  <a:pt x="144" y="59"/>
                </a:lnTo>
                <a:lnTo>
                  <a:pt x="149" y="71"/>
                </a:lnTo>
                <a:lnTo>
                  <a:pt x="153" y="81"/>
                </a:lnTo>
                <a:lnTo>
                  <a:pt x="159" y="93"/>
                </a:lnTo>
                <a:lnTo>
                  <a:pt x="164" y="104"/>
                </a:lnTo>
                <a:lnTo>
                  <a:pt x="170" y="116"/>
                </a:lnTo>
                <a:lnTo>
                  <a:pt x="176" y="127"/>
                </a:lnTo>
                <a:lnTo>
                  <a:pt x="183" y="138"/>
                </a:lnTo>
                <a:lnTo>
                  <a:pt x="189" y="148"/>
                </a:lnTo>
                <a:lnTo>
                  <a:pt x="195" y="157"/>
                </a:lnTo>
                <a:lnTo>
                  <a:pt x="200" y="165"/>
                </a:lnTo>
                <a:lnTo>
                  <a:pt x="207" y="175"/>
                </a:lnTo>
                <a:lnTo>
                  <a:pt x="214" y="184"/>
                </a:lnTo>
                <a:lnTo>
                  <a:pt x="221" y="195"/>
                </a:lnTo>
                <a:lnTo>
                  <a:pt x="228" y="204"/>
                </a:lnTo>
                <a:lnTo>
                  <a:pt x="233" y="211"/>
                </a:lnTo>
                <a:lnTo>
                  <a:pt x="239" y="219"/>
                </a:lnTo>
                <a:lnTo>
                  <a:pt x="248" y="230"/>
                </a:lnTo>
                <a:lnTo>
                  <a:pt x="257" y="241"/>
                </a:lnTo>
                <a:lnTo>
                  <a:pt x="268" y="254"/>
                </a:lnTo>
                <a:lnTo>
                  <a:pt x="280" y="266"/>
                </a:lnTo>
                <a:lnTo>
                  <a:pt x="291" y="279"/>
                </a:lnTo>
                <a:lnTo>
                  <a:pt x="303" y="291"/>
                </a:lnTo>
                <a:lnTo>
                  <a:pt x="318" y="302"/>
                </a:lnTo>
                <a:lnTo>
                  <a:pt x="329" y="312"/>
                </a:lnTo>
                <a:lnTo>
                  <a:pt x="341" y="321"/>
                </a:lnTo>
                <a:lnTo>
                  <a:pt x="354" y="332"/>
                </a:lnTo>
                <a:lnTo>
                  <a:pt x="369" y="343"/>
                </a:lnTo>
                <a:lnTo>
                  <a:pt x="385" y="354"/>
                </a:lnTo>
                <a:lnTo>
                  <a:pt x="400" y="363"/>
                </a:lnTo>
                <a:lnTo>
                  <a:pt x="416" y="374"/>
                </a:lnTo>
                <a:lnTo>
                  <a:pt x="434" y="384"/>
                </a:lnTo>
                <a:lnTo>
                  <a:pt x="450" y="392"/>
                </a:lnTo>
                <a:lnTo>
                  <a:pt x="466" y="400"/>
                </a:lnTo>
                <a:lnTo>
                  <a:pt x="481" y="407"/>
                </a:lnTo>
                <a:lnTo>
                  <a:pt x="496" y="413"/>
                </a:lnTo>
                <a:lnTo>
                  <a:pt x="512" y="420"/>
                </a:lnTo>
                <a:lnTo>
                  <a:pt x="528" y="426"/>
                </a:lnTo>
                <a:lnTo>
                  <a:pt x="544" y="431"/>
                </a:lnTo>
                <a:lnTo>
                  <a:pt x="562" y="437"/>
                </a:lnTo>
                <a:lnTo>
                  <a:pt x="577" y="442"/>
                </a:lnTo>
                <a:lnTo>
                  <a:pt x="595" y="446"/>
                </a:lnTo>
                <a:lnTo>
                  <a:pt x="613" y="451"/>
                </a:lnTo>
                <a:lnTo>
                  <a:pt x="631" y="455"/>
                </a:lnTo>
                <a:lnTo>
                  <a:pt x="651" y="458"/>
                </a:lnTo>
                <a:lnTo>
                  <a:pt x="670" y="461"/>
                </a:lnTo>
                <a:lnTo>
                  <a:pt x="688" y="463"/>
                </a:lnTo>
                <a:lnTo>
                  <a:pt x="706" y="465"/>
                </a:lnTo>
                <a:lnTo>
                  <a:pt x="728" y="465"/>
                </a:lnTo>
                <a:lnTo>
                  <a:pt x="745" y="465"/>
                </a:lnTo>
                <a:lnTo>
                  <a:pt x="766" y="465"/>
                </a:lnTo>
                <a:lnTo>
                  <a:pt x="766" y="420"/>
                </a:lnTo>
                <a:lnTo>
                  <a:pt x="915" y="525"/>
                </a:lnTo>
                <a:lnTo>
                  <a:pt x="766" y="638"/>
                </a:lnTo>
                <a:lnTo>
                  <a:pt x="766" y="595"/>
                </a:lnTo>
                <a:lnTo>
                  <a:pt x="743" y="595"/>
                </a:lnTo>
                <a:lnTo>
                  <a:pt x="721" y="594"/>
                </a:lnTo>
                <a:lnTo>
                  <a:pt x="699" y="593"/>
                </a:lnTo>
                <a:lnTo>
                  <a:pt x="679" y="591"/>
                </a:lnTo>
                <a:lnTo>
                  <a:pt x="660" y="590"/>
                </a:lnTo>
                <a:lnTo>
                  <a:pt x="642" y="587"/>
                </a:lnTo>
                <a:lnTo>
                  <a:pt x="622" y="584"/>
                </a:lnTo>
                <a:lnTo>
                  <a:pt x="604" y="581"/>
                </a:lnTo>
                <a:lnTo>
                  <a:pt x="588" y="578"/>
                </a:lnTo>
                <a:lnTo>
                  <a:pt x="569" y="574"/>
                </a:lnTo>
                <a:lnTo>
                  <a:pt x="546" y="568"/>
                </a:lnTo>
                <a:lnTo>
                  <a:pt x="529" y="564"/>
                </a:lnTo>
                <a:lnTo>
                  <a:pt x="512" y="558"/>
                </a:lnTo>
                <a:lnTo>
                  <a:pt x="495" y="553"/>
                </a:lnTo>
                <a:lnTo>
                  <a:pt x="475" y="545"/>
                </a:lnTo>
                <a:lnTo>
                  <a:pt x="457" y="538"/>
                </a:lnTo>
                <a:lnTo>
                  <a:pt x="440" y="531"/>
                </a:lnTo>
                <a:lnTo>
                  <a:pt x="423" y="524"/>
                </a:lnTo>
                <a:lnTo>
                  <a:pt x="404" y="515"/>
                </a:lnTo>
                <a:lnTo>
                  <a:pt x="387" y="506"/>
                </a:lnTo>
                <a:lnTo>
                  <a:pt x="370" y="497"/>
                </a:lnTo>
                <a:lnTo>
                  <a:pt x="354" y="488"/>
                </a:lnTo>
                <a:lnTo>
                  <a:pt x="339" y="480"/>
                </a:lnTo>
                <a:lnTo>
                  <a:pt x="324" y="470"/>
                </a:lnTo>
                <a:lnTo>
                  <a:pt x="310" y="461"/>
                </a:lnTo>
                <a:lnTo>
                  <a:pt x="293" y="450"/>
                </a:lnTo>
                <a:lnTo>
                  <a:pt x="277" y="439"/>
                </a:lnTo>
                <a:lnTo>
                  <a:pt x="263" y="427"/>
                </a:lnTo>
                <a:lnTo>
                  <a:pt x="249" y="415"/>
                </a:lnTo>
                <a:lnTo>
                  <a:pt x="235" y="404"/>
                </a:lnTo>
                <a:lnTo>
                  <a:pt x="222" y="393"/>
                </a:lnTo>
                <a:lnTo>
                  <a:pt x="211" y="382"/>
                </a:lnTo>
                <a:lnTo>
                  <a:pt x="197" y="369"/>
                </a:lnTo>
                <a:lnTo>
                  <a:pt x="184" y="355"/>
                </a:lnTo>
                <a:lnTo>
                  <a:pt x="173" y="344"/>
                </a:lnTo>
                <a:lnTo>
                  <a:pt x="161" y="330"/>
                </a:lnTo>
                <a:lnTo>
                  <a:pt x="150" y="317"/>
                </a:lnTo>
                <a:lnTo>
                  <a:pt x="138" y="302"/>
                </a:lnTo>
                <a:lnTo>
                  <a:pt x="127" y="288"/>
                </a:lnTo>
                <a:lnTo>
                  <a:pt x="117" y="275"/>
                </a:lnTo>
                <a:lnTo>
                  <a:pt x="105" y="260"/>
                </a:lnTo>
                <a:lnTo>
                  <a:pt x="96" y="247"/>
                </a:lnTo>
                <a:lnTo>
                  <a:pt x="87" y="234"/>
                </a:lnTo>
                <a:lnTo>
                  <a:pt x="82" y="225"/>
                </a:lnTo>
                <a:lnTo>
                  <a:pt x="75" y="217"/>
                </a:lnTo>
                <a:lnTo>
                  <a:pt x="71" y="210"/>
                </a:lnTo>
                <a:lnTo>
                  <a:pt x="68" y="203"/>
                </a:lnTo>
                <a:lnTo>
                  <a:pt x="63" y="195"/>
                </a:lnTo>
                <a:lnTo>
                  <a:pt x="59" y="185"/>
                </a:lnTo>
                <a:lnTo>
                  <a:pt x="54" y="176"/>
                </a:lnTo>
                <a:lnTo>
                  <a:pt x="49" y="167"/>
                </a:lnTo>
                <a:lnTo>
                  <a:pt x="45" y="160"/>
                </a:lnTo>
                <a:lnTo>
                  <a:pt x="41" y="151"/>
                </a:lnTo>
                <a:lnTo>
                  <a:pt x="36" y="142"/>
                </a:lnTo>
                <a:lnTo>
                  <a:pt x="32" y="132"/>
                </a:lnTo>
                <a:lnTo>
                  <a:pt x="26" y="122"/>
                </a:lnTo>
                <a:lnTo>
                  <a:pt x="23" y="113"/>
                </a:lnTo>
                <a:lnTo>
                  <a:pt x="19" y="105"/>
                </a:lnTo>
                <a:lnTo>
                  <a:pt x="16" y="96"/>
                </a:lnTo>
                <a:lnTo>
                  <a:pt x="12" y="86"/>
                </a:lnTo>
                <a:lnTo>
                  <a:pt x="9" y="77"/>
                </a:lnTo>
                <a:lnTo>
                  <a:pt x="6" y="70"/>
                </a:lnTo>
                <a:lnTo>
                  <a:pt x="3" y="61"/>
                </a:lnTo>
              </a:path>
            </a:pathLst>
          </a:custGeom>
          <a:solidFill>
            <a:srgbClr val="FF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en-US"/>
          </a:p>
        </p:txBody>
      </p:sp>
      <p:sp>
        <p:nvSpPr>
          <p:cNvPr id="35849" name="Rectangle 9"/>
          <p:cNvSpPr>
            <a:spLocks noChangeArrowheads="1"/>
          </p:cNvSpPr>
          <p:nvPr/>
        </p:nvSpPr>
        <p:spPr bwMode="auto">
          <a:xfrm>
            <a:off x="1113338" y="2447926"/>
            <a:ext cx="175689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200" b="1">
                <a:solidFill>
                  <a:srgbClr val="003300"/>
                </a:solidFill>
                <a:latin typeface="Tahoma" pitchFamily="34" charset="0"/>
              </a:rPr>
              <a:t>Initial Project Risks</a:t>
            </a:r>
          </a:p>
          <a:p>
            <a:pPr algn="ctr"/>
            <a:r>
              <a:rPr lang="en-US" altLang="en-US" sz="1200" b="1">
                <a:solidFill>
                  <a:srgbClr val="003300"/>
                </a:solidFill>
                <a:latin typeface="Tahoma" pitchFamily="34" charset="0"/>
              </a:rPr>
              <a:t>Initial Project Scope</a:t>
            </a:r>
          </a:p>
        </p:txBody>
      </p:sp>
      <p:sp>
        <p:nvSpPr>
          <p:cNvPr id="35850" name="Rectangle 10"/>
          <p:cNvSpPr>
            <a:spLocks noChangeArrowheads="1"/>
          </p:cNvSpPr>
          <p:nvPr/>
        </p:nvSpPr>
        <p:spPr bwMode="auto">
          <a:xfrm>
            <a:off x="1930401" y="4376738"/>
            <a:ext cx="3196167"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b="1">
                <a:solidFill>
                  <a:srgbClr val="003300"/>
                </a:solidFill>
                <a:latin typeface="Tahoma" pitchFamily="34" charset="0"/>
              </a:rPr>
              <a:t>Revise Overall Project Plan</a:t>
            </a:r>
          </a:p>
          <a:p>
            <a:pPr>
              <a:buFontTx/>
              <a:buChar char="•"/>
            </a:pPr>
            <a:r>
              <a:rPr lang="en-US" altLang="en-US" sz="1200" b="1">
                <a:solidFill>
                  <a:srgbClr val="003300"/>
                </a:solidFill>
                <a:latin typeface="Tahoma" pitchFamily="34" charset="0"/>
              </a:rPr>
              <a:t> Cost</a:t>
            </a:r>
          </a:p>
          <a:p>
            <a:pPr>
              <a:buFontTx/>
              <a:buChar char="•"/>
            </a:pPr>
            <a:r>
              <a:rPr lang="en-US" altLang="en-US" sz="1200" b="1">
                <a:solidFill>
                  <a:srgbClr val="003300"/>
                </a:solidFill>
                <a:latin typeface="Tahoma" pitchFamily="34" charset="0"/>
              </a:rPr>
              <a:t> Schedule</a:t>
            </a:r>
          </a:p>
          <a:p>
            <a:pPr>
              <a:buFontTx/>
              <a:buChar char="•"/>
            </a:pPr>
            <a:r>
              <a:rPr lang="en-US" altLang="en-US" sz="1200" b="1">
                <a:solidFill>
                  <a:srgbClr val="003300"/>
                </a:solidFill>
                <a:latin typeface="Tahoma" pitchFamily="34" charset="0"/>
              </a:rPr>
              <a:t> Scope/Content</a:t>
            </a:r>
          </a:p>
        </p:txBody>
      </p:sp>
      <p:sp>
        <p:nvSpPr>
          <p:cNvPr id="35851" name="Rectangle 11"/>
          <p:cNvSpPr>
            <a:spLocks noChangeArrowheads="1"/>
          </p:cNvSpPr>
          <p:nvPr/>
        </p:nvSpPr>
        <p:spPr bwMode="auto">
          <a:xfrm>
            <a:off x="6883400" y="2147889"/>
            <a:ext cx="1418659"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b="1">
                <a:solidFill>
                  <a:srgbClr val="003300"/>
                </a:solidFill>
                <a:latin typeface="Tahoma" pitchFamily="34" charset="0"/>
              </a:rPr>
              <a:t>Plan Iteration N</a:t>
            </a:r>
          </a:p>
          <a:p>
            <a:pPr>
              <a:buFontTx/>
              <a:buChar char="•"/>
            </a:pPr>
            <a:r>
              <a:rPr lang="en-US" altLang="en-US" sz="1200" b="1">
                <a:solidFill>
                  <a:srgbClr val="003300"/>
                </a:solidFill>
                <a:latin typeface="Tahoma" pitchFamily="34" charset="0"/>
              </a:rPr>
              <a:t> Cost</a:t>
            </a:r>
          </a:p>
          <a:p>
            <a:pPr>
              <a:buFontTx/>
              <a:buChar char="•"/>
            </a:pPr>
            <a:r>
              <a:rPr lang="en-US" altLang="en-US" sz="1200" b="1">
                <a:solidFill>
                  <a:srgbClr val="003300"/>
                </a:solidFill>
                <a:latin typeface="Tahoma" pitchFamily="34" charset="0"/>
              </a:rPr>
              <a:t> Schedule</a:t>
            </a:r>
          </a:p>
        </p:txBody>
      </p:sp>
      <p:sp>
        <p:nvSpPr>
          <p:cNvPr id="35852" name="Rectangle 12"/>
          <p:cNvSpPr>
            <a:spLocks noChangeArrowheads="1"/>
          </p:cNvSpPr>
          <p:nvPr/>
        </p:nvSpPr>
        <p:spPr bwMode="auto">
          <a:xfrm>
            <a:off x="7936675" y="4008438"/>
            <a:ext cx="159338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200" b="1">
                <a:solidFill>
                  <a:srgbClr val="003300"/>
                </a:solidFill>
                <a:latin typeface="Tahoma" pitchFamily="34" charset="0"/>
              </a:rPr>
              <a:t>Assess Iteration N</a:t>
            </a:r>
          </a:p>
        </p:txBody>
      </p:sp>
      <p:sp>
        <p:nvSpPr>
          <p:cNvPr id="35853" name="Rectangle 13"/>
          <p:cNvSpPr>
            <a:spLocks noChangeArrowheads="1"/>
          </p:cNvSpPr>
          <p:nvPr/>
        </p:nvSpPr>
        <p:spPr bwMode="auto">
          <a:xfrm>
            <a:off x="9407350" y="5062538"/>
            <a:ext cx="1458734"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200" b="1">
                <a:solidFill>
                  <a:srgbClr val="003300"/>
                </a:solidFill>
                <a:latin typeface="Tahoma" pitchFamily="34" charset="0"/>
              </a:rPr>
              <a:t>Risks Eliminated</a:t>
            </a:r>
          </a:p>
        </p:txBody>
      </p:sp>
      <p:sp>
        <p:nvSpPr>
          <p:cNvPr id="35854" name="Rectangle 14"/>
          <p:cNvSpPr>
            <a:spLocks noChangeArrowheads="1"/>
          </p:cNvSpPr>
          <p:nvPr/>
        </p:nvSpPr>
        <p:spPr bwMode="auto">
          <a:xfrm>
            <a:off x="5571067" y="5157789"/>
            <a:ext cx="1747274"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b="1">
                <a:solidFill>
                  <a:srgbClr val="003300"/>
                </a:solidFill>
                <a:latin typeface="Tahoma" pitchFamily="34" charset="0"/>
              </a:rPr>
              <a:t>Revise Project Risks</a:t>
            </a:r>
          </a:p>
          <a:p>
            <a:pPr>
              <a:buFontTx/>
              <a:buChar char="•"/>
            </a:pPr>
            <a:r>
              <a:rPr lang="en-US" altLang="en-US" sz="1200" b="1">
                <a:solidFill>
                  <a:srgbClr val="003300"/>
                </a:solidFill>
                <a:latin typeface="Tahoma" pitchFamily="34" charset="0"/>
              </a:rPr>
              <a:t> Reprioritize</a:t>
            </a:r>
          </a:p>
        </p:txBody>
      </p:sp>
      <p:sp>
        <p:nvSpPr>
          <p:cNvPr id="35855" name="Rectangle 15"/>
          <p:cNvSpPr>
            <a:spLocks noChangeArrowheads="1"/>
          </p:cNvSpPr>
          <p:nvPr/>
        </p:nvSpPr>
        <p:spPr bwMode="auto">
          <a:xfrm>
            <a:off x="7747000" y="3101976"/>
            <a:ext cx="353060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b="1">
                <a:solidFill>
                  <a:srgbClr val="003300"/>
                </a:solidFill>
                <a:latin typeface="Tahoma" pitchFamily="34" charset="0"/>
              </a:rPr>
              <a:t>Develop Iteration N</a:t>
            </a:r>
          </a:p>
          <a:p>
            <a:r>
              <a:rPr lang="en-US" altLang="en-US" sz="1200" b="1">
                <a:solidFill>
                  <a:srgbClr val="003300"/>
                </a:solidFill>
                <a:latin typeface="Tahoma" pitchFamily="34" charset="0"/>
              </a:rPr>
              <a:t>Collect cost and quality metrics</a:t>
            </a:r>
          </a:p>
        </p:txBody>
      </p:sp>
      <p:sp>
        <p:nvSpPr>
          <p:cNvPr id="35856" name="Rectangle 16"/>
          <p:cNvSpPr>
            <a:spLocks noChangeArrowheads="1"/>
          </p:cNvSpPr>
          <p:nvPr/>
        </p:nvSpPr>
        <p:spPr bwMode="auto">
          <a:xfrm>
            <a:off x="3801533" y="2117726"/>
            <a:ext cx="2599267"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b="1">
                <a:solidFill>
                  <a:srgbClr val="003300"/>
                </a:solidFill>
                <a:latin typeface="Tahoma" pitchFamily="34" charset="0"/>
              </a:rPr>
              <a:t>Define scenarios to address highest risks</a:t>
            </a:r>
          </a:p>
        </p:txBody>
      </p:sp>
      <p:sp>
        <p:nvSpPr>
          <p:cNvPr id="35857" name="Rectangle 17"/>
          <p:cNvSpPr>
            <a:spLocks noChangeArrowheads="1"/>
          </p:cNvSpPr>
          <p:nvPr/>
        </p:nvSpPr>
        <p:spPr bwMode="auto">
          <a:xfrm>
            <a:off x="5470456" y="3606801"/>
            <a:ext cx="132728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600" b="1">
                <a:solidFill>
                  <a:srgbClr val="003300"/>
                </a:solidFill>
                <a:latin typeface="Tahoma" pitchFamily="34" charset="0"/>
              </a:rPr>
              <a:t>Iteration N</a:t>
            </a:r>
          </a:p>
        </p:txBody>
      </p:sp>
      <p:sp>
        <p:nvSpPr>
          <p:cNvPr id="2" name="Footer Placeholder 1"/>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70700852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title"/>
          </p:nvPr>
        </p:nvSpPr>
        <p:spPr>
          <a:ln/>
        </p:spPr>
        <p:txBody>
          <a:bodyPr/>
          <a:lstStyle/>
          <a:p>
            <a:r>
              <a:rPr altLang="en-US" smtClean="0">
                <a:latin typeface="Arial" charset="0"/>
                <a:cs typeface="Arial" charset="0"/>
              </a:rPr>
              <a:t>Model - Incremental</a:t>
            </a:r>
          </a:p>
        </p:txBody>
      </p:sp>
      <p:pic>
        <p:nvPicPr>
          <p:cNvPr id="36867" name="Picture 2" descr="increm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295400"/>
            <a:ext cx="824441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9555619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ln/>
        </p:spPr>
        <p:txBody>
          <a:bodyPr/>
          <a:lstStyle/>
          <a:p>
            <a:r>
              <a:rPr altLang="en-US" smtClean="0">
                <a:latin typeface="Arial" charset="0"/>
                <a:cs typeface="Arial" charset="0"/>
              </a:rPr>
              <a:t>Iterative and Incremental Process</a:t>
            </a:r>
          </a:p>
        </p:txBody>
      </p:sp>
      <p:sp>
        <p:nvSpPr>
          <p:cNvPr id="37891" name="Rectangle 3"/>
          <p:cNvSpPr>
            <a:spLocks noGrp="1" noChangeArrowheads="1"/>
          </p:cNvSpPr>
          <p:nvPr>
            <p:ph type="body" sz="quarter" idx="10"/>
          </p:nvPr>
        </p:nvSpPr>
        <p:spPr>
          <a:xfrm>
            <a:off x="641349" y="1971676"/>
            <a:ext cx="10966451" cy="2118529"/>
          </a:xfrm>
        </p:spPr>
        <p:txBody>
          <a:bodyPr/>
          <a:lstStyle/>
          <a:p>
            <a:pPr marL="0" indent="0">
              <a:lnSpc>
                <a:spcPct val="150000"/>
              </a:lnSpc>
              <a:spcBef>
                <a:spcPct val="0"/>
              </a:spcBef>
              <a:spcAft>
                <a:spcPct val="0"/>
              </a:spcAft>
              <a:buFont typeface="Arial" charset="0"/>
              <a:buNone/>
            </a:pPr>
            <a:r>
              <a:rPr altLang="en-US" dirty="0">
                <a:latin typeface="Arial" charset="0"/>
                <a:cs typeface="Arial" charset="0"/>
              </a:rPr>
              <a:t>Iterative</a:t>
            </a:r>
          </a:p>
          <a:p>
            <a:pPr lvl="1">
              <a:lnSpc>
                <a:spcPct val="150000"/>
              </a:lnSpc>
              <a:spcBef>
                <a:spcPct val="0"/>
              </a:spcBef>
              <a:spcAft>
                <a:spcPct val="0"/>
              </a:spcAft>
            </a:pPr>
            <a:r>
              <a:rPr altLang="en-US" dirty="0">
                <a:cs typeface="Arial" charset="0"/>
              </a:rPr>
              <a:t>Manage a stream of executable releases</a:t>
            </a:r>
          </a:p>
          <a:p>
            <a:pPr marL="0" indent="0">
              <a:lnSpc>
                <a:spcPct val="150000"/>
              </a:lnSpc>
              <a:spcBef>
                <a:spcPct val="0"/>
              </a:spcBef>
              <a:spcAft>
                <a:spcPct val="0"/>
              </a:spcAft>
              <a:buFont typeface="Arial" charset="0"/>
              <a:buNone/>
            </a:pPr>
            <a:r>
              <a:rPr altLang="en-US" dirty="0">
                <a:latin typeface="Arial" charset="0"/>
                <a:cs typeface="Arial" charset="0"/>
              </a:rPr>
              <a:t>Incremental</a:t>
            </a:r>
          </a:p>
          <a:p>
            <a:pPr lvl="1">
              <a:lnSpc>
                <a:spcPct val="150000"/>
              </a:lnSpc>
              <a:spcBef>
                <a:spcPct val="0"/>
              </a:spcBef>
              <a:spcAft>
                <a:spcPct val="0"/>
              </a:spcAft>
            </a:pPr>
            <a:r>
              <a:rPr altLang="en-US" dirty="0">
                <a:cs typeface="Arial" charset="0"/>
              </a:rPr>
              <a:t>Involves continuous integration of the system architecture to produce these releases</a:t>
            </a:r>
          </a:p>
          <a:p>
            <a:pPr lvl="1">
              <a:lnSpc>
                <a:spcPct val="150000"/>
              </a:lnSpc>
              <a:spcBef>
                <a:spcPct val="0"/>
              </a:spcBef>
              <a:spcAft>
                <a:spcPct val="0"/>
              </a:spcAft>
            </a:pPr>
            <a:r>
              <a:rPr altLang="en-US" dirty="0">
                <a:cs typeface="Arial" charset="0"/>
              </a:rPr>
              <a:t>Embodying incremental improvements over the other with each new release.</a:t>
            </a:r>
          </a:p>
        </p:txBody>
      </p:sp>
      <p:sp>
        <p:nvSpPr>
          <p:cNvPr id="2" name="Footer Placeholder 1"/>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78935822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ln/>
        </p:spPr>
        <p:txBody>
          <a:bodyPr/>
          <a:lstStyle/>
          <a:p>
            <a:r>
              <a:rPr altLang="en-US" dirty="0" smtClean="0">
                <a:latin typeface="Arial" charset="0"/>
                <a:cs typeface="Arial" charset="0"/>
              </a:rPr>
              <a:t>Methodologies and Models</a:t>
            </a:r>
          </a:p>
        </p:txBody>
      </p:sp>
      <p:sp>
        <p:nvSpPr>
          <p:cNvPr id="38915" name="Rectangle 3"/>
          <p:cNvSpPr>
            <a:spLocks noGrp="1" noRot="1" noChangeArrowheads="1"/>
          </p:cNvSpPr>
          <p:nvPr>
            <p:ph type="body" sz="quarter" idx="10"/>
          </p:nvPr>
        </p:nvSpPr>
        <p:spPr>
          <a:xfrm>
            <a:off x="641352" y="1971675"/>
            <a:ext cx="10966449" cy="2336024"/>
          </a:xfrm>
        </p:spPr>
        <p:txBody>
          <a:bodyPr/>
          <a:lstStyle/>
          <a:p>
            <a:pPr marL="0" indent="0">
              <a:spcBef>
                <a:spcPct val="0"/>
              </a:spcBef>
              <a:spcAft>
                <a:spcPct val="0"/>
              </a:spcAft>
              <a:buClr>
                <a:schemeClr val="tx2"/>
              </a:buClr>
            </a:pPr>
            <a:r>
              <a:rPr altLang="en-US" dirty="0">
                <a:latin typeface="Arial" charset="0"/>
                <a:cs typeface="Arial" charset="0"/>
              </a:rPr>
              <a:t>Methodologies</a:t>
            </a:r>
          </a:p>
          <a:p>
            <a:pPr lvl="2">
              <a:spcBef>
                <a:spcPct val="0"/>
              </a:spcBef>
              <a:spcAft>
                <a:spcPct val="0"/>
              </a:spcAft>
            </a:pPr>
            <a:r>
              <a:rPr altLang="en-US" dirty="0">
                <a:latin typeface="Arial" charset="0"/>
                <a:cs typeface="Arial" charset="0"/>
              </a:rPr>
              <a:t>Development</a:t>
            </a:r>
          </a:p>
          <a:p>
            <a:pPr lvl="3">
              <a:spcBef>
                <a:spcPct val="0"/>
              </a:spcBef>
              <a:spcAft>
                <a:spcPct val="0"/>
              </a:spcAft>
            </a:pPr>
            <a:r>
              <a:rPr altLang="en-US" dirty="0">
                <a:latin typeface="Arial" charset="0"/>
                <a:cs typeface="Arial" charset="0"/>
              </a:rPr>
              <a:t>SSAD</a:t>
            </a:r>
          </a:p>
          <a:p>
            <a:pPr lvl="3">
              <a:spcBef>
                <a:spcPct val="0"/>
              </a:spcBef>
              <a:spcAft>
                <a:spcPct val="0"/>
              </a:spcAft>
            </a:pPr>
            <a:r>
              <a:rPr altLang="en-US" dirty="0">
                <a:latin typeface="Arial" charset="0"/>
                <a:cs typeface="Arial" charset="0"/>
              </a:rPr>
              <a:t>OOAD</a:t>
            </a:r>
          </a:p>
          <a:p>
            <a:pPr lvl="2">
              <a:spcBef>
                <a:spcPct val="0"/>
              </a:spcBef>
              <a:spcAft>
                <a:spcPct val="0"/>
              </a:spcAft>
            </a:pPr>
            <a:r>
              <a:rPr altLang="en-US" dirty="0">
                <a:latin typeface="Arial" charset="0"/>
                <a:cs typeface="Arial" charset="0"/>
              </a:rPr>
              <a:t>Maintenance</a:t>
            </a:r>
          </a:p>
          <a:p>
            <a:pPr lvl="2">
              <a:spcBef>
                <a:spcPct val="0"/>
              </a:spcBef>
              <a:spcAft>
                <a:spcPct val="0"/>
              </a:spcAft>
            </a:pPr>
            <a:r>
              <a:rPr altLang="en-US" dirty="0">
                <a:latin typeface="Arial" charset="0"/>
                <a:cs typeface="Arial" charset="0"/>
              </a:rPr>
              <a:t>Data Warehousing</a:t>
            </a:r>
          </a:p>
          <a:p>
            <a:pPr lvl="2">
              <a:spcBef>
                <a:spcPct val="0"/>
              </a:spcBef>
              <a:spcAft>
                <a:spcPct val="0"/>
              </a:spcAft>
            </a:pPr>
            <a:r>
              <a:rPr altLang="en-US" dirty="0">
                <a:latin typeface="Arial" charset="0"/>
                <a:cs typeface="Arial" charset="0"/>
              </a:rPr>
              <a:t>eLearning</a:t>
            </a:r>
          </a:p>
          <a:p>
            <a:pPr lvl="2">
              <a:spcBef>
                <a:spcPct val="0"/>
              </a:spcBef>
              <a:spcAft>
                <a:spcPct val="0"/>
              </a:spcAft>
            </a:pPr>
            <a:r>
              <a:rPr altLang="en-US" dirty="0">
                <a:latin typeface="Arial" charset="0"/>
                <a:cs typeface="Arial" charset="0"/>
              </a:rPr>
              <a:t>Product Development</a:t>
            </a:r>
          </a:p>
          <a:p>
            <a:pPr lvl="2">
              <a:spcBef>
                <a:spcPct val="0"/>
              </a:spcBef>
              <a:spcAft>
                <a:spcPct val="0"/>
              </a:spcAft>
            </a:pPr>
            <a:endParaRPr altLang="en-US" dirty="0">
              <a:latin typeface="Arial" charset="0"/>
              <a:cs typeface="Arial" charset="0"/>
            </a:endParaRPr>
          </a:p>
        </p:txBody>
      </p:sp>
      <p:sp>
        <p:nvSpPr>
          <p:cNvPr id="17414" name="Rectangle 4"/>
          <p:cNvSpPr>
            <a:spLocks noRot="1" noChangeArrowheads="1"/>
          </p:cNvSpPr>
          <p:nvPr/>
        </p:nvSpPr>
        <p:spPr bwMode="auto">
          <a:xfrm>
            <a:off x="6599768" y="1600201"/>
            <a:ext cx="5185833" cy="2822575"/>
          </a:xfrm>
          <a:prstGeom prst="rect">
            <a:avLst/>
          </a:prstGeom>
          <a:noFill/>
          <a:ln w="9525" algn="ctr">
            <a:noFill/>
            <a:miter lim="800000"/>
            <a:headEnd/>
            <a:tailEnd/>
          </a:ln>
        </p:spPr>
        <p:txBody>
          <a:bodyPr/>
          <a:lstStyle/>
          <a:p>
            <a:pPr marL="342900" indent="-342900">
              <a:spcBef>
                <a:spcPts val="0"/>
              </a:spcBef>
              <a:buClr>
                <a:schemeClr val="tx2"/>
              </a:buClr>
              <a:defRPr/>
            </a:pPr>
            <a:r>
              <a:rPr lang="en-US" sz="2400" b="1" dirty="0">
                <a:latin typeface="Arial" pitchFamily="34" charset="0"/>
                <a:cs typeface="+mn-cs"/>
              </a:rPr>
              <a:t>	</a:t>
            </a:r>
          </a:p>
        </p:txBody>
      </p:sp>
      <p:sp>
        <p:nvSpPr>
          <p:cNvPr id="8" name="Rectangle 7"/>
          <p:cNvSpPr/>
          <p:nvPr/>
        </p:nvSpPr>
        <p:spPr>
          <a:xfrm>
            <a:off x="6426199" y="1971675"/>
            <a:ext cx="5181600" cy="1865126"/>
          </a:xfrm>
          <a:prstGeom prst="rect">
            <a:avLst/>
          </a:prstGeom>
        </p:spPr>
        <p:txBody>
          <a:bodyPr>
            <a:spAutoFit/>
          </a:bodyPr>
          <a:lstStyle/>
          <a:p>
            <a:pPr marL="0" lvl="2">
              <a:spcBef>
                <a:spcPts val="0"/>
              </a:spcBef>
              <a:buClr>
                <a:schemeClr val="tx2"/>
              </a:buClr>
              <a:buSzPct val="110000"/>
              <a:buFont typeface="Wingdings" pitchFamily="2" charset="2"/>
              <a:buChar char="§"/>
              <a:defRPr/>
            </a:pPr>
            <a:r>
              <a:rPr lang="en-US" dirty="0">
                <a:latin typeface="Arial" pitchFamily="34" charset="0"/>
                <a:cs typeface="+mn-cs"/>
              </a:rPr>
              <a:t>Models</a:t>
            </a:r>
          </a:p>
          <a:p>
            <a:pPr marL="482203" lvl="2" indent="-214313" defTabSz="900113">
              <a:lnSpc>
                <a:spcPct val="90000"/>
              </a:lnSpc>
              <a:spcBef>
                <a:spcPct val="0"/>
              </a:spcBef>
              <a:spcAft>
                <a:spcPct val="0"/>
              </a:spcAft>
              <a:buClr>
                <a:schemeClr val="bg2"/>
              </a:buClr>
              <a:buSzPct val="110000"/>
              <a:buFont typeface="Arial" panose="020B0604020202020204" pitchFamily="34" charset="0"/>
              <a:buChar char="•"/>
              <a:defRPr/>
            </a:pPr>
            <a:r>
              <a:rPr lang="en-US" dirty="0">
                <a:latin typeface="Arial" charset="0"/>
                <a:cs typeface="Arial" charset="0"/>
              </a:rPr>
              <a:t>Waterfall</a:t>
            </a:r>
          </a:p>
          <a:p>
            <a:pPr marL="482203" lvl="2" indent="-214313" defTabSz="900113">
              <a:lnSpc>
                <a:spcPct val="90000"/>
              </a:lnSpc>
              <a:spcBef>
                <a:spcPct val="0"/>
              </a:spcBef>
              <a:spcAft>
                <a:spcPct val="0"/>
              </a:spcAft>
              <a:buClr>
                <a:schemeClr val="bg2"/>
              </a:buClr>
              <a:buSzPct val="110000"/>
              <a:buFont typeface="Arial" panose="020B0604020202020204" pitchFamily="34" charset="0"/>
              <a:buChar char="•"/>
              <a:defRPr/>
            </a:pPr>
            <a:r>
              <a:rPr lang="en-US" dirty="0">
                <a:latin typeface="Arial" charset="0"/>
                <a:cs typeface="Arial" charset="0"/>
              </a:rPr>
              <a:t>V-Model</a:t>
            </a:r>
          </a:p>
          <a:p>
            <a:pPr marL="482203" lvl="2" indent="-214313" defTabSz="900113">
              <a:lnSpc>
                <a:spcPct val="90000"/>
              </a:lnSpc>
              <a:spcBef>
                <a:spcPct val="0"/>
              </a:spcBef>
              <a:spcAft>
                <a:spcPct val="0"/>
              </a:spcAft>
              <a:buClr>
                <a:schemeClr val="bg2"/>
              </a:buClr>
              <a:buSzPct val="110000"/>
              <a:buFont typeface="Arial" panose="020B0604020202020204" pitchFamily="34" charset="0"/>
              <a:buChar char="•"/>
              <a:defRPr/>
            </a:pPr>
            <a:r>
              <a:rPr lang="en-US" dirty="0">
                <a:latin typeface="Arial" charset="0"/>
                <a:cs typeface="Arial" charset="0"/>
              </a:rPr>
              <a:t>RAD</a:t>
            </a:r>
          </a:p>
          <a:p>
            <a:pPr marL="482203" lvl="2" indent="-214313" defTabSz="900113">
              <a:lnSpc>
                <a:spcPct val="90000"/>
              </a:lnSpc>
              <a:spcBef>
                <a:spcPct val="0"/>
              </a:spcBef>
              <a:spcAft>
                <a:spcPct val="0"/>
              </a:spcAft>
              <a:buClr>
                <a:schemeClr val="bg2"/>
              </a:buClr>
              <a:buSzPct val="110000"/>
              <a:buFont typeface="Arial" panose="020B0604020202020204" pitchFamily="34" charset="0"/>
              <a:buChar char="•"/>
              <a:defRPr/>
            </a:pPr>
            <a:r>
              <a:rPr lang="en-US" dirty="0">
                <a:latin typeface="Arial" charset="0"/>
                <a:cs typeface="Arial" charset="0"/>
              </a:rPr>
              <a:t>Prototype</a:t>
            </a:r>
          </a:p>
          <a:p>
            <a:pPr marL="482203" lvl="2" indent="-214313" defTabSz="900113">
              <a:lnSpc>
                <a:spcPct val="90000"/>
              </a:lnSpc>
              <a:spcBef>
                <a:spcPct val="0"/>
              </a:spcBef>
              <a:spcAft>
                <a:spcPct val="0"/>
              </a:spcAft>
              <a:buClr>
                <a:schemeClr val="bg2"/>
              </a:buClr>
              <a:buSzPct val="110000"/>
              <a:buFont typeface="Arial" panose="020B0604020202020204" pitchFamily="34" charset="0"/>
              <a:buChar char="•"/>
              <a:defRPr/>
            </a:pPr>
            <a:r>
              <a:rPr lang="en-US" dirty="0">
                <a:latin typeface="Arial" charset="0"/>
                <a:cs typeface="Arial" charset="0"/>
              </a:rPr>
              <a:t>Incremental</a:t>
            </a:r>
          </a:p>
          <a:p>
            <a:pPr marL="482203" lvl="2" indent="-214313" defTabSz="900113">
              <a:lnSpc>
                <a:spcPct val="90000"/>
              </a:lnSpc>
              <a:spcBef>
                <a:spcPct val="0"/>
              </a:spcBef>
              <a:spcAft>
                <a:spcPct val="0"/>
              </a:spcAft>
              <a:buClr>
                <a:schemeClr val="bg2"/>
              </a:buClr>
              <a:buSzPct val="110000"/>
              <a:buFont typeface="Arial" panose="020B0604020202020204" pitchFamily="34" charset="0"/>
              <a:buChar char="•"/>
              <a:defRPr/>
            </a:pPr>
            <a:r>
              <a:rPr lang="en-US" dirty="0">
                <a:latin typeface="Arial" charset="0"/>
                <a:cs typeface="Arial" charset="0"/>
              </a:rPr>
              <a:t>Iterative </a:t>
            </a:r>
          </a:p>
        </p:txBody>
      </p:sp>
      <p:sp>
        <p:nvSpPr>
          <p:cNvPr id="2" name="Footer Placeholder 1"/>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5136609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ln/>
        </p:spPr>
        <p:txBody>
          <a:bodyPr/>
          <a:lstStyle/>
          <a:p>
            <a:r>
              <a:rPr altLang="en-US" dirty="0" smtClean="0">
                <a:latin typeface="Arial" charset="0"/>
                <a:cs typeface="Arial" charset="0"/>
              </a:rPr>
              <a:t>SE in Real Time</a:t>
            </a:r>
          </a:p>
        </p:txBody>
      </p:sp>
      <p:sp>
        <p:nvSpPr>
          <p:cNvPr id="4" name="Text Placeholder 3"/>
          <p:cNvSpPr>
            <a:spLocks noGrp="1"/>
          </p:cNvSpPr>
          <p:nvPr>
            <p:ph type="body" sz="quarter" idx="10"/>
          </p:nvPr>
        </p:nvSpPr>
        <p:spPr>
          <a:xfrm>
            <a:off x="614454" y="2116458"/>
            <a:ext cx="10966451" cy="1384995"/>
          </a:xfrm>
        </p:spPr>
        <p:txBody>
          <a:bodyPr/>
          <a:lstStyle/>
          <a:p>
            <a:endParaRPr lang="en-US"/>
          </a:p>
        </p:txBody>
      </p:sp>
      <p:pic>
        <p:nvPicPr>
          <p:cNvPr id="71685" name="Picture 5"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1906" y="3802382"/>
            <a:ext cx="2235199"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Picture 6" descr="b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705" y="1211582"/>
            <a:ext cx="1839384"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7" name="Picture 7" desc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505" y="1211582"/>
            <a:ext cx="2032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1"/>
          <p:cNvGrpSpPr>
            <a:grpSpLocks/>
          </p:cNvGrpSpPr>
          <p:nvPr/>
        </p:nvGrpSpPr>
        <p:grpSpPr bwMode="auto">
          <a:xfrm>
            <a:off x="4646705" y="1211582"/>
            <a:ext cx="2032000" cy="2514600"/>
            <a:chOff x="2064" y="672"/>
            <a:chExt cx="921" cy="1536"/>
          </a:xfrm>
        </p:grpSpPr>
        <p:pic>
          <p:nvPicPr>
            <p:cNvPr id="40976" name="Picture 8" descr="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672"/>
              <a:ext cx="921"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7" name="Line 10"/>
            <p:cNvSpPr>
              <a:spLocks noChangeShapeType="1"/>
            </p:cNvSpPr>
            <p:nvPr/>
          </p:nvSpPr>
          <p:spPr bwMode="auto">
            <a:xfrm>
              <a:off x="2064" y="2208"/>
              <a:ext cx="9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71692" name="Picture 12" descr="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1906" y="1211582"/>
            <a:ext cx="2332567"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3" name="Picture 13" descr="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21905" y="1211582"/>
            <a:ext cx="22352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5" name="Picture 15" descr="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0089" y="3954782"/>
            <a:ext cx="2021416"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6" name="Picture 16" descr="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4706" y="3954782"/>
            <a:ext cx="2156884"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0"/>
          <p:cNvGrpSpPr>
            <a:grpSpLocks/>
          </p:cNvGrpSpPr>
          <p:nvPr/>
        </p:nvGrpSpPr>
        <p:grpSpPr bwMode="auto">
          <a:xfrm>
            <a:off x="7085105" y="3954782"/>
            <a:ext cx="2051051" cy="2438400"/>
            <a:chOff x="2352" y="2400"/>
            <a:chExt cx="969" cy="1536"/>
          </a:xfrm>
        </p:grpSpPr>
        <p:pic>
          <p:nvPicPr>
            <p:cNvPr id="40974" name="Picture 17" descr="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2" y="2400"/>
              <a:ext cx="969"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5" name="Line 19"/>
            <p:cNvSpPr>
              <a:spLocks noChangeShapeType="1"/>
            </p:cNvSpPr>
            <p:nvPr/>
          </p:nvSpPr>
          <p:spPr bwMode="auto">
            <a:xfrm>
              <a:off x="2352" y="2400"/>
              <a:ext cx="0" cy="15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71701" name="Picture 21" descr="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1506" y="3954782"/>
            <a:ext cx="1928284"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348771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1687"/>
                                        </p:tgtEl>
                                        <p:attrNameLst>
                                          <p:attrName>style.visibility</p:attrName>
                                        </p:attrNameLst>
                                      </p:cBhvr>
                                      <p:to>
                                        <p:strVal val="visible"/>
                                      </p:to>
                                    </p:set>
                                    <p:animEffect transition="in" filter="box(in)">
                                      <p:cBhvr>
                                        <p:cTn id="7" dur="500"/>
                                        <p:tgtEl>
                                          <p:spTgt spid="716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1686"/>
                                        </p:tgtEl>
                                        <p:attrNameLst>
                                          <p:attrName>style.visibility</p:attrName>
                                        </p:attrNameLst>
                                      </p:cBhvr>
                                      <p:to>
                                        <p:strVal val="visible"/>
                                      </p:to>
                                    </p:set>
                                    <p:animEffect transition="in" filter="box(in)">
                                      <p:cBhvr>
                                        <p:cTn id="12" dur="500"/>
                                        <p:tgtEl>
                                          <p:spTgt spid="716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71692"/>
                                        </p:tgtEl>
                                        <p:attrNameLst>
                                          <p:attrName>style.visibility</p:attrName>
                                        </p:attrNameLst>
                                      </p:cBhvr>
                                      <p:to>
                                        <p:strVal val="visible"/>
                                      </p:to>
                                    </p:set>
                                    <p:animEffect transition="in" filter="box(in)">
                                      <p:cBhvr>
                                        <p:cTn id="22" dur="500"/>
                                        <p:tgtEl>
                                          <p:spTgt spid="716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71693"/>
                                        </p:tgtEl>
                                        <p:attrNameLst>
                                          <p:attrName>style.visibility</p:attrName>
                                        </p:attrNameLst>
                                      </p:cBhvr>
                                      <p:to>
                                        <p:strVal val="visible"/>
                                      </p:to>
                                    </p:set>
                                    <p:animEffect transition="in" filter="box(in)">
                                      <p:cBhvr>
                                        <p:cTn id="27" dur="500"/>
                                        <p:tgtEl>
                                          <p:spTgt spid="716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71695"/>
                                        </p:tgtEl>
                                        <p:attrNameLst>
                                          <p:attrName>style.visibility</p:attrName>
                                        </p:attrNameLst>
                                      </p:cBhvr>
                                      <p:to>
                                        <p:strVal val="visible"/>
                                      </p:to>
                                    </p:set>
                                    <p:animEffect transition="in" filter="box(in)">
                                      <p:cBhvr>
                                        <p:cTn id="32" dur="500"/>
                                        <p:tgtEl>
                                          <p:spTgt spid="7169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71696"/>
                                        </p:tgtEl>
                                        <p:attrNameLst>
                                          <p:attrName>style.visibility</p:attrName>
                                        </p:attrNameLst>
                                      </p:cBhvr>
                                      <p:to>
                                        <p:strVal val="visible"/>
                                      </p:to>
                                    </p:set>
                                    <p:animEffect transition="in" filter="box(in)">
                                      <p:cBhvr>
                                        <p:cTn id="37" dur="500"/>
                                        <p:tgtEl>
                                          <p:spTgt spid="7169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71701"/>
                                        </p:tgtEl>
                                        <p:attrNameLst>
                                          <p:attrName>style.visibility</p:attrName>
                                        </p:attrNameLst>
                                      </p:cBhvr>
                                      <p:to>
                                        <p:strVal val="visible"/>
                                      </p:to>
                                    </p:set>
                                    <p:animEffect transition="in" filter="box(in)">
                                      <p:cBhvr>
                                        <p:cTn id="42" dur="500"/>
                                        <p:tgtEl>
                                          <p:spTgt spid="717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ox(in)">
                                      <p:cBhvr>
                                        <p:cTn id="47" dur="5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nodeType="clickEffect">
                                  <p:stCondLst>
                                    <p:cond delay="0"/>
                                  </p:stCondLst>
                                  <p:childTnLst>
                                    <p:set>
                                      <p:cBhvr>
                                        <p:cTn id="51" dur="1" fill="hold">
                                          <p:stCondLst>
                                            <p:cond delay="0"/>
                                          </p:stCondLst>
                                        </p:cTn>
                                        <p:tgtEl>
                                          <p:spTgt spid="71685"/>
                                        </p:tgtEl>
                                        <p:attrNameLst>
                                          <p:attrName>style.visibility</p:attrName>
                                        </p:attrNameLst>
                                      </p:cBhvr>
                                      <p:to>
                                        <p:strVal val="visible"/>
                                      </p:to>
                                    </p:set>
                                    <p:anim calcmode="lin" valueType="num">
                                      <p:cBhvr additive="base">
                                        <p:cTn id="52" dur="500" fill="hold"/>
                                        <p:tgtEl>
                                          <p:spTgt spid="71685"/>
                                        </p:tgtEl>
                                        <p:attrNameLst>
                                          <p:attrName>ppt_x</p:attrName>
                                        </p:attrNameLst>
                                      </p:cBhvr>
                                      <p:tavLst>
                                        <p:tav tm="0">
                                          <p:val>
                                            <p:strVal val="#ppt_x"/>
                                          </p:val>
                                        </p:tav>
                                        <p:tav tm="100000">
                                          <p:val>
                                            <p:strVal val="#ppt_x"/>
                                          </p:val>
                                        </p:tav>
                                      </p:tavLst>
                                    </p:anim>
                                    <p:anim calcmode="lin" valueType="num">
                                      <p:cBhvr additive="base">
                                        <p:cTn id="53" dur="500" fill="hold"/>
                                        <p:tgtEl>
                                          <p:spTgt spid="716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Requirement </a:t>
            </a:r>
            <a:r>
              <a:rPr lang="en-US" dirty="0" smtClean="0"/>
              <a:t>Analysis</a:t>
            </a:r>
            <a:endParaRPr lang="en-US" dirty="0"/>
          </a:p>
        </p:txBody>
      </p:sp>
      <p:sp>
        <p:nvSpPr>
          <p:cNvPr id="3" name="Footer Placeholder 2"/>
          <p:cNvSpPr>
            <a:spLocks noGrp="1"/>
          </p:cNvSpPr>
          <p:nvPr>
            <p:ph type="ftr" sz="quarter" idx="10"/>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9460877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3200" b="1" dirty="0">
                <a:solidFill>
                  <a:schemeClr val="tx2"/>
                </a:solidFill>
                <a:latin typeface="Arial" charset="0"/>
                <a:cs typeface="Arial" charset="0"/>
              </a:rPr>
              <a:t>Walk through on URD –LMS case study</a:t>
            </a:r>
          </a:p>
        </p:txBody>
      </p:sp>
      <p:sp>
        <p:nvSpPr>
          <p:cNvPr id="2" name="Footer Placeholder 1"/>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93560119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185521" y="854943"/>
            <a:ext cx="8973312" cy="852833"/>
          </a:xfrm>
        </p:spPr>
        <p:txBody>
          <a:bodyPr>
            <a:normAutofit fontScale="90000"/>
          </a:bodyPr>
          <a:lstStyle/>
          <a:p>
            <a:r>
              <a:rPr lang="en-US" dirty="0" smtClean="0"/>
              <a:t>Thank you</a:t>
            </a:r>
            <a:br>
              <a:rPr lang="en-US" dirty="0" smtClean="0"/>
            </a:br>
            <a:r>
              <a:rPr lang="en-US" sz="2400" dirty="0" smtClean="0"/>
              <a:t/>
            </a:r>
            <a:br>
              <a:rPr lang="en-US" sz="2400" dirty="0" smtClean="0"/>
            </a:br>
            <a:endParaRPr lang="en-US" dirty="0"/>
          </a:p>
        </p:txBody>
      </p:sp>
      <p:sp>
        <p:nvSpPr>
          <p:cNvPr id="3" name="Text Placeholder 2"/>
          <p:cNvSpPr>
            <a:spLocks noGrp="1"/>
          </p:cNvSpPr>
          <p:nvPr>
            <p:ph type="body" sz="quarter" idx="14"/>
          </p:nvPr>
        </p:nvSpPr>
        <p:spPr>
          <a:xfrm>
            <a:off x="1822451" y="2140170"/>
            <a:ext cx="8979503" cy="249299"/>
          </a:xfrm>
        </p:spPr>
        <p:txBody>
          <a:bodyPr/>
          <a:lstStyle/>
          <a:p>
            <a:r>
              <a:rPr lang="en-US" dirty="0" smtClean="0">
                <a:hlinkClick r:id="rId2"/>
              </a:rPr>
              <a:t>Prakash.LNS@TechMahindra.com</a:t>
            </a:r>
            <a:endParaRPr lang="en-US" dirty="0"/>
          </a:p>
        </p:txBody>
      </p:sp>
      <p:sp>
        <p:nvSpPr>
          <p:cNvPr id="4" name="Footer Placeholder 3"/>
          <p:cNvSpPr>
            <a:spLocks noGrp="1"/>
          </p:cNvSpPr>
          <p:nvPr>
            <p:ph type="ftr" sz="quarter" idx="10"/>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102028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IN" dirty="0"/>
              <a:t/>
            </a:r>
            <a:br>
              <a:rPr lang="en-IN" dirty="0"/>
            </a:br>
            <a:r>
              <a:rPr lang="en-IN" dirty="0"/>
              <a:t>Introduction to  Project  life </a:t>
            </a:r>
            <a:r>
              <a:rPr lang="en-IN" dirty="0" smtClean="0"/>
              <a:t>cycle</a:t>
            </a:r>
            <a:endParaRPr lang="en-US" dirty="0"/>
          </a:p>
        </p:txBody>
      </p:sp>
      <p:sp>
        <p:nvSpPr>
          <p:cNvPr id="2" name="Footer Placeholder 1"/>
          <p:cNvSpPr>
            <a:spLocks noGrp="1"/>
          </p:cNvSpPr>
          <p:nvPr>
            <p:ph type="ftr" sz="quarter" idx="10"/>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63949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50" y="719139"/>
            <a:ext cx="10966449" cy="443198"/>
          </a:xfrm>
        </p:spPr>
        <p:txBody>
          <a:bodyPr/>
          <a:lstStyle/>
          <a:p>
            <a:r>
              <a:rPr lang="en-US" dirty="0" smtClean="0"/>
              <a:t>Project</a:t>
            </a:r>
            <a:endParaRPr lang="en-US" dirty="0"/>
          </a:p>
        </p:txBody>
      </p:sp>
      <p:sp>
        <p:nvSpPr>
          <p:cNvPr id="11266" name="Rectangle 3"/>
          <p:cNvSpPr>
            <a:spLocks noGrp="1" noChangeArrowheads="1"/>
          </p:cNvSpPr>
          <p:nvPr>
            <p:ph type="body" sz="quarter" idx="10"/>
          </p:nvPr>
        </p:nvSpPr>
        <p:spPr>
          <a:xfrm>
            <a:off x="641350" y="1501427"/>
            <a:ext cx="10966451" cy="1089529"/>
          </a:xfrm>
        </p:spPr>
        <p:txBody>
          <a:bodyPr/>
          <a:lstStyle/>
          <a:p>
            <a:pPr>
              <a:spcBef>
                <a:spcPct val="0"/>
              </a:spcBef>
              <a:spcAft>
                <a:spcPct val="0"/>
              </a:spcAft>
            </a:pPr>
            <a:r>
              <a:rPr altLang="en-US" dirty="0">
                <a:latin typeface="+mn-lt"/>
                <a:cs typeface="Arial" charset="0"/>
              </a:rPr>
              <a:t>A set of tasks carried out </a:t>
            </a:r>
          </a:p>
          <a:p>
            <a:pPr lvl="1">
              <a:spcBef>
                <a:spcPct val="0"/>
              </a:spcBef>
              <a:spcAft>
                <a:spcPct val="0"/>
              </a:spcAft>
            </a:pPr>
            <a:r>
              <a:rPr altLang="en-US" dirty="0">
                <a:cs typeface="Arial" charset="0"/>
              </a:rPr>
              <a:t>To achieve the end result </a:t>
            </a:r>
          </a:p>
          <a:p>
            <a:pPr lvl="1">
              <a:spcBef>
                <a:spcPct val="0"/>
              </a:spcBef>
              <a:spcAft>
                <a:spcPct val="0"/>
              </a:spcAft>
            </a:pPr>
            <a:r>
              <a:rPr altLang="en-US" dirty="0">
                <a:cs typeface="Arial" charset="0"/>
              </a:rPr>
              <a:t>As desired by the customer</a:t>
            </a:r>
          </a:p>
          <a:p>
            <a:pPr lvl="1">
              <a:spcBef>
                <a:spcPct val="0"/>
              </a:spcBef>
              <a:spcAft>
                <a:spcPct val="0"/>
              </a:spcAft>
            </a:pPr>
            <a:r>
              <a:rPr altLang="en-US" dirty="0">
                <a:cs typeface="Arial" charset="0"/>
              </a:rPr>
              <a:t>Using an optimizing process</a:t>
            </a:r>
          </a:p>
        </p:txBody>
      </p:sp>
      <p:pic>
        <p:nvPicPr>
          <p:cNvPr id="11267" name="Picture 4" descr="marine-project-management-image2"/>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bwMode="auto">
          <a:xfrm>
            <a:off x="510426" y="3213847"/>
            <a:ext cx="4267200" cy="2362200"/>
          </a:xfrm>
        </p:spPr>
      </p:pic>
      <p:pic>
        <p:nvPicPr>
          <p:cNvPr id="11268" name="Picture 5" descr="people work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3048000"/>
            <a:ext cx="4165600"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a:xfrm>
            <a:off x="431798" y="1058229"/>
            <a:ext cx="11385551" cy="533400"/>
          </a:xfrm>
          <a:prstGeom prst="rect">
            <a:avLst/>
          </a:prstGeom>
          <a:noFill/>
          <a:ln w="9525">
            <a:noFill/>
            <a:miter lim="800000"/>
            <a:headEnd/>
            <a:tailEnd/>
          </a:ln>
        </p:spPr>
        <p:txBody>
          <a:bodyPr lIns="0" tIns="0" rIns="0" bIns="0"/>
          <a:lstStyle/>
          <a:p>
            <a:pPr fontAlgn="auto">
              <a:spcAft>
                <a:spcPts val="0"/>
              </a:spcAft>
              <a:defRPr/>
            </a:pPr>
            <a:endParaRPr lang="en-US" sz="3200" b="1" dirty="0">
              <a:solidFill>
                <a:schemeClr val="tx2"/>
              </a:solidFill>
              <a:latin typeface="Arial" pitchFamily="34" charset="0"/>
              <a:ea typeface="+mj-ea"/>
              <a:cs typeface="+mj-cs"/>
            </a:endParaRPr>
          </a:p>
        </p:txBody>
      </p:sp>
      <p:sp>
        <p:nvSpPr>
          <p:cNvPr id="3" name="Footer Placeholder 2"/>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4260709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Life </a:t>
            </a:r>
            <a:r>
              <a:rPr lang="en-US" dirty="0" smtClean="0"/>
              <a:t>Cycle</a:t>
            </a:r>
            <a:endParaRPr lang="en-US" dirty="0"/>
          </a:p>
        </p:txBody>
      </p:sp>
      <p:pic>
        <p:nvPicPr>
          <p:cNvPr id="6147" name="Picture 3" descr="handshake"/>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bwMode="auto">
          <a:xfrm>
            <a:off x="0" y="1528763"/>
            <a:ext cx="3136900" cy="1638300"/>
          </a:xfrm>
        </p:spPr>
      </p:pic>
      <p:pic>
        <p:nvPicPr>
          <p:cNvPr id="6148" name="Picture 4" descr="offsiteProject"/>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a:stretch>
            <a:fillRect/>
          </a:stretch>
        </p:blipFill>
        <p:spPr bwMode="auto">
          <a:xfrm>
            <a:off x="0" y="3719513"/>
            <a:ext cx="2470150" cy="1552575"/>
          </a:xfrm>
        </p:spPr>
      </p:pic>
      <p:pic>
        <p:nvPicPr>
          <p:cNvPr id="6149" name="Picture 5" descr="Take off"/>
          <p:cNvPicPr>
            <a:picLocks noGrp="1" noChangeAspect="1" noChangeArrowheads="1"/>
          </p:cNvPicPr>
          <p:nvPr>
            <p:ph sz="quarter" idx="4294967295"/>
          </p:nvPr>
        </p:nvPicPr>
        <p:blipFill>
          <a:blip r:embed="rId5">
            <a:extLst>
              <a:ext uri="{28A0092B-C50C-407E-A947-70E740481C1C}">
                <a14:useLocalDpi xmlns:a14="http://schemas.microsoft.com/office/drawing/2010/main" val="0"/>
              </a:ext>
            </a:extLst>
          </a:blip>
          <a:srcRect/>
          <a:stretch>
            <a:fillRect/>
          </a:stretch>
        </p:blipFill>
        <p:spPr bwMode="auto">
          <a:xfrm>
            <a:off x="0" y="1574800"/>
            <a:ext cx="2522538" cy="1422400"/>
          </a:xfrm>
        </p:spPr>
      </p:pic>
      <p:pic>
        <p:nvPicPr>
          <p:cNvPr id="6155" name="Picture 11" descr="CD"/>
          <p:cNvPicPr>
            <a:picLocks noGrp="1" noChangeAspect="1" noChangeArrowheads="1"/>
          </p:cNvPicPr>
          <p:nvPr>
            <p:ph sz="quarter" idx="4294967295"/>
          </p:nvPr>
        </p:nvPicPr>
        <p:blipFill>
          <a:blip r:embed="rId6">
            <a:extLst>
              <a:ext uri="{28A0092B-C50C-407E-A947-70E740481C1C}">
                <a14:useLocalDpi xmlns:a14="http://schemas.microsoft.com/office/drawing/2010/main" val="0"/>
              </a:ext>
            </a:extLst>
          </a:blip>
          <a:srcRect/>
          <a:stretch>
            <a:fillRect/>
          </a:stretch>
        </p:blipFill>
        <p:spPr bwMode="auto">
          <a:xfrm>
            <a:off x="0" y="3689350"/>
            <a:ext cx="2336800" cy="1873250"/>
          </a:xfrm>
        </p:spPr>
      </p:pic>
      <p:sp>
        <p:nvSpPr>
          <p:cNvPr id="6150" name="WordArt 6"/>
          <p:cNvSpPr>
            <a:spLocks noChangeArrowheads="1" noChangeShapeType="1" noTextEdit="1"/>
          </p:cNvSpPr>
          <p:nvPr/>
        </p:nvSpPr>
        <p:spPr bwMode="auto">
          <a:xfrm>
            <a:off x="711200" y="3124200"/>
            <a:ext cx="3149600" cy="361950"/>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FFFFFF"/>
                </a:solidFill>
                <a:latin typeface="Arial Black"/>
              </a:rPr>
              <a:t>Project Acquisition</a:t>
            </a:r>
          </a:p>
        </p:txBody>
      </p:sp>
      <p:sp>
        <p:nvSpPr>
          <p:cNvPr id="6151" name="WordArt 7"/>
          <p:cNvSpPr>
            <a:spLocks noChangeArrowheads="1" noChangeShapeType="1" noTextEdit="1"/>
          </p:cNvSpPr>
          <p:nvPr/>
        </p:nvSpPr>
        <p:spPr bwMode="auto">
          <a:xfrm>
            <a:off x="8229600" y="3048000"/>
            <a:ext cx="3149600" cy="361950"/>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FFFFFF"/>
                </a:solidFill>
                <a:latin typeface="Arial Black"/>
              </a:rPr>
              <a:t>Project Planning</a:t>
            </a:r>
          </a:p>
        </p:txBody>
      </p:sp>
      <p:pic>
        <p:nvPicPr>
          <p:cNvPr id="6152" name="Picture 8" descr="00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23201" y="1219200"/>
            <a:ext cx="3790951"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3" name="WordArt 9"/>
          <p:cNvSpPr>
            <a:spLocks noChangeArrowheads="1" noChangeShapeType="1" noTextEdit="1"/>
          </p:cNvSpPr>
          <p:nvPr/>
        </p:nvSpPr>
        <p:spPr bwMode="auto">
          <a:xfrm>
            <a:off x="4165600" y="3048000"/>
            <a:ext cx="3149600" cy="361950"/>
          </a:xfrm>
          <a:prstGeom prst="rect">
            <a:avLst/>
          </a:prstGeom>
        </p:spPr>
        <p:txBody>
          <a:bodyPr wrap="none" fromWordArt="1">
            <a:prstTxWarp prst="textPlain">
              <a:avLst>
                <a:gd name="adj" fmla="val 50000"/>
              </a:avLst>
            </a:prstTxWarp>
          </a:bodyPr>
          <a:lstStyle/>
          <a:p>
            <a:pPr algn="ctr"/>
            <a:r>
              <a:rPr lang="en-US" sz="2000" kern="10" dirty="0">
                <a:ln w="9525">
                  <a:solidFill>
                    <a:srgbClr val="000000"/>
                  </a:solidFill>
                  <a:round/>
                  <a:headEnd/>
                  <a:tailEnd/>
                </a:ln>
                <a:solidFill>
                  <a:srgbClr val="FFFFFF"/>
                </a:solidFill>
                <a:latin typeface="Arial Black"/>
              </a:rPr>
              <a:t>Project Initiation</a:t>
            </a:r>
          </a:p>
        </p:txBody>
      </p:sp>
      <p:sp>
        <p:nvSpPr>
          <p:cNvPr id="6154" name="WordArt 10"/>
          <p:cNvSpPr>
            <a:spLocks noChangeArrowheads="1" noChangeShapeType="1" noTextEdit="1"/>
          </p:cNvSpPr>
          <p:nvPr/>
        </p:nvSpPr>
        <p:spPr bwMode="auto">
          <a:xfrm>
            <a:off x="508000" y="5334000"/>
            <a:ext cx="3149600" cy="361950"/>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FFFFFF"/>
                </a:solidFill>
                <a:latin typeface="Arial Black"/>
              </a:rPr>
              <a:t>Project Execution</a:t>
            </a:r>
          </a:p>
        </p:txBody>
      </p:sp>
      <p:sp>
        <p:nvSpPr>
          <p:cNvPr id="6156" name="WordArt 12"/>
          <p:cNvSpPr>
            <a:spLocks noChangeArrowheads="1" noChangeShapeType="1" noTextEdit="1"/>
          </p:cNvSpPr>
          <p:nvPr/>
        </p:nvSpPr>
        <p:spPr bwMode="auto">
          <a:xfrm>
            <a:off x="4165600" y="5562600"/>
            <a:ext cx="3149600" cy="361950"/>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FFFFFF"/>
                </a:solidFill>
                <a:latin typeface="Arial Black"/>
              </a:rPr>
              <a:t>Project Delivery</a:t>
            </a:r>
          </a:p>
        </p:txBody>
      </p:sp>
      <p:pic>
        <p:nvPicPr>
          <p:cNvPr id="6157" name="Picture 13" descr="finish-lin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36001" y="3429000"/>
            <a:ext cx="27051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8" name="WordArt 14"/>
          <p:cNvSpPr>
            <a:spLocks noChangeArrowheads="1" noChangeShapeType="1" noTextEdit="1"/>
          </p:cNvSpPr>
          <p:nvPr/>
        </p:nvSpPr>
        <p:spPr bwMode="auto">
          <a:xfrm>
            <a:off x="8534400" y="5486400"/>
            <a:ext cx="3149600" cy="361950"/>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FFFFFF"/>
                </a:solidFill>
                <a:latin typeface="Arial Black"/>
              </a:rPr>
              <a:t>Project Closure</a:t>
            </a:r>
          </a:p>
        </p:txBody>
      </p:sp>
      <p:sp>
        <p:nvSpPr>
          <p:cNvPr id="6159" name="AutoShape 15"/>
          <p:cNvSpPr>
            <a:spLocks noChangeArrowheads="1"/>
          </p:cNvSpPr>
          <p:nvPr/>
        </p:nvSpPr>
        <p:spPr bwMode="auto">
          <a:xfrm>
            <a:off x="3098800" y="2020888"/>
            <a:ext cx="1117600" cy="533400"/>
          </a:xfrm>
          <a:prstGeom prst="rightArrow">
            <a:avLst>
              <a:gd name="adj1" fmla="val 50000"/>
              <a:gd name="adj2" fmla="val 39286"/>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solidFill>
              <a:schemeClr val="tx1"/>
            </a:solidFill>
            <a:miter lim="800000"/>
            <a:headEnd/>
            <a:tailEnd/>
          </a:ln>
          <a:effectLst/>
        </p:spPr>
        <p:txBody>
          <a:bodyPr wrap="none" anchor="ctr"/>
          <a:lstStyle/>
          <a:p>
            <a:pPr>
              <a:defRPr/>
            </a:pPr>
            <a:endParaRPr lang="en-US"/>
          </a:p>
        </p:txBody>
      </p:sp>
      <p:sp>
        <p:nvSpPr>
          <p:cNvPr id="6160" name="AutoShape 16"/>
          <p:cNvSpPr>
            <a:spLocks noChangeArrowheads="1"/>
          </p:cNvSpPr>
          <p:nvPr/>
        </p:nvSpPr>
        <p:spPr bwMode="auto">
          <a:xfrm>
            <a:off x="6908800" y="1905000"/>
            <a:ext cx="914400" cy="609600"/>
          </a:xfrm>
          <a:prstGeom prst="rightArrow">
            <a:avLst>
              <a:gd name="adj1" fmla="val 50000"/>
              <a:gd name="adj2" fmla="val 28125"/>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solidFill>
              <a:schemeClr val="tx1"/>
            </a:solidFill>
            <a:miter lim="800000"/>
            <a:headEnd/>
            <a:tailEnd/>
          </a:ln>
          <a:effectLst/>
        </p:spPr>
        <p:txBody>
          <a:bodyPr wrap="none" anchor="ctr"/>
          <a:lstStyle/>
          <a:p>
            <a:pPr>
              <a:defRPr/>
            </a:pPr>
            <a:endParaRPr lang="en-US"/>
          </a:p>
        </p:txBody>
      </p:sp>
      <p:sp>
        <p:nvSpPr>
          <p:cNvPr id="6161" name="AutoShape 17"/>
          <p:cNvSpPr>
            <a:spLocks noChangeArrowheads="1"/>
          </p:cNvSpPr>
          <p:nvPr/>
        </p:nvSpPr>
        <p:spPr bwMode="auto">
          <a:xfrm>
            <a:off x="11684000" y="1905000"/>
            <a:ext cx="508000" cy="609600"/>
          </a:xfrm>
          <a:prstGeom prst="rightArrow">
            <a:avLst>
              <a:gd name="adj1" fmla="val 50000"/>
              <a:gd name="adj2" fmla="val 25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solidFill>
              <a:schemeClr val="tx1"/>
            </a:solidFill>
            <a:miter lim="800000"/>
            <a:headEnd/>
            <a:tailEnd/>
          </a:ln>
          <a:effectLst/>
        </p:spPr>
        <p:txBody>
          <a:bodyPr wrap="none" anchor="ctr"/>
          <a:lstStyle/>
          <a:p>
            <a:pPr>
              <a:defRPr/>
            </a:pPr>
            <a:endParaRPr lang="en-US"/>
          </a:p>
        </p:txBody>
      </p:sp>
      <p:sp>
        <p:nvSpPr>
          <p:cNvPr id="6162" name="AutoShape 18"/>
          <p:cNvSpPr>
            <a:spLocks noChangeArrowheads="1"/>
          </p:cNvSpPr>
          <p:nvPr/>
        </p:nvSpPr>
        <p:spPr bwMode="auto">
          <a:xfrm>
            <a:off x="3251200" y="4495800"/>
            <a:ext cx="1320800" cy="609600"/>
          </a:xfrm>
          <a:prstGeom prst="rightArrow">
            <a:avLst>
              <a:gd name="adj1" fmla="val 50000"/>
              <a:gd name="adj2" fmla="val 40625"/>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solidFill>
              <a:schemeClr val="tx1"/>
            </a:solidFill>
            <a:miter lim="800000"/>
            <a:headEnd/>
            <a:tailEnd/>
          </a:ln>
          <a:effectLst/>
        </p:spPr>
        <p:txBody>
          <a:bodyPr wrap="none" anchor="ctr"/>
          <a:lstStyle/>
          <a:p>
            <a:pPr>
              <a:defRPr/>
            </a:pPr>
            <a:endParaRPr lang="en-US"/>
          </a:p>
        </p:txBody>
      </p:sp>
      <p:sp>
        <p:nvSpPr>
          <p:cNvPr id="6163" name="AutoShape 19"/>
          <p:cNvSpPr>
            <a:spLocks noChangeArrowheads="1"/>
          </p:cNvSpPr>
          <p:nvPr/>
        </p:nvSpPr>
        <p:spPr bwMode="auto">
          <a:xfrm>
            <a:off x="7010400" y="4419600"/>
            <a:ext cx="1524000" cy="685800"/>
          </a:xfrm>
          <a:prstGeom prst="rightArrow">
            <a:avLst>
              <a:gd name="adj1" fmla="val 50000"/>
              <a:gd name="adj2" fmla="val 41667"/>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solidFill>
              <a:schemeClr val="tx1"/>
            </a:solidFill>
            <a:miter lim="800000"/>
            <a:headEnd/>
            <a:tailEnd/>
          </a:ln>
          <a:effectLst/>
        </p:spPr>
        <p:txBody>
          <a:bodyPr wrap="none" anchor="ctr"/>
          <a:lstStyle/>
          <a:p>
            <a:pPr>
              <a:defRPr/>
            </a:pPr>
            <a:endParaRPr lang="en-US"/>
          </a:p>
        </p:txBody>
      </p:sp>
      <p:sp>
        <p:nvSpPr>
          <p:cNvPr id="21" name="Rectangle 2"/>
          <p:cNvSpPr txBox="1">
            <a:spLocks noChangeArrowheads="1"/>
          </p:cNvSpPr>
          <p:nvPr/>
        </p:nvSpPr>
        <p:spPr>
          <a:xfrm>
            <a:off x="806451" y="302559"/>
            <a:ext cx="11385549" cy="533400"/>
          </a:xfrm>
          <a:prstGeom prst="rect">
            <a:avLst/>
          </a:prstGeom>
          <a:noFill/>
          <a:ln w="9525">
            <a:noFill/>
            <a:miter lim="800000"/>
            <a:headEnd/>
            <a:tailEnd/>
          </a:ln>
        </p:spPr>
        <p:txBody>
          <a:bodyPr lIns="0" tIns="0" rIns="0" bIns="0"/>
          <a:lstStyle/>
          <a:p>
            <a:pPr fontAlgn="auto">
              <a:spcAft>
                <a:spcPts val="0"/>
              </a:spcAft>
              <a:defRPr/>
            </a:pPr>
            <a:endParaRPr lang="en-US" sz="3200" b="1" dirty="0">
              <a:solidFill>
                <a:schemeClr val="tx2"/>
              </a:solidFill>
              <a:latin typeface="Arial" pitchFamily="34" charset="0"/>
              <a:ea typeface="+mj-ea"/>
              <a:cs typeface="+mj-cs"/>
            </a:endParaRPr>
          </a:p>
        </p:txBody>
      </p:sp>
      <p:sp>
        <p:nvSpPr>
          <p:cNvPr id="3" name="Footer Placeholder 2"/>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604374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fade">
                                      <p:cBhvr>
                                        <p:cTn id="7" dur="1000"/>
                                        <p:tgtEl>
                                          <p:spTgt spid="6147"/>
                                        </p:tgtEl>
                                      </p:cBhvr>
                                    </p:animEffect>
                                    <p:anim calcmode="lin" valueType="num">
                                      <p:cBhvr>
                                        <p:cTn id="8" dur="1000" fill="hold"/>
                                        <p:tgtEl>
                                          <p:spTgt spid="6147"/>
                                        </p:tgtEl>
                                        <p:attrNameLst>
                                          <p:attrName>ppt_x</p:attrName>
                                        </p:attrNameLst>
                                      </p:cBhvr>
                                      <p:tavLst>
                                        <p:tav tm="0">
                                          <p:val>
                                            <p:strVal val="#ppt_x"/>
                                          </p:val>
                                        </p:tav>
                                        <p:tav tm="100000">
                                          <p:val>
                                            <p:strVal val="#ppt_x"/>
                                          </p:val>
                                        </p:tav>
                                      </p:tavLst>
                                    </p:anim>
                                    <p:anim calcmode="lin" valueType="num">
                                      <p:cBhvr>
                                        <p:cTn id="9" dur="1000" fill="hold"/>
                                        <p:tgtEl>
                                          <p:spTgt spid="61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150"/>
                                        </p:tgtEl>
                                        <p:attrNameLst>
                                          <p:attrName>style.visibility</p:attrName>
                                        </p:attrNameLst>
                                      </p:cBhvr>
                                      <p:to>
                                        <p:strVal val="visible"/>
                                      </p:to>
                                    </p:set>
                                    <p:animEffect transition="in" filter="fade">
                                      <p:cBhvr>
                                        <p:cTn id="12" dur="1000"/>
                                        <p:tgtEl>
                                          <p:spTgt spid="6150"/>
                                        </p:tgtEl>
                                      </p:cBhvr>
                                    </p:animEffect>
                                    <p:anim calcmode="lin" valueType="num">
                                      <p:cBhvr>
                                        <p:cTn id="13" dur="1000" fill="hold"/>
                                        <p:tgtEl>
                                          <p:spTgt spid="6150"/>
                                        </p:tgtEl>
                                        <p:attrNameLst>
                                          <p:attrName>ppt_x</p:attrName>
                                        </p:attrNameLst>
                                      </p:cBhvr>
                                      <p:tavLst>
                                        <p:tav tm="0">
                                          <p:val>
                                            <p:strVal val="#ppt_x"/>
                                          </p:val>
                                        </p:tav>
                                        <p:tav tm="100000">
                                          <p:val>
                                            <p:strVal val="#ppt_x"/>
                                          </p:val>
                                        </p:tav>
                                      </p:tavLst>
                                    </p:anim>
                                    <p:anim calcmode="lin" valueType="num">
                                      <p:cBhvr>
                                        <p:cTn id="14" dur="1000" fill="hold"/>
                                        <p:tgtEl>
                                          <p:spTgt spid="6150"/>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7" presetClass="entr" presetSubtype="0" fill="hold" grpId="0" nodeType="clickEffect">
                                  <p:stCondLst>
                                    <p:cond delay="0"/>
                                  </p:stCondLst>
                                  <p:childTnLst>
                                    <p:set>
                                      <p:cBhvr>
                                        <p:cTn id="18" dur="1" fill="hold">
                                          <p:stCondLst>
                                            <p:cond delay="0"/>
                                          </p:stCondLst>
                                        </p:cTn>
                                        <p:tgtEl>
                                          <p:spTgt spid="6159"/>
                                        </p:tgtEl>
                                        <p:attrNameLst>
                                          <p:attrName>style.visibility</p:attrName>
                                        </p:attrNameLst>
                                      </p:cBhvr>
                                      <p:to>
                                        <p:strVal val="visible"/>
                                      </p:to>
                                    </p:set>
                                    <p:animEffect transition="in" filter="fade">
                                      <p:cBhvr>
                                        <p:cTn id="19" dur="1000"/>
                                        <p:tgtEl>
                                          <p:spTgt spid="6159"/>
                                        </p:tgtEl>
                                      </p:cBhvr>
                                    </p:animEffect>
                                    <p:anim calcmode="lin" valueType="num">
                                      <p:cBhvr>
                                        <p:cTn id="20" dur="1000" fill="hold"/>
                                        <p:tgtEl>
                                          <p:spTgt spid="6159"/>
                                        </p:tgtEl>
                                        <p:attrNameLst>
                                          <p:attrName>ppt_x</p:attrName>
                                        </p:attrNameLst>
                                      </p:cBhvr>
                                      <p:tavLst>
                                        <p:tav tm="0">
                                          <p:val>
                                            <p:strVal val="#ppt_x"/>
                                          </p:val>
                                        </p:tav>
                                        <p:tav tm="100000">
                                          <p:val>
                                            <p:strVal val="#ppt_x"/>
                                          </p:val>
                                        </p:tav>
                                      </p:tavLst>
                                    </p:anim>
                                    <p:anim calcmode="lin" valueType="num">
                                      <p:cBhvr>
                                        <p:cTn id="21" dur="900" decel="100000" fill="hold"/>
                                        <p:tgtEl>
                                          <p:spTgt spid="6159"/>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6159"/>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6149"/>
                                        </p:tgtEl>
                                        <p:attrNameLst>
                                          <p:attrName>style.visibility</p:attrName>
                                        </p:attrNameLst>
                                      </p:cBhvr>
                                      <p:to>
                                        <p:strVal val="visible"/>
                                      </p:to>
                                    </p:set>
                                    <p:animEffect transition="in" filter="fade">
                                      <p:cBhvr>
                                        <p:cTn id="25" dur="1000"/>
                                        <p:tgtEl>
                                          <p:spTgt spid="6149"/>
                                        </p:tgtEl>
                                      </p:cBhvr>
                                    </p:animEffect>
                                    <p:anim calcmode="lin" valueType="num">
                                      <p:cBhvr>
                                        <p:cTn id="26" dur="1000" fill="hold"/>
                                        <p:tgtEl>
                                          <p:spTgt spid="6149"/>
                                        </p:tgtEl>
                                        <p:attrNameLst>
                                          <p:attrName>ppt_x</p:attrName>
                                        </p:attrNameLst>
                                      </p:cBhvr>
                                      <p:tavLst>
                                        <p:tav tm="0">
                                          <p:val>
                                            <p:strVal val="#ppt_x"/>
                                          </p:val>
                                        </p:tav>
                                        <p:tav tm="100000">
                                          <p:val>
                                            <p:strVal val="#ppt_x"/>
                                          </p:val>
                                        </p:tav>
                                      </p:tavLst>
                                    </p:anim>
                                    <p:anim calcmode="lin" valueType="num">
                                      <p:cBhvr>
                                        <p:cTn id="27" dur="900" decel="100000" fill="hold"/>
                                        <p:tgtEl>
                                          <p:spTgt spid="6149"/>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6149"/>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6153"/>
                                        </p:tgtEl>
                                        <p:attrNameLst>
                                          <p:attrName>style.visibility</p:attrName>
                                        </p:attrNameLst>
                                      </p:cBhvr>
                                      <p:to>
                                        <p:strVal val="visible"/>
                                      </p:to>
                                    </p:set>
                                    <p:animEffect transition="in" filter="fade">
                                      <p:cBhvr>
                                        <p:cTn id="31" dur="1000"/>
                                        <p:tgtEl>
                                          <p:spTgt spid="6153"/>
                                        </p:tgtEl>
                                      </p:cBhvr>
                                    </p:animEffect>
                                    <p:anim calcmode="lin" valueType="num">
                                      <p:cBhvr>
                                        <p:cTn id="32" dur="1000" fill="hold"/>
                                        <p:tgtEl>
                                          <p:spTgt spid="6153"/>
                                        </p:tgtEl>
                                        <p:attrNameLst>
                                          <p:attrName>ppt_x</p:attrName>
                                        </p:attrNameLst>
                                      </p:cBhvr>
                                      <p:tavLst>
                                        <p:tav tm="0">
                                          <p:val>
                                            <p:strVal val="#ppt_x"/>
                                          </p:val>
                                        </p:tav>
                                        <p:tav tm="100000">
                                          <p:val>
                                            <p:strVal val="#ppt_x"/>
                                          </p:val>
                                        </p:tav>
                                      </p:tavLst>
                                    </p:anim>
                                    <p:anim calcmode="lin" valueType="num">
                                      <p:cBhvr>
                                        <p:cTn id="33" dur="900" decel="100000" fill="hold"/>
                                        <p:tgtEl>
                                          <p:spTgt spid="6153"/>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6153"/>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7" presetClass="entr" presetSubtype="0" fill="hold" grpId="0" nodeType="clickEffect">
                                  <p:stCondLst>
                                    <p:cond delay="0"/>
                                  </p:stCondLst>
                                  <p:childTnLst>
                                    <p:set>
                                      <p:cBhvr>
                                        <p:cTn id="38" dur="1" fill="hold">
                                          <p:stCondLst>
                                            <p:cond delay="0"/>
                                          </p:stCondLst>
                                        </p:cTn>
                                        <p:tgtEl>
                                          <p:spTgt spid="6160"/>
                                        </p:tgtEl>
                                        <p:attrNameLst>
                                          <p:attrName>style.visibility</p:attrName>
                                        </p:attrNameLst>
                                      </p:cBhvr>
                                      <p:to>
                                        <p:strVal val="visible"/>
                                      </p:to>
                                    </p:set>
                                    <p:animEffect transition="in" filter="fade">
                                      <p:cBhvr>
                                        <p:cTn id="39" dur="1000"/>
                                        <p:tgtEl>
                                          <p:spTgt spid="6160"/>
                                        </p:tgtEl>
                                      </p:cBhvr>
                                    </p:animEffect>
                                    <p:anim calcmode="lin" valueType="num">
                                      <p:cBhvr>
                                        <p:cTn id="40" dur="1000" fill="hold"/>
                                        <p:tgtEl>
                                          <p:spTgt spid="6160"/>
                                        </p:tgtEl>
                                        <p:attrNameLst>
                                          <p:attrName>ppt_x</p:attrName>
                                        </p:attrNameLst>
                                      </p:cBhvr>
                                      <p:tavLst>
                                        <p:tav tm="0">
                                          <p:val>
                                            <p:strVal val="#ppt_x"/>
                                          </p:val>
                                        </p:tav>
                                        <p:tav tm="100000">
                                          <p:val>
                                            <p:strVal val="#ppt_x"/>
                                          </p:val>
                                        </p:tav>
                                      </p:tavLst>
                                    </p:anim>
                                    <p:anim calcmode="lin" valueType="num">
                                      <p:cBhvr>
                                        <p:cTn id="41" dur="1000" fill="hold"/>
                                        <p:tgtEl>
                                          <p:spTgt spid="6160"/>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0"/>
                                  </p:stCondLst>
                                  <p:childTnLst>
                                    <p:set>
                                      <p:cBhvr>
                                        <p:cTn id="43" dur="1" fill="hold">
                                          <p:stCondLst>
                                            <p:cond delay="0"/>
                                          </p:stCondLst>
                                        </p:cTn>
                                        <p:tgtEl>
                                          <p:spTgt spid="6152"/>
                                        </p:tgtEl>
                                        <p:attrNameLst>
                                          <p:attrName>style.visibility</p:attrName>
                                        </p:attrNameLst>
                                      </p:cBhvr>
                                      <p:to>
                                        <p:strVal val="visible"/>
                                      </p:to>
                                    </p:set>
                                    <p:animEffect transition="in" filter="fade">
                                      <p:cBhvr>
                                        <p:cTn id="44" dur="1000"/>
                                        <p:tgtEl>
                                          <p:spTgt spid="6152"/>
                                        </p:tgtEl>
                                      </p:cBhvr>
                                    </p:animEffect>
                                    <p:anim calcmode="lin" valueType="num">
                                      <p:cBhvr>
                                        <p:cTn id="45" dur="1000" fill="hold"/>
                                        <p:tgtEl>
                                          <p:spTgt spid="6152"/>
                                        </p:tgtEl>
                                        <p:attrNameLst>
                                          <p:attrName>ppt_x</p:attrName>
                                        </p:attrNameLst>
                                      </p:cBhvr>
                                      <p:tavLst>
                                        <p:tav tm="0">
                                          <p:val>
                                            <p:strVal val="#ppt_x"/>
                                          </p:val>
                                        </p:tav>
                                        <p:tav tm="100000">
                                          <p:val>
                                            <p:strVal val="#ppt_x"/>
                                          </p:val>
                                        </p:tav>
                                      </p:tavLst>
                                    </p:anim>
                                    <p:anim calcmode="lin" valueType="num">
                                      <p:cBhvr>
                                        <p:cTn id="46" dur="1000" fill="hold"/>
                                        <p:tgtEl>
                                          <p:spTgt spid="6152"/>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6151"/>
                                        </p:tgtEl>
                                        <p:attrNameLst>
                                          <p:attrName>style.visibility</p:attrName>
                                        </p:attrNameLst>
                                      </p:cBhvr>
                                      <p:to>
                                        <p:strVal val="visible"/>
                                      </p:to>
                                    </p:set>
                                    <p:animEffect transition="in" filter="fade">
                                      <p:cBhvr>
                                        <p:cTn id="49" dur="1000"/>
                                        <p:tgtEl>
                                          <p:spTgt spid="6151"/>
                                        </p:tgtEl>
                                      </p:cBhvr>
                                    </p:animEffect>
                                    <p:anim calcmode="lin" valueType="num">
                                      <p:cBhvr>
                                        <p:cTn id="50" dur="1000" fill="hold"/>
                                        <p:tgtEl>
                                          <p:spTgt spid="6151"/>
                                        </p:tgtEl>
                                        <p:attrNameLst>
                                          <p:attrName>ppt_x</p:attrName>
                                        </p:attrNameLst>
                                      </p:cBhvr>
                                      <p:tavLst>
                                        <p:tav tm="0">
                                          <p:val>
                                            <p:strVal val="#ppt_x"/>
                                          </p:val>
                                        </p:tav>
                                        <p:tav tm="100000">
                                          <p:val>
                                            <p:strVal val="#ppt_x"/>
                                          </p:val>
                                        </p:tav>
                                      </p:tavLst>
                                    </p:anim>
                                    <p:anim calcmode="lin" valueType="num">
                                      <p:cBhvr>
                                        <p:cTn id="51" dur="1000" fill="hold"/>
                                        <p:tgtEl>
                                          <p:spTgt spid="6151"/>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6161"/>
                                        </p:tgtEl>
                                        <p:attrNameLst>
                                          <p:attrName>style.visibility</p:attrName>
                                        </p:attrNameLst>
                                      </p:cBhvr>
                                      <p:to>
                                        <p:strVal val="visible"/>
                                      </p:to>
                                    </p:set>
                                    <p:animEffect transition="in" filter="box(in)">
                                      <p:cBhvr>
                                        <p:cTn id="56" dur="500"/>
                                        <p:tgtEl>
                                          <p:spTgt spid="6161"/>
                                        </p:tgtEl>
                                      </p:cBhvr>
                                    </p:animEffect>
                                  </p:childTnLst>
                                </p:cTn>
                              </p:par>
                              <p:par>
                                <p:cTn id="57" presetID="4" presetClass="entr" presetSubtype="16" fill="hold" nodeType="withEffect">
                                  <p:stCondLst>
                                    <p:cond delay="0"/>
                                  </p:stCondLst>
                                  <p:childTnLst>
                                    <p:set>
                                      <p:cBhvr>
                                        <p:cTn id="58" dur="1" fill="hold">
                                          <p:stCondLst>
                                            <p:cond delay="0"/>
                                          </p:stCondLst>
                                        </p:cTn>
                                        <p:tgtEl>
                                          <p:spTgt spid="6148"/>
                                        </p:tgtEl>
                                        <p:attrNameLst>
                                          <p:attrName>style.visibility</p:attrName>
                                        </p:attrNameLst>
                                      </p:cBhvr>
                                      <p:to>
                                        <p:strVal val="visible"/>
                                      </p:to>
                                    </p:set>
                                    <p:animEffect transition="in" filter="box(in)">
                                      <p:cBhvr>
                                        <p:cTn id="59" dur="500"/>
                                        <p:tgtEl>
                                          <p:spTgt spid="6148"/>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6154"/>
                                        </p:tgtEl>
                                        <p:attrNameLst>
                                          <p:attrName>style.visibility</p:attrName>
                                        </p:attrNameLst>
                                      </p:cBhvr>
                                      <p:to>
                                        <p:strVal val="visible"/>
                                      </p:to>
                                    </p:set>
                                    <p:animEffect transition="in" filter="box(in)">
                                      <p:cBhvr>
                                        <p:cTn id="62" dur="500"/>
                                        <p:tgtEl>
                                          <p:spTgt spid="615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6162"/>
                                        </p:tgtEl>
                                        <p:attrNameLst>
                                          <p:attrName>style.visibility</p:attrName>
                                        </p:attrNameLst>
                                      </p:cBhvr>
                                      <p:to>
                                        <p:strVal val="visible"/>
                                      </p:to>
                                    </p:set>
                                    <p:animEffect transition="in" filter="dissolve">
                                      <p:cBhvr>
                                        <p:cTn id="67" dur="500"/>
                                        <p:tgtEl>
                                          <p:spTgt spid="6162"/>
                                        </p:tgtEl>
                                      </p:cBhvr>
                                    </p:animEffect>
                                  </p:childTnLst>
                                </p:cTn>
                              </p:par>
                              <p:par>
                                <p:cTn id="68" presetID="9" presetClass="entr" presetSubtype="0" fill="hold" nodeType="withEffect">
                                  <p:stCondLst>
                                    <p:cond delay="0"/>
                                  </p:stCondLst>
                                  <p:childTnLst>
                                    <p:set>
                                      <p:cBhvr>
                                        <p:cTn id="69" dur="1" fill="hold">
                                          <p:stCondLst>
                                            <p:cond delay="0"/>
                                          </p:stCondLst>
                                        </p:cTn>
                                        <p:tgtEl>
                                          <p:spTgt spid="6155"/>
                                        </p:tgtEl>
                                        <p:attrNameLst>
                                          <p:attrName>style.visibility</p:attrName>
                                        </p:attrNameLst>
                                      </p:cBhvr>
                                      <p:to>
                                        <p:strVal val="visible"/>
                                      </p:to>
                                    </p:set>
                                    <p:animEffect transition="in" filter="dissolve">
                                      <p:cBhvr>
                                        <p:cTn id="70" dur="500"/>
                                        <p:tgtEl>
                                          <p:spTgt spid="615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156"/>
                                        </p:tgtEl>
                                        <p:attrNameLst>
                                          <p:attrName>style.visibility</p:attrName>
                                        </p:attrNameLst>
                                      </p:cBhvr>
                                      <p:to>
                                        <p:strVal val="visible"/>
                                      </p:to>
                                    </p:set>
                                    <p:animEffect transition="in" filter="dissolve">
                                      <p:cBhvr>
                                        <p:cTn id="73" dur="500"/>
                                        <p:tgtEl>
                                          <p:spTgt spid="615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8" presetClass="entr" presetSubtype="12" fill="hold" grpId="0" nodeType="clickEffect">
                                  <p:stCondLst>
                                    <p:cond delay="0"/>
                                  </p:stCondLst>
                                  <p:childTnLst>
                                    <p:set>
                                      <p:cBhvr>
                                        <p:cTn id="77" dur="1" fill="hold">
                                          <p:stCondLst>
                                            <p:cond delay="0"/>
                                          </p:stCondLst>
                                        </p:cTn>
                                        <p:tgtEl>
                                          <p:spTgt spid="6163"/>
                                        </p:tgtEl>
                                        <p:attrNameLst>
                                          <p:attrName>style.visibility</p:attrName>
                                        </p:attrNameLst>
                                      </p:cBhvr>
                                      <p:to>
                                        <p:strVal val="visible"/>
                                      </p:to>
                                    </p:set>
                                    <p:animEffect transition="in" filter="strips(downLeft)">
                                      <p:cBhvr>
                                        <p:cTn id="78" dur="500"/>
                                        <p:tgtEl>
                                          <p:spTgt spid="6163"/>
                                        </p:tgtEl>
                                      </p:cBhvr>
                                    </p:animEffect>
                                  </p:childTnLst>
                                </p:cTn>
                              </p:par>
                              <p:par>
                                <p:cTn id="79" presetID="18" presetClass="entr" presetSubtype="12" fill="hold" nodeType="withEffect">
                                  <p:stCondLst>
                                    <p:cond delay="0"/>
                                  </p:stCondLst>
                                  <p:childTnLst>
                                    <p:set>
                                      <p:cBhvr>
                                        <p:cTn id="80" dur="1" fill="hold">
                                          <p:stCondLst>
                                            <p:cond delay="0"/>
                                          </p:stCondLst>
                                        </p:cTn>
                                        <p:tgtEl>
                                          <p:spTgt spid="6157"/>
                                        </p:tgtEl>
                                        <p:attrNameLst>
                                          <p:attrName>style.visibility</p:attrName>
                                        </p:attrNameLst>
                                      </p:cBhvr>
                                      <p:to>
                                        <p:strVal val="visible"/>
                                      </p:to>
                                    </p:set>
                                    <p:animEffect transition="in" filter="strips(downLeft)">
                                      <p:cBhvr>
                                        <p:cTn id="81" dur="500"/>
                                        <p:tgtEl>
                                          <p:spTgt spid="6157"/>
                                        </p:tgtEl>
                                      </p:cBhvr>
                                    </p:animEffect>
                                  </p:childTnLst>
                                </p:cTn>
                              </p:par>
                              <p:par>
                                <p:cTn id="82" presetID="18" presetClass="entr" presetSubtype="12" fill="hold" grpId="0" nodeType="withEffect">
                                  <p:stCondLst>
                                    <p:cond delay="0"/>
                                  </p:stCondLst>
                                  <p:childTnLst>
                                    <p:set>
                                      <p:cBhvr>
                                        <p:cTn id="83" dur="1" fill="hold">
                                          <p:stCondLst>
                                            <p:cond delay="0"/>
                                          </p:stCondLst>
                                        </p:cTn>
                                        <p:tgtEl>
                                          <p:spTgt spid="6158"/>
                                        </p:tgtEl>
                                        <p:attrNameLst>
                                          <p:attrName>style.visibility</p:attrName>
                                        </p:attrNameLst>
                                      </p:cBhvr>
                                      <p:to>
                                        <p:strVal val="visible"/>
                                      </p:to>
                                    </p:set>
                                    <p:animEffect transition="in" filter="strips(downLeft)">
                                      <p:cBhvr>
                                        <p:cTn id="84" dur="500"/>
                                        <p:tgtEl>
                                          <p:spTgt spid="6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animBg="1"/>
      <p:bldP spid="6151" grpId="0" animBg="1"/>
      <p:bldP spid="6153" grpId="0" animBg="1"/>
      <p:bldP spid="6154" grpId="0" animBg="1"/>
      <p:bldP spid="6156" grpId="0" animBg="1"/>
      <p:bldP spid="6158" grpId="0" animBg="1"/>
      <p:bldP spid="6159" grpId="0" animBg="1"/>
      <p:bldP spid="6160" grpId="0" animBg="1"/>
      <p:bldP spid="6161" grpId="0" animBg="1"/>
      <p:bldP spid="6162" grpId="0" animBg="1"/>
      <p:bldP spid="616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sz="quarter" idx="10"/>
          </p:nvPr>
        </p:nvSpPr>
        <p:spPr>
          <a:xfrm>
            <a:off x="2641600" y="1676400"/>
            <a:ext cx="7631953" cy="394991"/>
          </a:xfrm>
        </p:spPr>
        <p:txBody>
          <a:bodyPr/>
          <a:lstStyle/>
          <a:p>
            <a:pPr>
              <a:lnSpc>
                <a:spcPct val="90000"/>
              </a:lnSpc>
              <a:spcBef>
                <a:spcPct val="0"/>
              </a:spcBef>
              <a:spcAft>
                <a:spcPct val="0"/>
              </a:spcAft>
              <a:buFont typeface="Wingdings" pitchFamily="2" charset="2"/>
              <a:buNone/>
            </a:pPr>
            <a:r>
              <a:rPr altLang="en-US" dirty="0">
                <a:latin typeface="Arial" charset="0"/>
                <a:cs typeface="Arial" charset="0"/>
              </a:rPr>
              <a:t>Deals with the activities before acquiring a project.</a:t>
            </a:r>
          </a:p>
        </p:txBody>
      </p:sp>
      <p:pic>
        <p:nvPicPr>
          <p:cNvPr id="13315" name="Picture 4" descr="handshake"/>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bwMode="auto">
          <a:xfrm>
            <a:off x="0" y="1524000"/>
            <a:ext cx="2438400" cy="952500"/>
          </a:xfrm>
        </p:spPr>
      </p:pic>
      <p:pic>
        <p:nvPicPr>
          <p:cNvPr id="13316" name="Picture 5" descr="proposal"/>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r="3226" b="4521"/>
          <a:stretch>
            <a:fillRect/>
          </a:stretch>
        </p:blipFill>
        <p:spPr bwMode="auto">
          <a:xfrm>
            <a:off x="0" y="2551113"/>
            <a:ext cx="1957388" cy="1716087"/>
          </a:xfrm>
        </p:spPr>
      </p:pic>
      <p:sp>
        <p:nvSpPr>
          <p:cNvPr id="8198" name="Text Box 6"/>
          <p:cNvSpPr txBox="1">
            <a:spLocks noChangeArrowheads="1"/>
          </p:cNvSpPr>
          <p:nvPr/>
        </p:nvSpPr>
        <p:spPr bwMode="auto">
          <a:xfrm>
            <a:off x="3867528" y="3243263"/>
            <a:ext cx="4594528" cy="461665"/>
          </a:xfrm>
          <a:prstGeom prst="rect">
            <a:avLst/>
          </a:prstGeom>
          <a:noFill/>
          <a:ln w="9525">
            <a:noFill/>
            <a:miter lim="800000"/>
            <a:headEnd/>
            <a:tailEnd/>
          </a:ln>
          <a:effectLst/>
        </p:spPr>
        <p:txBody>
          <a:bodyPr wrap="none">
            <a:spAutoFit/>
          </a:bodyPr>
          <a:lstStyle/>
          <a:p>
            <a:pPr algn="ctr" eaLnBrk="0" hangingPunct="0">
              <a:defRPr/>
            </a:pPr>
            <a:r>
              <a:rPr lang="en-US" sz="2400" dirty="0">
                <a:effectLst>
                  <a:outerShdw blurRad="38100" dist="38100" dir="2700000" algn="tl">
                    <a:srgbClr val="C0C0C0"/>
                  </a:outerShdw>
                </a:effectLst>
                <a:latin typeface="Verdana" pitchFamily="34" charset="0"/>
              </a:rPr>
              <a:t>Processing Project</a:t>
            </a:r>
            <a:r>
              <a:rPr lang="en-US" sz="2400" dirty="0">
                <a:latin typeface="Verdana" pitchFamily="34" charset="0"/>
              </a:rPr>
              <a:t> </a:t>
            </a:r>
            <a:r>
              <a:rPr lang="en-US" sz="2400" dirty="0">
                <a:effectLst>
                  <a:outerShdw blurRad="38100" dist="38100" dir="2700000" algn="tl">
                    <a:srgbClr val="C0C0C0"/>
                  </a:outerShdw>
                </a:effectLst>
                <a:latin typeface="Verdana" pitchFamily="34" charset="0"/>
              </a:rPr>
              <a:t>Proposals</a:t>
            </a:r>
          </a:p>
        </p:txBody>
      </p:sp>
      <p:pic>
        <p:nvPicPr>
          <p:cNvPr id="13318" name="Picture 7" descr="contrac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901" y="4419600"/>
            <a:ext cx="19939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Text Box 8"/>
          <p:cNvSpPr txBox="1">
            <a:spLocks noChangeArrowheads="1"/>
          </p:cNvSpPr>
          <p:nvPr/>
        </p:nvSpPr>
        <p:spPr bwMode="auto">
          <a:xfrm>
            <a:off x="3553144" y="4876800"/>
            <a:ext cx="2698111" cy="461665"/>
          </a:xfrm>
          <a:prstGeom prst="rect">
            <a:avLst/>
          </a:prstGeom>
          <a:noFill/>
          <a:ln w="9525">
            <a:noFill/>
            <a:miter lim="800000"/>
            <a:headEnd/>
            <a:tailEnd/>
          </a:ln>
          <a:effectLst/>
        </p:spPr>
        <p:txBody>
          <a:bodyPr wrap="none">
            <a:spAutoFit/>
          </a:bodyPr>
          <a:lstStyle/>
          <a:p>
            <a:pPr algn="ctr" eaLnBrk="0" hangingPunct="0">
              <a:defRPr/>
            </a:pPr>
            <a:r>
              <a:rPr lang="en-US" sz="2400" dirty="0">
                <a:effectLst>
                  <a:outerShdw blurRad="38100" dist="38100" dir="2700000" algn="tl">
                    <a:srgbClr val="C0C0C0"/>
                  </a:outerShdw>
                </a:effectLst>
                <a:latin typeface="Verdana" pitchFamily="34" charset="0"/>
              </a:rPr>
              <a:t>Contract Review</a:t>
            </a:r>
          </a:p>
        </p:txBody>
      </p:sp>
      <p:sp>
        <p:nvSpPr>
          <p:cNvPr id="10" name="Rectangle 2"/>
          <p:cNvSpPr txBox="1">
            <a:spLocks noChangeArrowheads="1"/>
          </p:cNvSpPr>
          <p:nvPr/>
        </p:nvSpPr>
        <p:spPr>
          <a:xfrm>
            <a:off x="406401" y="609600"/>
            <a:ext cx="11385551" cy="533400"/>
          </a:xfrm>
          <a:prstGeom prst="rect">
            <a:avLst/>
          </a:prstGeom>
          <a:noFill/>
          <a:ln w="9525">
            <a:noFill/>
            <a:miter lim="800000"/>
            <a:headEnd/>
            <a:tailEnd/>
          </a:ln>
        </p:spPr>
        <p:txBody>
          <a:bodyPr lIns="0" tIns="0" rIns="0" bIns="0"/>
          <a:lstStyle/>
          <a:p>
            <a:pPr fontAlgn="auto">
              <a:spcAft>
                <a:spcPts val="0"/>
              </a:spcAft>
              <a:defRPr/>
            </a:pPr>
            <a:r>
              <a:rPr lang="en-US" sz="3200" b="1" dirty="0">
                <a:solidFill>
                  <a:schemeClr val="tx2"/>
                </a:solidFill>
                <a:latin typeface="Arial" pitchFamily="34" charset="0"/>
                <a:ea typeface="+mj-ea"/>
                <a:cs typeface="+mj-cs"/>
              </a:rPr>
              <a:t>Project Acquisition</a:t>
            </a:r>
          </a:p>
        </p:txBody>
      </p:sp>
      <p:sp>
        <p:nvSpPr>
          <p:cNvPr id="2" name="Footer Placeholder 1"/>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472440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ln/>
        </p:spPr>
        <p:txBody>
          <a:bodyPr/>
          <a:lstStyle/>
          <a:p>
            <a:r>
              <a:rPr altLang="en-US" dirty="0" smtClean="0">
                <a:latin typeface="Arial" charset="0"/>
                <a:cs typeface="Arial" charset="0"/>
              </a:rPr>
              <a:t>Project Acquisition</a:t>
            </a:r>
          </a:p>
        </p:txBody>
      </p:sp>
      <p:pic>
        <p:nvPicPr>
          <p:cNvPr id="10243" name="Picture 3" descr="block-review"/>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bwMode="auto">
          <a:xfrm>
            <a:off x="0" y="1295400"/>
            <a:ext cx="1524000" cy="1752600"/>
          </a:xfrm>
        </p:spPr>
      </p:pic>
      <p:pic>
        <p:nvPicPr>
          <p:cNvPr id="10244" name="Picture 4" descr="rfp-ct-cover"/>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r="4402" b="3644"/>
          <a:stretch>
            <a:fillRect/>
          </a:stretch>
        </p:blipFill>
        <p:spPr bwMode="auto">
          <a:xfrm>
            <a:off x="10263188" y="1327150"/>
            <a:ext cx="1928812" cy="2054225"/>
          </a:xfrm>
        </p:spPr>
      </p:pic>
      <p:pic>
        <p:nvPicPr>
          <p:cNvPr id="10245" name="Picture 5" descr="worker"/>
          <p:cNvPicPr>
            <a:picLocks noGrp="1" noChangeAspect="1" noChangeArrowheads="1"/>
          </p:cNvPicPr>
          <p:nvPr>
            <p:ph sz="quarter" idx="4294967295"/>
          </p:nvPr>
        </p:nvPicPr>
        <p:blipFill>
          <a:blip r:embed="rId5">
            <a:extLst>
              <a:ext uri="{28A0092B-C50C-407E-A947-70E740481C1C}">
                <a14:useLocalDpi xmlns:a14="http://schemas.microsoft.com/office/drawing/2010/main" val="0"/>
              </a:ext>
            </a:extLst>
          </a:blip>
          <a:srcRect/>
          <a:stretch>
            <a:fillRect/>
          </a:stretch>
        </p:blipFill>
        <p:spPr bwMode="auto">
          <a:xfrm>
            <a:off x="0" y="1323975"/>
            <a:ext cx="2235200" cy="1876425"/>
          </a:xfrm>
        </p:spPr>
      </p:pic>
      <p:pic>
        <p:nvPicPr>
          <p:cNvPr id="10249" name="Picture 9" descr="rfp1"/>
          <p:cNvPicPr>
            <a:picLocks noGrp="1" noChangeAspect="1" noChangeArrowheads="1"/>
          </p:cNvPicPr>
          <p:nvPr>
            <p:ph sz="quarter" idx="4294967295"/>
          </p:nvPr>
        </p:nvPicPr>
        <p:blipFill>
          <a:blip r:embed="rId6">
            <a:extLst>
              <a:ext uri="{28A0092B-C50C-407E-A947-70E740481C1C}">
                <a14:useLocalDpi xmlns:a14="http://schemas.microsoft.com/office/drawing/2010/main" val="0"/>
              </a:ext>
            </a:extLst>
          </a:blip>
          <a:srcRect/>
          <a:stretch>
            <a:fillRect/>
          </a:stretch>
        </p:blipFill>
        <p:spPr bwMode="auto">
          <a:xfrm>
            <a:off x="10028238" y="1268413"/>
            <a:ext cx="2163762" cy="2090737"/>
          </a:xfrm>
        </p:spPr>
      </p:pic>
      <p:sp>
        <p:nvSpPr>
          <p:cNvPr id="10246" name="WordArt 6"/>
          <p:cNvSpPr>
            <a:spLocks noChangeArrowheads="1" noChangeShapeType="1" noTextEdit="1"/>
          </p:cNvSpPr>
          <p:nvPr/>
        </p:nvSpPr>
        <p:spPr bwMode="auto">
          <a:xfrm>
            <a:off x="609601" y="3200400"/>
            <a:ext cx="1816100" cy="361950"/>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FFFFFF"/>
                </a:solidFill>
                <a:latin typeface="Arial Black"/>
              </a:rPr>
              <a:t>Customer</a:t>
            </a:r>
          </a:p>
        </p:txBody>
      </p:sp>
      <p:sp>
        <p:nvSpPr>
          <p:cNvPr id="10247" name="AutoShape 7"/>
          <p:cNvSpPr>
            <a:spLocks noChangeArrowheads="1"/>
          </p:cNvSpPr>
          <p:nvPr/>
        </p:nvSpPr>
        <p:spPr bwMode="auto">
          <a:xfrm>
            <a:off x="2233084" y="2032000"/>
            <a:ext cx="914400" cy="685800"/>
          </a:xfrm>
          <a:prstGeom prst="rightArrow">
            <a:avLst>
              <a:gd name="adj1" fmla="val 50000"/>
              <a:gd name="adj2" fmla="val 25000"/>
            </a:avLst>
          </a:prstGeom>
          <a:gradFill rotWithShape="1">
            <a:gsLst>
              <a:gs pos="0">
                <a:schemeClr val="hlink">
                  <a:gamma/>
                  <a:shade val="46275"/>
                  <a:invGamma/>
                </a:schemeClr>
              </a:gs>
              <a:gs pos="100000">
                <a:schemeClr val="hlink"/>
              </a:gs>
            </a:gsLst>
            <a:lin ang="5400000" scaled="1"/>
          </a:gradFill>
          <a:ln w="9525">
            <a:solidFill>
              <a:schemeClr val="tx1"/>
            </a:solidFill>
            <a:miter lim="800000"/>
            <a:headEnd/>
            <a:tailEnd/>
          </a:ln>
          <a:effectLst/>
        </p:spPr>
        <p:txBody>
          <a:bodyPr wrap="none" anchor="ctr"/>
          <a:lstStyle/>
          <a:p>
            <a:pPr algn="ctr" eaLnBrk="0" hangingPunct="0">
              <a:defRPr/>
            </a:pPr>
            <a:endParaRPr lang="en-US">
              <a:solidFill>
                <a:schemeClr val="hlink"/>
              </a:solidFill>
            </a:endParaRPr>
          </a:p>
        </p:txBody>
      </p:sp>
      <p:sp>
        <p:nvSpPr>
          <p:cNvPr id="10248" name="AutoShape 8"/>
          <p:cNvSpPr>
            <a:spLocks noChangeArrowheads="1"/>
          </p:cNvSpPr>
          <p:nvPr/>
        </p:nvSpPr>
        <p:spPr bwMode="auto">
          <a:xfrm>
            <a:off x="5791200" y="2035175"/>
            <a:ext cx="1016000" cy="685800"/>
          </a:xfrm>
          <a:prstGeom prst="rightArrow">
            <a:avLst>
              <a:gd name="adj1" fmla="val 50000"/>
              <a:gd name="adj2" fmla="val 27778"/>
            </a:avLst>
          </a:prstGeom>
          <a:gradFill rotWithShape="1">
            <a:gsLst>
              <a:gs pos="0">
                <a:schemeClr val="hlink">
                  <a:gamma/>
                  <a:shade val="46275"/>
                  <a:invGamma/>
                </a:schemeClr>
              </a:gs>
              <a:gs pos="100000">
                <a:schemeClr val="hlink"/>
              </a:gs>
            </a:gsLst>
            <a:lin ang="5400000" scaled="1"/>
          </a:gradFill>
          <a:ln w="9525">
            <a:solidFill>
              <a:schemeClr val="tx1"/>
            </a:solidFill>
            <a:miter lim="800000"/>
            <a:headEnd/>
            <a:tailEnd/>
          </a:ln>
          <a:effectLst/>
        </p:spPr>
        <p:txBody>
          <a:bodyPr wrap="none" anchor="ctr"/>
          <a:lstStyle/>
          <a:p>
            <a:pPr algn="ctr" eaLnBrk="0" hangingPunct="0">
              <a:defRPr/>
            </a:pPr>
            <a:endParaRPr lang="en-US">
              <a:solidFill>
                <a:schemeClr val="hlink"/>
              </a:solidFill>
            </a:endParaRPr>
          </a:p>
        </p:txBody>
      </p:sp>
      <p:sp>
        <p:nvSpPr>
          <p:cNvPr id="10250" name="AutoShape 10"/>
          <p:cNvSpPr>
            <a:spLocks noChangeArrowheads="1"/>
          </p:cNvSpPr>
          <p:nvPr/>
        </p:nvSpPr>
        <p:spPr bwMode="auto">
          <a:xfrm>
            <a:off x="9019117" y="2035175"/>
            <a:ext cx="914400" cy="685800"/>
          </a:xfrm>
          <a:prstGeom prst="rightArrow">
            <a:avLst>
              <a:gd name="adj1" fmla="val 50000"/>
              <a:gd name="adj2" fmla="val 25000"/>
            </a:avLst>
          </a:prstGeom>
          <a:gradFill rotWithShape="1">
            <a:gsLst>
              <a:gs pos="0">
                <a:schemeClr val="hlink">
                  <a:gamma/>
                  <a:shade val="46275"/>
                  <a:invGamma/>
                </a:schemeClr>
              </a:gs>
              <a:gs pos="100000">
                <a:schemeClr val="hlink"/>
              </a:gs>
            </a:gsLst>
            <a:lin ang="5400000" scaled="1"/>
          </a:gradFill>
          <a:ln w="9525">
            <a:solidFill>
              <a:schemeClr val="tx1"/>
            </a:solidFill>
            <a:miter lim="800000"/>
            <a:headEnd/>
            <a:tailEnd/>
          </a:ln>
          <a:effectLst/>
        </p:spPr>
        <p:txBody>
          <a:bodyPr wrap="none" anchor="ctr"/>
          <a:lstStyle/>
          <a:p>
            <a:pPr algn="ctr" eaLnBrk="0" hangingPunct="0">
              <a:defRPr/>
            </a:pPr>
            <a:endParaRPr lang="en-US">
              <a:solidFill>
                <a:schemeClr val="hlink"/>
              </a:solidFill>
            </a:endParaRPr>
          </a:p>
        </p:txBody>
      </p:sp>
      <p:sp>
        <p:nvSpPr>
          <p:cNvPr id="10251" name="WordArt 11"/>
          <p:cNvSpPr>
            <a:spLocks noChangeArrowheads="1" noChangeShapeType="1" noTextEdit="1"/>
          </p:cNvSpPr>
          <p:nvPr/>
        </p:nvSpPr>
        <p:spPr bwMode="auto">
          <a:xfrm>
            <a:off x="9753601" y="3276600"/>
            <a:ext cx="1816100" cy="361950"/>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FFFFFF"/>
                </a:solidFill>
                <a:latin typeface="Arial Black"/>
              </a:rPr>
              <a:t>Proposal</a:t>
            </a:r>
          </a:p>
        </p:txBody>
      </p:sp>
      <p:sp>
        <p:nvSpPr>
          <p:cNvPr id="10252" name="Line 12"/>
          <p:cNvSpPr>
            <a:spLocks noChangeShapeType="1"/>
          </p:cNvSpPr>
          <p:nvPr/>
        </p:nvSpPr>
        <p:spPr bwMode="auto">
          <a:xfrm>
            <a:off x="10934700" y="3657600"/>
            <a:ext cx="0" cy="53340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3" name="Line 13"/>
          <p:cNvSpPr>
            <a:spLocks noChangeShapeType="1"/>
          </p:cNvSpPr>
          <p:nvPr/>
        </p:nvSpPr>
        <p:spPr bwMode="auto">
          <a:xfrm flipH="1">
            <a:off x="1219200" y="4191000"/>
            <a:ext cx="975360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4" name="AutoShape 14"/>
          <p:cNvSpPr>
            <a:spLocks noChangeArrowheads="1"/>
          </p:cNvSpPr>
          <p:nvPr/>
        </p:nvSpPr>
        <p:spPr bwMode="auto">
          <a:xfrm>
            <a:off x="1079500" y="3609975"/>
            <a:ext cx="609600" cy="609600"/>
          </a:xfrm>
          <a:prstGeom prst="upArrow">
            <a:avLst>
              <a:gd name="adj1" fmla="val 50000"/>
              <a:gd name="adj2" fmla="val 33333"/>
            </a:avLst>
          </a:prstGeom>
          <a:gradFill rotWithShape="1">
            <a:gsLst>
              <a:gs pos="0">
                <a:schemeClr val="hlink">
                  <a:gamma/>
                  <a:shade val="46275"/>
                  <a:invGamma/>
                </a:schemeClr>
              </a:gs>
              <a:gs pos="100000">
                <a:schemeClr val="hlink"/>
              </a:gs>
            </a:gsLst>
            <a:lin ang="5400000" scaled="1"/>
          </a:gradFill>
          <a:ln w="9525">
            <a:solidFill>
              <a:schemeClr val="hlink"/>
            </a:solidFill>
            <a:miter lim="800000"/>
            <a:headEnd/>
            <a:tailEnd/>
          </a:ln>
          <a:effectLst/>
        </p:spPr>
        <p:txBody>
          <a:bodyPr vert="eaVert" wrap="none" anchor="ctr"/>
          <a:lstStyle/>
          <a:p>
            <a:pPr>
              <a:defRPr/>
            </a:pPr>
            <a:endParaRPr lang="en-US"/>
          </a:p>
        </p:txBody>
      </p:sp>
      <p:pic>
        <p:nvPicPr>
          <p:cNvPr id="10255" name="Picture 15" descr="contract"/>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400" y="4267200"/>
            <a:ext cx="152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6" name="WordArt 16"/>
          <p:cNvSpPr>
            <a:spLocks noChangeArrowheads="1" noChangeShapeType="1" noTextEdit="1"/>
          </p:cNvSpPr>
          <p:nvPr/>
        </p:nvSpPr>
        <p:spPr bwMode="auto">
          <a:xfrm>
            <a:off x="508001" y="5638800"/>
            <a:ext cx="1816100" cy="361950"/>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FFFFFF"/>
                </a:solidFill>
                <a:latin typeface="Arial Black"/>
              </a:rPr>
              <a:t>Contract</a:t>
            </a:r>
          </a:p>
        </p:txBody>
      </p:sp>
      <p:sp>
        <p:nvSpPr>
          <p:cNvPr id="10257" name="AutoShape 17"/>
          <p:cNvSpPr>
            <a:spLocks noChangeArrowheads="1"/>
          </p:cNvSpPr>
          <p:nvPr/>
        </p:nvSpPr>
        <p:spPr bwMode="auto">
          <a:xfrm>
            <a:off x="203200" y="3657600"/>
            <a:ext cx="914400" cy="609600"/>
          </a:xfrm>
          <a:prstGeom prst="downArrow">
            <a:avLst>
              <a:gd name="adj1" fmla="val 50000"/>
              <a:gd name="adj2" fmla="val 25000"/>
            </a:avLst>
          </a:prstGeom>
          <a:gradFill rotWithShape="1">
            <a:gsLst>
              <a:gs pos="0">
                <a:schemeClr val="hlink">
                  <a:gamma/>
                  <a:shade val="46275"/>
                  <a:invGamma/>
                </a:schemeClr>
              </a:gs>
              <a:gs pos="100000">
                <a:schemeClr val="hlink"/>
              </a:gs>
            </a:gsLst>
            <a:lin ang="5400000" scaled="1"/>
          </a:gradFill>
          <a:ln w="9525">
            <a:solidFill>
              <a:schemeClr val="tx1"/>
            </a:solidFill>
            <a:miter lim="800000"/>
            <a:headEnd/>
            <a:tailEnd/>
          </a:ln>
          <a:effectLst/>
        </p:spPr>
        <p:txBody>
          <a:bodyPr vert="eaVert" wrap="none" anchor="ctr"/>
          <a:lstStyle/>
          <a:p>
            <a:pPr>
              <a:defRPr/>
            </a:pPr>
            <a:endParaRPr lang="en-US"/>
          </a:p>
        </p:txBody>
      </p:sp>
      <p:pic>
        <p:nvPicPr>
          <p:cNvPr id="10258" name="Picture 18" descr="contract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4343400"/>
            <a:ext cx="2133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9" name="WordArt 19"/>
          <p:cNvSpPr>
            <a:spLocks noChangeArrowheads="1" noChangeShapeType="1" noTextEdit="1"/>
          </p:cNvSpPr>
          <p:nvPr/>
        </p:nvSpPr>
        <p:spPr bwMode="auto">
          <a:xfrm>
            <a:off x="3454401" y="5638800"/>
            <a:ext cx="1816100" cy="361950"/>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FFFFFF"/>
                </a:solidFill>
                <a:latin typeface="Arial Black"/>
              </a:rPr>
              <a:t>Review</a:t>
            </a:r>
          </a:p>
        </p:txBody>
      </p:sp>
      <p:sp>
        <p:nvSpPr>
          <p:cNvPr id="10260" name="AutoShape 20"/>
          <p:cNvSpPr>
            <a:spLocks noChangeArrowheads="1"/>
          </p:cNvSpPr>
          <p:nvPr/>
        </p:nvSpPr>
        <p:spPr bwMode="auto">
          <a:xfrm>
            <a:off x="2032000" y="5105400"/>
            <a:ext cx="1016000" cy="685800"/>
          </a:xfrm>
          <a:prstGeom prst="rightArrow">
            <a:avLst>
              <a:gd name="adj1" fmla="val 50000"/>
              <a:gd name="adj2" fmla="val 27778"/>
            </a:avLst>
          </a:prstGeom>
          <a:gradFill rotWithShape="1">
            <a:gsLst>
              <a:gs pos="0">
                <a:schemeClr val="hlink">
                  <a:gamma/>
                  <a:shade val="46275"/>
                  <a:invGamma/>
                </a:schemeClr>
              </a:gs>
              <a:gs pos="100000">
                <a:schemeClr val="hlink"/>
              </a:gs>
            </a:gsLst>
            <a:lin ang="5400000" scaled="1"/>
          </a:gradFill>
          <a:ln w="9525">
            <a:solidFill>
              <a:schemeClr val="tx1"/>
            </a:solidFill>
            <a:miter lim="800000"/>
            <a:headEnd/>
            <a:tailEnd/>
          </a:ln>
          <a:effectLst/>
        </p:spPr>
        <p:txBody>
          <a:bodyPr wrap="none" anchor="ctr"/>
          <a:lstStyle/>
          <a:p>
            <a:pPr algn="ctr" eaLnBrk="0" hangingPunct="0">
              <a:defRPr/>
            </a:pPr>
            <a:endParaRPr lang="en-US">
              <a:solidFill>
                <a:schemeClr val="hlink"/>
              </a:solidFill>
            </a:endParaRPr>
          </a:p>
        </p:txBody>
      </p:sp>
      <p:pic>
        <p:nvPicPr>
          <p:cNvPr id="10261" name="Picture 21" descr="ondertekening contra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00800" y="4343400"/>
            <a:ext cx="2540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2" name="AutoShape 22"/>
          <p:cNvSpPr>
            <a:spLocks noChangeArrowheads="1"/>
          </p:cNvSpPr>
          <p:nvPr/>
        </p:nvSpPr>
        <p:spPr bwMode="auto">
          <a:xfrm>
            <a:off x="5283200" y="5029200"/>
            <a:ext cx="1117600" cy="685800"/>
          </a:xfrm>
          <a:prstGeom prst="rightArrow">
            <a:avLst>
              <a:gd name="adj1" fmla="val 50000"/>
              <a:gd name="adj2" fmla="val 30556"/>
            </a:avLst>
          </a:prstGeom>
          <a:gradFill rotWithShape="1">
            <a:gsLst>
              <a:gs pos="0">
                <a:schemeClr val="hlink">
                  <a:gamma/>
                  <a:shade val="46275"/>
                  <a:invGamma/>
                </a:schemeClr>
              </a:gs>
              <a:gs pos="100000">
                <a:schemeClr val="hlink"/>
              </a:gs>
            </a:gsLst>
            <a:lin ang="5400000" scaled="1"/>
          </a:gradFill>
          <a:ln w="9525">
            <a:solidFill>
              <a:schemeClr val="tx1"/>
            </a:solidFill>
            <a:miter lim="800000"/>
            <a:headEnd/>
            <a:tailEnd/>
          </a:ln>
          <a:effectLst/>
        </p:spPr>
        <p:txBody>
          <a:bodyPr wrap="none" anchor="ctr"/>
          <a:lstStyle/>
          <a:p>
            <a:pPr algn="ctr" eaLnBrk="0" hangingPunct="0">
              <a:defRPr/>
            </a:pPr>
            <a:endParaRPr lang="en-US">
              <a:solidFill>
                <a:schemeClr val="hlink"/>
              </a:solidFill>
            </a:endParaRPr>
          </a:p>
        </p:txBody>
      </p:sp>
      <p:sp>
        <p:nvSpPr>
          <p:cNvPr id="10263" name="WordArt 23"/>
          <p:cNvSpPr>
            <a:spLocks noChangeArrowheads="1" noChangeShapeType="1" noTextEdit="1"/>
          </p:cNvSpPr>
          <p:nvPr/>
        </p:nvSpPr>
        <p:spPr bwMode="auto">
          <a:xfrm>
            <a:off x="6807201" y="5638800"/>
            <a:ext cx="1816100" cy="361950"/>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FFFFFF"/>
                </a:solidFill>
                <a:latin typeface="Arial Black"/>
              </a:rPr>
              <a:t>Signing</a:t>
            </a:r>
          </a:p>
        </p:txBody>
      </p:sp>
      <p:pic>
        <p:nvPicPr>
          <p:cNvPr id="10264" name="Picture 24" descr="handshake"/>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58400" y="4267200"/>
            <a:ext cx="160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5" name="AutoShape 25"/>
          <p:cNvSpPr>
            <a:spLocks noChangeArrowheads="1"/>
          </p:cNvSpPr>
          <p:nvPr/>
        </p:nvSpPr>
        <p:spPr bwMode="auto">
          <a:xfrm>
            <a:off x="9245600" y="5029200"/>
            <a:ext cx="1117600" cy="685800"/>
          </a:xfrm>
          <a:prstGeom prst="rightArrow">
            <a:avLst>
              <a:gd name="adj1" fmla="val 50000"/>
              <a:gd name="adj2" fmla="val 30556"/>
            </a:avLst>
          </a:prstGeom>
          <a:gradFill rotWithShape="1">
            <a:gsLst>
              <a:gs pos="0">
                <a:schemeClr val="hlink">
                  <a:gamma/>
                  <a:shade val="46275"/>
                  <a:invGamma/>
                </a:schemeClr>
              </a:gs>
              <a:gs pos="100000">
                <a:schemeClr val="hlink"/>
              </a:gs>
            </a:gsLst>
            <a:lin ang="5400000" scaled="1"/>
          </a:gradFill>
          <a:ln w="9525">
            <a:solidFill>
              <a:schemeClr val="tx1"/>
            </a:solidFill>
            <a:miter lim="800000"/>
            <a:headEnd/>
            <a:tailEnd/>
          </a:ln>
          <a:effectLst/>
        </p:spPr>
        <p:txBody>
          <a:bodyPr wrap="none" anchor="ctr"/>
          <a:lstStyle/>
          <a:p>
            <a:pPr algn="ctr" eaLnBrk="0" hangingPunct="0">
              <a:defRPr/>
            </a:pPr>
            <a:endParaRPr lang="en-US">
              <a:solidFill>
                <a:schemeClr val="hlink"/>
              </a:solidFill>
            </a:endParaRPr>
          </a:p>
        </p:txBody>
      </p:sp>
      <p:sp>
        <p:nvSpPr>
          <p:cNvPr id="10266" name="WordArt 26"/>
          <p:cNvSpPr>
            <a:spLocks noChangeArrowheads="1" noChangeShapeType="1" noTextEdit="1"/>
          </p:cNvSpPr>
          <p:nvPr/>
        </p:nvSpPr>
        <p:spPr bwMode="auto">
          <a:xfrm>
            <a:off x="9956801" y="5638800"/>
            <a:ext cx="1816100" cy="361950"/>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FFFFFF"/>
                </a:solidFill>
                <a:latin typeface="Arial Black"/>
              </a:rPr>
              <a:t>Project Win</a:t>
            </a:r>
          </a:p>
        </p:txBody>
      </p:sp>
      <p:sp>
        <p:nvSpPr>
          <p:cNvPr id="2" name="Footer Placeholder 1"/>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031082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dissolve">
                                      <p:cBhvr>
                                        <p:cTn id="7" dur="500"/>
                                        <p:tgtEl>
                                          <p:spTgt spid="1024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246"/>
                                        </p:tgtEl>
                                        <p:attrNameLst>
                                          <p:attrName>style.visibility</p:attrName>
                                        </p:attrNameLst>
                                      </p:cBhvr>
                                      <p:to>
                                        <p:strVal val="visible"/>
                                      </p:to>
                                    </p:set>
                                    <p:animEffect transition="in" filter="dissolve">
                                      <p:cBhvr>
                                        <p:cTn id="10" dur="500"/>
                                        <p:tgtEl>
                                          <p:spTgt spid="1024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10247"/>
                                        </p:tgtEl>
                                        <p:attrNameLst>
                                          <p:attrName>style.visibility</p:attrName>
                                        </p:attrNameLst>
                                      </p:cBhvr>
                                      <p:to>
                                        <p:strVal val="visible"/>
                                      </p:to>
                                    </p:set>
                                    <p:animEffect transition="in" filter="diamond(in)">
                                      <p:cBhvr>
                                        <p:cTn id="15" dur="2000"/>
                                        <p:tgtEl>
                                          <p:spTgt spid="10247"/>
                                        </p:tgtEl>
                                      </p:cBhvr>
                                    </p:animEffect>
                                  </p:childTnLst>
                                </p:cTn>
                              </p:par>
                              <p:par>
                                <p:cTn id="16" presetID="8" presetClass="entr" presetSubtype="16" fill="hold" nodeType="withEffect">
                                  <p:stCondLst>
                                    <p:cond delay="0"/>
                                  </p:stCondLst>
                                  <p:childTnLst>
                                    <p:set>
                                      <p:cBhvr>
                                        <p:cTn id="17" dur="1" fill="hold">
                                          <p:stCondLst>
                                            <p:cond delay="0"/>
                                          </p:stCondLst>
                                        </p:cTn>
                                        <p:tgtEl>
                                          <p:spTgt spid="10244"/>
                                        </p:tgtEl>
                                        <p:attrNameLst>
                                          <p:attrName>style.visibility</p:attrName>
                                        </p:attrNameLst>
                                      </p:cBhvr>
                                      <p:to>
                                        <p:strVal val="visible"/>
                                      </p:to>
                                    </p:set>
                                    <p:animEffect transition="in" filter="diamond(in)">
                                      <p:cBhvr>
                                        <p:cTn id="18" dur="2000"/>
                                        <p:tgtEl>
                                          <p:spTgt spid="1024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248"/>
                                        </p:tgtEl>
                                        <p:attrNameLst>
                                          <p:attrName>style.visibility</p:attrName>
                                        </p:attrNameLst>
                                      </p:cBhvr>
                                      <p:to>
                                        <p:strVal val="visible"/>
                                      </p:to>
                                    </p:set>
                                    <p:anim calcmode="lin" valueType="num">
                                      <p:cBhvr additive="base">
                                        <p:cTn id="23" dur="500" fill="hold"/>
                                        <p:tgtEl>
                                          <p:spTgt spid="10248"/>
                                        </p:tgtEl>
                                        <p:attrNameLst>
                                          <p:attrName>ppt_x</p:attrName>
                                        </p:attrNameLst>
                                      </p:cBhvr>
                                      <p:tavLst>
                                        <p:tav tm="0">
                                          <p:val>
                                            <p:strVal val="#ppt_x"/>
                                          </p:val>
                                        </p:tav>
                                        <p:tav tm="100000">
                                          <p:val>
                                            <p:strVal val="#ppt_x"/>
                                          </p:val>
                                        </p:tav>
                                      </p:tavLst>
                                    </p:anim>
                                    <p:anim calcmode="lin" valueType="num">
                                      <p:cBhvr additive="base">
                                        <p:cTn id="24" dur="500" fill="hold"/>
                                        <p:tgtEl>
                                          <p:spTgt spid="1024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245"/>
                                        </p:tgtEl>
                                        <p:attrNameLst>
                                          <p:attrName>style.visibility</p:attrName>
                                        </p:attrNameLst>
                                      </p:cBhvr>
                                      <p:to>
                                        <p:strVal val="visible"/>
                                      </p:to>
                                    </p:set>
                                    <p:anim calcmode="lin" valueType="num">
                                      <p:cBhvr additive="base">
                                        <p:cTn id="27" dur="500" fill="hold"/>
                                        <p:tgtEl>
                                          <p:spTgt spid="10245"/>
                                        </p:tgtEl>
                                        <p:attrNameLst>
                                          <p:attrName>ppt_x</p:attrName>
                                        </p:attrNameLst>
                                      </p:cBhvr>
                                      <p:tavLst>
                                        <p:tav tm="0">
                                          <p:val>
                                            <p:strVal val="#ppt_x"/>
                                          </p:val>
                                        </p:tav>
                                        <p:tav tm="100000">
                                          <p:val>
                                            <p:strVal val="#ppt_x"/>
                                          </p:val>
                                        </p:tav>
                                      </p:tavLst>
                                    </p:anim>
                                    <p:anim calcmode="lin" valueType="num">
                                      <p:cBhvr additive="base">
                                        <p:cTn id="28" dur="500" fill="hold"/>
                                        <p:tgtEl>
                                          <p:spTgt spid="10245"/>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0250"/>
                                        </p:tgtEl>
                                        <p:attrNameLst>
                                          <p:attrName>style.visibility</p:attrName>
                                        </p:attrNameLst>
                                      </p:cBhvr>
                                      <p:to>
                                        <p:strVal val="visible"/>
                                      </p:to>
                                    </p:set>
                                    <p:animEffect transition="in" filter="checkerboard(across)">
                                      <p:cBhvr>
                                        <p:cTn id="33" dur="500"/>
                                        <p:tgtEl>
                                          <p:spTgt spid="10250"/>
                                        </p:tgtEl>
                                      </p:cBhvr>
                                    </p:animEffect>
                                  </p:childTnLst>
                                </p:cTn>
                              </p:par>
                              <p:par>
                                <p:cTn id="34" presetID="5" presetClass="entr" presetSubtype="10" fill="hold" nodeType="withEffect">
                                  <p:stCondLst>
                                    <p:cond delay="0"/>
                                  </p:stCondLst>
                                  <p:childTnLst>
                                    <p:set>
                                      <p:cBhvr>
                                        <p:cTn id="35" dur="1" fill="hold">
                                          <p:stCondLst>
                                            <p:cond delay="0"/>
                                          </p:stCondLst>
                                        </p:cTn>
                                        <p:tgtEl>
                                          <p:spTgt spid="10249"/>
                                        </p:tgtEl>
                                        <p:attrNameLst>
                                          <p:attrName>style.visibility</p:attrName>
                                        </p:attrNameLst>
                                      </p:cBhvr>
                                      <p:to>
                                        <p:strVal val="visible"/>
                                      </p:to>
                                    </p:set>
                                    <p:animEffect transition="in" filter="checkerboard(across)">
                                      <p:cBhvr>
                                        <p:cTn id="36" dur="500"/>
                                        <p:tgtEl>
                                          <p:spTgt spid="10249"/>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10251"/>
                                        </p:tgtEl>
                                        <p:attrNameLst>
                                          <p:attrName>style.visibility</p:attrName>
                                        </p:attrNameLst>
                                      </p:cBhvr>
                                      <p:to>
                                        <p:strVal val="visible"/>
                                      </p:to>
                                    </p:set>
                                    <p:animEffect transition="in" filter="checkerboard(across)">
                                      <p:cBhvr>
                                        <p:cTn id="39" dur="500"/>
                                        <p:tgtEl>
                                          <p:spTgt spid="1025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0252"/>
                                        </p:tgtEl>
                                        <p:attrNameLst>
                                          <p:attrName>style.visibility</p:attrName>
                                        </p:attrNameLst>
                                      </p:cBhvr>
                                      <p:to>
                                        <p:strVal val="visible"/>
                                      </p:to>
                                    </p:set>
                                    <p:animEffect transition="in" filter="blinds(horizontal)">
                                      <p:cBhvr>
                                        <p:cTn id="44" dur="500"/>
                                        <p:tgtEl>
                                          <p:spTgt spid="10252"/>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0254"/>
                                        </p:tgtEl>
                                        <p:attrNameLst>
                                          <p:attrName>style.visibility</p:attrName>
                                        </p:attrNameLst>
                                      </p:cBhvr>
                                      <p:to>
                                        <p:strVal val="visible"/>
                                      </p:to>
                                    </p:set>
                                    <p:animEffect transition="in" filter="blinds(horizontal)">
                                      <p:cBhvr>
                                        <p:cTn id="47" dur="500"/>
                                        <p:tgtEl>
                                          <p:spTgt spid="1025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0253"/>
                                        </p:tgtEl>
                                        <p:attrNameLst>
                                          <p:attrName>style.visibility</p:attrName>
                                        </p:attrNameLst>
                                      </p:cBhvr>
                                      <p:to>
                                        <p:strVal val="visible"/>
                                      </p:to>
                                    </p:set>
                                    <p:animEffect transition="in" filter="blinds(horizontal)">
                                      <p:cBhvr>
                                        <p:cTn id="50" dur="500"/>
                                        <p:tgtEl>
                                          <p:spTgt spid="1025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10257"/>
                                        </p:tgtEl>
                                        <p:attrNameLst>
                                          <p:attrName>style.visibility</p:attrName>
                                        </p:attrNameLst>
                                      </p:cBhvr>
                                      <p:to>
                                        <p:strVal val="visible"/>
                                      </p:to>
                                    </p:set>
                                    <p:animEffect transition="in" filter="box(in)">
                                      <p:cBhvr>
                                        <p:cTn id="55" dur="500"/>
                                        <p:tgtEl>
                                          <p:spTgt spid="10257"/>
                                        </p:tgtEl>
                                      </p:cBhvr>
                                    </p:animEffect>
                                  </p:childTnLst>
                                </p:cTn>
                              </p:par>
                              <p:par>
                                <p:cTn id="56" presetID="4" presetClass="entr" presetSubtype="16" fill="hold" nodeType="withEffect">
                                  <p:stCondLst>
                                    <p:cond delay="0"/>
                                  </p:stCondLst>
                                  <p:childTnLst>
                                    <p:set>
                                      <p:cBhvr>
                                        <p:cTn id="57" dur="1" fill="hold">
                                          <p:stCondLst>
                                            <p:cond delay="0"/>
                                          </p:stCondLst>
                                        </p:cTn>
                                        <p:tgtEl>
                                          <p:spTgt spid="10255"/>
                                        </p:tgtEl>
                                        <p:attrNameLst>
                                          <p:attrName>style.visibility</p:attrName>
                                        </p:attrNameLst>
                                      </p:cBhvr>
                                      <p:to>
                                        <p:strVal val="visible"/>
                                      </p:to>
                                    </p:set>
                                    <p:animEffect transition="in" filter="box(in)">
                                      <p:cBhvr>
                                        <p:cTn id="58" dur="500"/>
                                        <p:tgtEl>
                                          <p:spTgt spid="10255"/>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10256"/>
                                        </p:tgtEl>
                                        <p:attrNameLst>
                                          <p:attrName>style.visibility</p:attrName>
                                        </p:attrNameLst>
                                      </p:cBhvr>
                                      <p:to>
                                        <p:strVal val="visible"/>
                                      </p:to>
                                    </p:set>
                                    <p:animEffect transition="in" filter="box(in)">
                                      <p:cBhvr>
                                        <p:cTn id="61" dur="500"/>
                                        <p:tgtEl>
                                          <p:spTgt spid="1025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10260"/>
                                        </p:tgtEl>
                                        <p:attrNameLst>
                                          <p:attrName>style.visibility</p:attrName>
                                        </p:attrNameLst>
                                      </p:cBhvr>
                                      <p:to>
                                        <p:strVal val="visible"/>
                                      </p:to>
                                    </p:set>
                                    <p:animEffect transition="in" filter="slide(fromBottom)">
                                      <p:cBhvr>
                                        <p:cTn id="66" dur="500"/>
                                        <p:tgtEl>
                                          <p:spTgt spid="10260"/>
                                        </p:tgtEl>
                                      </p:cBhvr>
                                    </p:animEffect>
                                  </p:childTnLst>
                                </p:cTn>
                              </p:par>
                              <p:par>
                                <p:cTn id="67" presetID="12" presetClass="entr" presetSubtype="4" fill="hold" nodeType="withEffect">
                                  <p:stCondLst>
                                    <p:cond delay="0"/>
                                  </p:stCondLst>
                                  <p:childTnLst>
                                    <p:set>
                                      <p:cBhvr>
                                        <p:cTn id="68" dur="1" fill="hold">
                                          <p:stCondLst>
                                            <p:cond delay="0"/>
                                          </p:stCondLst>
                                        </p:cTn>
                                        <p:tgtEl>
                                          <p:spTgt spid="10258"/>
                                        </p:tgtEl>
                                        <p:attrNameLst>
                                          <p:attrName>style.visibility</p:attrName>
                                        </p:attrNameLst>
                                      </p:cBhvr>
                                      <p:to>
                                        <p:strVal val="visible"/>
                                      </p:to>
                                    </p:set>
                                    <p:animEffect transition="in" filter="slide(fromBottom)">
                                      <p:cBhvr>
                                        <p:cTn id="69" dur="500"/>
                                        <p:tgtEl>
                                          <p:spTgt spid="10258"/>
                                        </p:tgtEl>
                                      </p:cBhvr>
                                    </p:animEffect>
                                  </p:childTnLst>
                                </p:cTn>
                              </p:par>
                              <p:par>
                                <p:cTn id="70" presetID="12" presetClass="entr" presetSubtype="4" fill="hold" grpId="0" nodeType="withEffect">
                                  <p:stCondLst>
                                    <p:cond delay="0"/>
                                  </p:stCondLst>
                                  <p:childTnLst>
                                    <p:set>
                                      <p:cBhvr>
                                        <p:cTn id="71" dur="1" fill="hold">
                                          <p:stCondLst>
                                            <p:cond delay="0"/>
                                          </p:stCondLst>
                                        </p:cTn>
                                        <p:tgtEl>
                                          <p:spTgt spid="10259"/>
                                        </p:tgtEl>
                                        <p:attrNameLst>
                                          <p:attrName>style.visibility</p:attrName>
                                        </p:attrNameLst>
                                      </p:cBhvr>
                                      <p:to>
                                        <p:strVal val="visible"/>
                                      </p:to>
                                    </p:set>
                                    <p:animEffect transition="in" filter="slide(fromBottom)">
                                      <p:cBhvr>
                                        <p:cTn id="72" dur="500"/>
                                        <p:tgtEl>
                                          <p:spTgt spid="1025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10" fill="hold" grpId="0" nodeType="clickEffect">
                                  <p:stCondLst>
                                    <p:cond delay="0"/>
                                  </p:stCondLst>
                                  <p:childTnLst>
                                    <p:set>
                                      <p:cBhvr>
                                        <p:cTn id="76" dur="1" fill="hold">
                                          <p:stCondLst>
                                            <p:cond delay="0"/>
                                          </p:stCondLst>
                                        </p:cTn>
                                        <p:tgtEl>
                                          <p:spTgt spid="10262"/>
                                        </p:tgtEl>
                                        <p:attrNameLst>
                                          <p:attrName>style.visibility</p:attrName>
                                        </p:attrNameLst>
                                      </p:cBhvr>
                                      <p:to>
                                        <p:strVal val="visible"/>
                                      </p:to>
                                    </p:set>
                                    <p:anim calcmode="lin" valueType="num">
                                      <p:cBhvr>
                                        <p:cTn id="77" dur="500" fill="hold"/>
                                        <p:tgtEl>
                                          <p:spTgt spid="10262"/>
                                        </p:tgtEl>
                                        <p:attrNameLst>
                                          <p:attrName>ppt_w</p:attrName>
                                        </p:attrNameLst>
                                      </p:cBhvr>
                                      <p:tavLst>
                                        <p:tav tm="0">
                                          <p:val>
                                            <p:fltVal val="0"/>
                                          </p:val>
                                        </p:tav>
                                        <p:tav tm="100000">
                                          <p:val>
                                            <p:strVal val="#ppt_w"/>
                                          </p:val>
                                        </p:tav>
                                      </p:tavLst>
                                    </p:anim>
                                    <p:anim calcmode="lin" valueType="num">
                                      <p:cBhvr>
                                        <p:cTn id="78" dur="500" fill="hold"/>
                                        <p:tgtEl>
                                          <p:spTgt spid="10262"/>
                                        </p:tgtEl>
                                        <p:attrNameLst>
                                          <p:attrName>ppt_h</p:attrName>
                                        </p:attrNameLst>
                                      </p:cBhvr>
                                      <p:tavLst>
                                        <p:tav tm="0">
                                          <p:val>
                                            <p:strVal val="#ppt_h"/>
                                          </p:val>
                                        </p:tav>
                                        <p:tav tm="100000">
                                          <p:val>
                                            <p:strVal val="#ppt_h"/>
                                          </p:val>
                                        </p:tav>
                                      </p:tavLst>
                                    </p:anim>
                                  </p:childTnLst>
                                </p:cTn>
                              </p:par>
                              <p:par>
                                <p:cTn id="79" presetID="17" presetClass="entr" presetSubtype="10" fill="hold" nodeType="withEffect">
                                  <p:stCondLst>
                                    <p:cond delay="0"/>
                                  </p:stCondLst>
                                  <p:childTnLst>
                                    <p:set>
                                      <p:cBhvr>
                                        <p:cTn id="80" dur="1" fill="hold">
                                          <p:stCondLst>
                                            <p:cond delay="0"/>
                                          </p:stCondLst>
                                        </p:cTn>
                                        <p:tgtEl>
                                          <p:spTgt spid="10261"/>
                                        </p:tgtEl>
                                        <p:attrNameLst>
                                          <p:attrName>style.visibility</p:attrName>
                                        </p:attrNameLst>
                                      </p:cBhvr>
                                      <p:to>
                                        <p:strVal val="visible"/>
                                      </p:to>
                                    </p:set>
                                    <p:anim calcmode="lin" valueType="num">
                                      <p:cBhvr>
                                        <p:cTn id="81" dur="500" fill="hold"/>
                                        <p:tgtEl>
                                          <p:spTgt spid="10261"/>
                                        </p:tgtEl>
                                        <p:attrNameLst>
                                          <p:attrName>ppt_w</p:attrName>
                                        </p:attrNameLst>
                                      </p:cBhvr>
                                      <p:tavLst>
                                        <p:tav tm="0">
                                          <p:val>
                                            <p:fltVal val="0"/>
                                          </p:val>
                                        </p:tav>
                                        <p:tav tm="100000">
                                          <p:val>
                                            <p:strVal val="#ppt_w"/>
                                          </p:val>
                                        </p:tav>
                                      </p:tavLst>
                                    </p:anim>
                                    <p:anim calcmode="lin" valueType="num">
                                      <p:cBhvr>
                                        <p:cTn id="82" dur="500" fill="hold"/>
                                        <p:tgtEl>
                                          <p:spTgt spid="10261"/>
                                        </p:tgtEl>
                                        <p:attrNameLst>
                                          <p:attrName>ppt_h</p:attrName>
                                        </p:attrNameLst>
                                      </p:cBhvr>
                                      <p:tavLst>
                                        <p:tav tm="0">
                                          <p:val>
                                            <p:strVal val="#ppt_h"/>
                                          </p:val>
                                        </p:tav>
                                        <p:tav tm="100000">
                                          <p:val>
                                            <p:strVal val="#ppt_h"/>
                                          </p:val>
                                        </p:tav>
                                      </p:tavLst>
                                    </p:anim>
                                  </p:childTnLst>
                                </p:cTn>
                              </p:par>
                              <p:par>
                                <p:cTn id="83" presetID="17" presetClass="entr" presetSubtype="10" fill="hold" grpId="0" nodeType="withEffect">
                                  <p:stCondLst>
                                    <p:cond delay="0"/>
                                  </p:stCondLst>
                                  <p:childTnLst>
                                    <p:set>
                                      <p:cBhvr>
                                        <p:cTn id="84" dur="1" fill="hold">
                                          <p:stCondLst>
                                            <p:cond delay="0"/>
                                          </p:stCondLst>
                                        </p:cTn>
                                        <p:tgtEl>
                                          <p:spTgt spid="10263"/>
                                        </p:tgtEl>
                                        <p:attrNameLst>
                                          <p:attrName>style.visibility</p:attrName>
                                        </p:attrNameLst>
                                      </p:cBhvr>
                                      <p:to>
                                        <p:strVal val="visible"/>
                                      </p:to>
                                    </p:set>
                                    <p:anim calcmode="lin" valueType="num">
                                      <p:cBhvr>
                                        <p:cTn id="85" dur="500" fill="hold"/>
                                        <p:tgtEl>
                                          <p:spTgt spid="10263"/>
                                        </p:tgtEl>
                                        <p:attrNameLst>
                                          <p:attrName>ppt_w</p:attrName>
                                        </p:attrNameLst>
                                      </p:cBhvr>
                                      <p:tavLst>
                                        <p:tav tm="0">
                                          <p:val>
                                            <p:fltVal val="0"/>
                                          </p:val>
                                        </p:tav>
                                        <p:tav tm="100000">
                                          <p:val>
                                            <p:strVal val="#ppt_w"/>
                                          </p:val>
                                        </p:tav>
                                      </p:tavLst>
                                    </p:anim>
                                    <p:anim calcmode="lin" valueType="num">
                                      <p:cBhvr>
                                        <p:cTn id="86" dur="500" fill="hold"/>
                                        <p:tgtEl>
                                          <p:spTgt spid="10263"/>
                                        </p:tgtEl>
                                        <p:attrNameLst>
                                          <p:attrName>ppt_h</p:attrName>
                                        </p:attrNameLst>
                                      </p:cBhvr>
                                      <p:tavLst>
                                        <p:tav tm="0">
                                          <p:val>
                                            <p:strVal val="#ppt_h"/>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5" presetClass="entr" presetSubtype="10" fill="hold" grpId="0" nodeType="clickEffect">
                                  <p:stCondLst>
                                    <p:cond delay="0"/>
                                  </p:stCondLst>
                                  <p:childTnLst>
                                    <p:set>
                                      <p:cBhvr>
                                        <p:cTn id="90" dur="1" fill="hold">
                                          <p:stCondLst>
                                            <p:cond delay="0"/>
                                          </p:stCondLst>
                                        </p:cTn>
                                        <p:tgtEl>
                                          <p:spTgt spid="10265"/>
                                        </p:tgtEl>
                                        <p:attrNameLst>
                                          <p:attrName>style.visibility</p:attrName>
                                        </p:attrNameLst>
                                      </p:cBhvr>
                                      <p:to>
                                        <p:strVal val="visible"/>
                                      </p:to>
                                    </p:set>
                                    <p:animEffect transition="in" filter="checkerboard(across)">
                                      <p:cBhvr>
                                        <p:cTn id="91" dur="500"/>
                                        <p:tgtEl>
                                          <p:spTgt spid="10265"/>
                                        </p:tgtEl>
                                      </p:cBhvr>
                                    </p:animEffect>
                                  </p:childTnLst>
                                </p:cTn>
                              </p:par>
                              <p:par>
                                <p:cTn id="92" presetID="5" presetClass="entr" presetSubtype="10" fill="hold" nodeType="withEffect">
                                  <p:stCondLst>
                                    <p:cond delay="0"/>
                                  </p:stCondLst>
                                  <p:childTnLst>
                                    <p:set>
                                      <p:cBhvr>
                                        <p:cTn id="93" dur="1" fill="hold">
                                          <p:stCondLst>
                                            <p:cond delay="0"/>
                                          </p:stCondLst>
                                        </p:cTn>
                                        <p:tgtEl>
                                          <p:spTgt spid="10264"/>
                                        </p:tgtEl>
                                        <p:attrNameLst>
                                          <p:attrName>style.visibility</p:attrName>
                                        </p:attrNameLst>
                                      </p:cBhvr>
                                      <p:to>
                                        <p:strVal val="visible"/>
                                      </p:to>
                                    </p:set>
                                    <p:animEffect transition="in" filter="checkerboard(across)">
                                      <p:cBhvr>
                                        <p:cTn id="94" dur="500"/>
                                        <p:tgtEl>
                                          <p:spTgt spid="10264"/>
                                        </p:tgtEl>
                                      </p:cBhvr>
                                    </p:animEffect>
                                  </p:childTnLst>
                                </p:cTn>
                              </p:par>
                              <p:par>
                                <p:cTn id="95" presetID="5" presetClass="entr" presetSubtype="10" fill="hold" grpId="0" nodeType="withEffect">
                                  <p:stCondLst>
                                    <p:cond delay="0"/>
                                  </p:stCondLst>
                                  <p:childTnLst>
                                    <p:set>
                                      <p:cBhvr>
                                        <p:cTn id="96" dur="1" fill="hold">
                                          <p:stCondLst>
                                            <p:cond delay="0"/>
                                          </p:stCondLst>
                                        </p:cTn>
                                        <p:tgtEl>
                                          <p:spTgt spid="10266"/>
                                        </p:tgtEl>
                                        <p:attrNameLst>
                                          <p:attrName>style.visibility</p:attrName>
                                        </p:attrNameLst>
                                      </p:cBhvr>
                                      <p:to>
                                        <p:strVal val="visible"/>
                                      </p:to>
                                    </p:set>
                                    <p:animEffect transition="in" filter="checkerboard(across)">
                                      <p:cBhvr>
                                        <p:cTn id="97" dur="500"/>
                                        <p:tgtEl>
                                          <p:spTgt spid="10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animBg="1"/>
      <p:bldP spid="10247" grpId="0" animBg="1"/>
      <p:bldP spid="10248" grpId="0" animBg="1"/>
      <p:bldP spid="10250" grpId="0" animBg="1"/>
      <p:bldP spid="10251" grpId="0" animBg="1"/>
      <p:bldP spid="10252" grpId="0" animBg="1"/>
      <p:bldP spid="10253" grpId="0" animBg="1"/>
      <p:bldP spid="10254" grpId="0" animBg="1"/>
      <p:bldP spid="10256" grpId="0" animBg="1"/>
      <p:bldP spid="10257" grpId="0" animBg="1"/>
      <p:bldP spid="10259" grpId="0" animBg="1"/>
      <p:bldP spid="10260" grpId="0" animBg="1"/>
      <p:bldP spid="10262" grpId="0" animBg="1"/>
      <p:bldP spid="10263" grpId="0" animBg="1"/>
      <p:bldP spid="10265" grpId="0" animBg="1"/>
      <p:bldP spid="1026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omputerstrain"/>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0" y="1295400"/>
            <a:ext cx="2540000" cy="1857375"/>
          </a:xfrm>
        </p:spPr>
      </p:pic>
      <p:pic>
        <p:nvPicPr>
          <p:cNvPr id="15363" name="Picture 4" descr="team"/>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a:stretch>
            <a:fillRect/>
          </a:stretch>
        </p:blipFill>
        <p:spPr bwMode="auto">
          <a:xfrm>
            <a:off x="7315200" y="1328738"/>
            <a:ext cx="4876800" cy="1879600"/>
          </a:xfrm>
        </p:spPr>
      </p:pic>
      <p:pic>
        <p:nvPicPr>
          <p:cNvPr id="15364" name="Picture 8" descr="operatn4"/>
          <p:cNvPicPr>
            <a:picLocks noGrp="1" noChangeAspect="1" noChangeArrowheads="1"/>
          </p:cNvPicPr>
          <p:nvPr>
            <p:ph sz="quarter" idx="4294967295"/>
          </p:nvPr>
        </p:nvPicPr>
        <p:blipFill>
          <a:blip r:embed="rId5">
            <a:extLst>
              <a:ext uri="{28A0092B-C50C-407E-A947-70E740481C1C}">
                <a14:useLocalDpi xmlns:a14="http://schemas.microsoft.com/office/drawing/2010/main" val="0"/>
              </a:ext>
            </a:extLst>
          </a:blip>
          <a:srcRect/>
          <a:stretch>
            <a:fillRect/>
          </a:stretch>
        </p:blipFill>
        <p:spPr bwMode="auto">
          <a:xfrm>
            <a:off x="0" y="4114800"/>
            <a:ext cx="3606800" cy="1295400"/>
          </a:xfrm>
        </p:spPr>
      </p:pic>
      <p:sp>
        <p:nvSpPr>
          <p:cNvPr id="15365" name="Text Box 5"/>
          <p:cNvSpPr txBox="1">
            <a:spLocks noChangeArrowheads="1"/>
          </p:cNvSpPr>
          <p:nvPr/>
        </p:nvSpPr>
        <p:spPr bwMode="auto">
          <a:xfrm>
            <a:off x="641377" y="3200401"/>
            <a:ext cx="209544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2000"/>
              <a:t>RCC creates </a:t>
            </a:r>
            <a:br>
              <a:rPr lang="en-US" altLang="en-US" sz="2000"/>
            </a:br>
            <a:r>
              <a:rPr lang="en-US" altLang="en-US" sz="2000"/>
              <a:t>project id in SPR</a:t>
            </a:r>
          </a:p>
        </p:txBody>
      </p:sp>
      <p:sp>
        <p:nvSpPr>
          <p:cNvPr id="15366" name="Text Box 6"/>
          <p:cNvSpPr txBox="1">
            <a:spLocks noChangeArrowheads="1"/>
          </p:cNvSpPr>
          <p:nvPr/>
        </p:nvSpPr>
        <p:spPr bwMode="auto">
          <a:xfrm>
            <a:off x="5406814" y="3200401"/>
            <a:ext cx="25912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2000"/>
              <a:t>Team formed with PL</a:t>
            </a:r>
          </a:p>
        </p:txBody>
      </p:sp>
      <p:sp>
        <p:nvSpPr>
          <p:cNvPr id="12295" name="AutoShape 7"/>
          <p:cNvSpPr>
            <a:spLocks noChangeArrowheads="1"/>
          </p:cNvSpPr>
          <p:nvPr/>
        </p:nvSpPr>
        <p:spPr bwMode="auto">
          <a:xfrm>
            <a:off x="3048000" y="1905000"/>
            <a:ext cx="1320800" cy="609600"/>
          </a:xfrm>
          <a:prstGeom prst="rightArrow">
            <a:avLst>
              <a:gd name="adj1" fmla="val 50000"/>
              <a:gd name="adj2" fmla="val 40625"/>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solidFill>
              <a:schemeClr val="tx1"/>
            </a:solidFill>
            <a:miter lim="800000"/>
            <a:headEnd/>
            <a:tailEnd/>
          </a:ln>
          <a:effectLst/>
        </p:spPr>
        <p:txBody>
          <a:bodyPr wrap="none" anchor="ctr"/>
          <a:lstStyle/>
          <a:p>
            <a:pPr>
              <a:defRPr/>
            </a:pPr>
            <a:endParaRPr lang="en-US"/>
          </a:p>
        </p:txBody>
      </p:sp>
      <p:sp>
        <p:nvSpPr>
          <p:cNvPr id="15368" name="Text Box 9"/>
          <p:cNvSpPr txBox="1">
            <a:spLocks noChangeArrowheads="1"/>
          </p:cNvSpPr>
          <p:nvPr/>
        </p:nvSpPr>
        <p:spPr bwMode="auto">
          <a:xfrm>
            <a:off x="1451349" y="5486401"/>
            <a:ext cx="20587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2000"/>
              <a:t>Kick Off Meeting</a:t>
            </a:r>
          </a:p>
        </p:txBody>
      </p:sp>
      <p:sp>
        <p:nvSpPr>
          <p:cNvPr id="15369" name="AutoShape 10"/>
          <p:cNvSpPr>
            <a:spLocks noChangeArrowheads="1"/>
          </p:cNvSpPr>
          <p:nvPr/>
        </p:nvSpPr>
        <p:spPr bwMode="auto">
          <a:xfrm>
            <a:off x="9550400" y="1752600"/>
            <a:ext cx="1320800" cy="609600"/>
          </a:xfrm>
          <a:prstGeom prst="rightArrow">
            <a:avLst>
              <a:gd name="adj1" fmla="val 50000"/>
              <a:gd name="adj2" fmla="val 40625"/>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2299" name="AutoShape 11"/>
          <p:cNvSpPr>
            <a:spLocks noChangeArrowheads="1"/>
          </p:cNvSpPr>
          <p:nvPr/>
        </p:nvSpPr>
        <p:spPr bwMode="auto">
          <a:xfrm>
            <a:off x="7213600" y="3657600"/>
            <a:ext cx="1625600" cy="228600"/>
          </a:xfrm>
          <a:prstGeom prst="roundRect">
            <a:avLst>
              <a:gd name="adj" fmla="val 16667"/>
            </a:avLst>
          </a:prstGeom>
          <a:gradFill rotWithShape="1">
            <a:gsLst>
              <a:gs pos="0">
                <a:schemeClr val="accent2"/>
              </a:gs>
              <a:gs pos="50000">
                <a:schemeClr val="accent1"/>
              </a:gs>
              <a:gs pos="100000">
                <a:schemeClr val="accent2"/>
              </a:gs>
            </a:gsLst>
            <a:lin ang="2700000" scaled="1"/>
          </a:gradFill>
          <a:ln w="9525">
            <a:solidFill>
              <a:schemeClr val="tx1"/>
            </a:solidFill>
            <a:round/>
            <a:headEnd/>
            <a:tailEnd/>
          </a:ln>
          <a:effectLst/>
        </p:spPr>
        <p:txBody>
          <a:bodyPr wrap="none" anchor="ctr"/>
          <a:lstStyle/>
          <a:p>
            <a:pPr algn="ctr" eaLnBrk="0" hangingPunct="0">
              <a:defRPr/>
            </a:pPr>
            <a:r>
              <a:rPr lang="en-US" b="1" dirty="0"/>
              <a:t>N&amp;S</a:t>
            </a:r>
          </a:p>
        </p:txBody>
      </p:sp>
      <p:sp>
        <p:nvSpPr>
          <p:cNvPr id="12300" name="AutoShape 12"/>
          <p:cNvSpPr>
            <a:spLocks noChangeArrowheads="1"/>
          </p:cNvSpPr>
          <p:nvPr/>
        </p:nvSpPr>
        <p:spPr bwMode="auto">
          <a:xfrm>
            <a:off x="7213600" y="4419600"/>
            <a:ext cx="1625600" cy="304800"/>
          </a:xfrm>
          <a:prstGeom prst="roundRect">
            <a:avLst>
              <a:gd name="adj" fmla="val 16667"/>
            </a:avLst>
          </a:prstGeom>
          <a:gradFill rotWithShape="1">
            <a:gsLst>
              <a:gs pos="0">
                <a:schemeClr val="accent2"/>
              </a:gs>
              <a:gs pos="50000">
                <a:schemeClr val="accent1"/>
              </a:gs>
              <a:gs pos="100000">
                <a:schemeClr val="accent2"/>
              </a:gs>
            </a:gsLst>
            <a:lin ang="2700000" scaled="1"/>
          </a:gradFill>
          <a:ln w="9525">
            <a:solidFill>
              <a:schemeClr val="tx1"/>
            </a:solidFill>
            <a:round/>
            <a:headEnd/>
            <a:tailEnd/>
          </a:ln>
          <a:effectLst/>
        </p:spPr>
        <p:txBody>
          <a:bodyPr wrap="none" anchor="ctr"/>
          <a:lstStyle/>
          <a:p>
            <a:pPr algn="ctr" eaLnBrk="0" hangingPunct="0">
              <a:defRPr/>
            </a:pPr>
            <a:r>
              <a:rPr lang="en-US" b="1" dirty="0" err="1"/>
              <a:t>CoRCC</a:t>
            </a:r>
            <a:endParaRPr lang="en-US" b="1" dirty="0"/>
          </a:p>
        </p:txBody>
      </p:sp>
      <p:sp>
        <p:nvSpPr>
          <p:cNvPr id="12301" name="AutoShape 13"/>
          <p:cNvSpPr>
            <a:spLocks noChangeArrowheads="1"/>
          </p:cNvSpPr>
          <p:nvPr/>
        </p:nvSpPr>
        <p:spPr bwMode="auto">
          <a:xfrm>
            <a:off x="7213600" y="5181600"/>
            <a:ext cx="1625600" cy="228600"/>
          </a:xfrm>
          <a:prstGeom prst="roundRect">
            <a:avLst>
              <a:gd name="adj" fmla="val 16667"/>
            </a:avLst>
          </a:prstGeom>
          <a:gradFill rotWithShape="1">
            <a:gsLst>
              <a:gs pos="0">
                <a:schemeClr val="accent2"/>
              </a:gs>
              <a:gs pos="50000">
                <a:schemeClr val="accent1"/>
              </a:gs>
              <a:gs pos="100000">
                <a:schemeClr val="accent2"/>
              </a:gs>
            </a:gsLst>
            <a:lin ang="2700000" scaled="1"/>
          </a:gradFill>
          <a:ln w="9525">
            <a:solidFill>
              <a:schemeClr val="tx1"/>
            </a:solidFill>
            <a:round/>
            <a:headEnd/>
            <a:tailEnd/>
          </a:ln>
          <a:effectLst/>
        </p:spPr>
        <p:txBody>
          <a:bodyPr wrap="none" anchor="ctr"/>
          <a:lstStyle/>
          <a:p>
            <a:pPr algn="ctr" eaLnBrk="0" hangingPunct="0">
              <a:defRPr/>
            </a:pPr>
            <a:r>
              <a:rPr lang="en-US" b="1" dirty="0"/>
              <a:t>Finance</a:t>
            </a:r>
          </a:p>
        </p:txBody>
      </p:sp>
      <p:sp>
        <p:nvSpPr>
          <p:cNvPr id="12302" name="AutoShape 14"/>
          <p:cNvSpPr>
            <a:spLocks noChangeArrowheads="1"/>
          </p:cNvSpPr>
          <p:nvPr/>
        </p:nvSpPr>
        <p:spPr bwMode="auto">
          <a:xfrm>
            <a:off x="7213600" y="5943600"/>
            <a:ext cx="1625600" cy="304800"/>
          </a:xfrm>
          <a:prstGeom prst="roundRect">
            <a:avLst>
              <a:gd name="adj" fmla="val 16667"/>
            </a:avLst>
          </a:prstGeom>
          <a:gradFill rotWithShape="1">
            <a:gsLst>
              <a:gs pos="0">
                <a:schemeClr val="accent2"/>
              </a:gs>
              <a:gs pos="50000">
                <a:schemeClr val="accent1"/>
              </a:gs>
              <a:gs pos="100000">
                <a:schemeClr val="accent2"/>
              </a:gs>
            </a:gsLst>
            <a:lin ang="2700000" scaled="1"/>
          </a:gradFill>
          <a:ln w="9525">
            <a:solidFill>
              <a:schemeClr val="tx1"/>
            </a:solidFill>
            <a:round/>
            <a:headEnd/>
            <a:tailEnd/>
          </a:ln>
          <a:effectLst/>
        </p:spPr>
        <p:txBody>
          <a:bodyPr wrap="none" anchor="ctr"/>
          <a:lstStyle/>
          <a:p>
            <a:pPr algn="ctr" eaLnBrk="0" hangingPunct="0">
              <a:defRPr/>
            </a:pPr>
            <a:r>
              <a:rPr lang="en-US" b="1" dirty="0"/>
              <a:t>CS</a:t>
            </a:r>
          </a:p>
        </p:txBody>
      </p:sp>
      <p:sp>
        <p:nvSpPr>
          <p:cNvPr id="15374" name="Line 15"/>
          <p:cNvSpPr>
            <a:spLocks noChangeShapeType="1"/>
          </p:cNvSpPr>
          <p:nvPr/>
        </p:nvSpPr>
        <p:spPr bwMode="auto">
          <a:xfrm flipV="1">
            <a:off x="4673600" y="3886200"/>
            <a:ext cx="2540000" cy="106680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5" name="Line 16"/>
          <p:cNvSpPr>
            <a:spLocks noChangeShapeType="1"/>
          </p:cNvSpPr>
          <p:nvPr/>
        </p:nvSpPr>
        <p:spPr bwMode="auto">
          <a:xfrm flipV="1">
            <a:off x="4673600" y="4724400"/>
            <a:ext cx="2540000" cy="22860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6" name="Line 17"/>
          <p:cNvSpPr>
            <a:spLocks noChangeShapeType="1"/>
          </p:cNvSpPr>
          <p:nvPr/>
        </p:nvSpPr>
        <p:spPr bwMode="auto">
          <a:xfrm>
            <a:off x="4673600" y="4953000"/>
            <a:ext cx="2540000" cy="60960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5377" name="Group 18"/>
          <p:cNvGrpSpPr>
            <a:grpSpLocks/>
          </p:cNvGrpSpPr>
          <p:nvPr/>
        </p:nvGrpSpPr>
        <p:grpSpPr bwMode="auto">
          <a:xfrm>
            <a:off x="10058400" y="3733800"/>
            <a:ext cx="1524000" cy="2133600"/>
            <a:chOff x="4800" y="2352"/>
            <a:chExt cx="960" cy="1296"/>
          </a:xfrm>
        </p:grpSpPr>
        <p:sp>
          <p:nvSpPr>
            <p:cNvPr id="12307" name="Rectangle 19"/>
            <p:cNvSpPr>
              <a:spLocks noChangeArrowheads="1"/>
            </p:cNvSpPr>
            <p:nvPr/>
          </p:nvSpPr>
          <p:spPr bwMode="auto">
            <a:xfrm>
              <a:off x="4800" y="2352"/>
              <a:ext cx="960" cy="1296"/>
            </a:xfrm>
            <a:prstGeom prst="rect">
              <a:avLst/>
            </a:prstGeom>
            <a:gradFill rotWithShape="1">
              <a:gsLst>
                <a:gs pos="0">
                  <a:schemeClr val="accent2"/>
                </a:gs>
                <a:gs pos="50000">
                  <a:schemeClr val="accent1"/>
                </a:gs>
                <a:gs pos="100000">
                  <a:schemeClr val="accent2"/>
                </a:gs>
              </a:gsLst>
              <a:lin ang="2700000" scaled="1"/>
            </a:gradFill>
            <a:ln w="9525">
              <a:solidFill>
                <a:schemeClr val="tx1"/>
              </a:solidFill>
              <a:miter lim="800000"/>
              <a:headEnd/>
              <a:tailEnd/>
            </a:ln>
            <a:effectLst/>
          </p:spPr>
          <p:txBody>
            <a:bodyPr wrap="none" anchor="ctr"/>
            <a:lstStyle/>
            <a:p>
              <a:pPr>
                <a:defRPr/>
              </a:pPr>
              <a:endParaRPr lang="en-US"/>
            </a:p>
          </p:txBody>
        </p:sp>
        <p:sp>
          <p:nvSpPr>
            <p:cNvPr id="12308" name="AutoShape 20"/>
            <p:cNvSpPr>
              <a:spLocks noChangeArrowheads="1"/>
            </p:cNvSpPr>
            <p:nvPr/>
          </p:nvSpPr>
          <p:spPr bwMode="auto">
            <a:xfrm>
              <a:off x="4896" y="2544"/>
              <a:ext cx="768" cy="338"/>
            </a:xfrm>
            <a:prstGeom prst="roundRect">
              <a:avLst>
                <a:gd name="adj" fmla="val 16667"/>
              </a:avLst>
            </a:prstGeom>
            <a:gradFill rotWithShape="1">
              <a:gsLst>
                <a:gs pos="0">
                  <a:schemeClr val="accent2"/>
                </a:gs>
                <a:gs pos="50000">
                  <a:schemeClr val="accent1"/>
                </a:gs>
                <a:gs pos="100000">
                  <a:schemeClr val="accent2"/>
                </a:gs>
              </a:gsLst>
              <a:lin ang="2700000" scaled="1"/>
            </a:gradFill>
            <a:ln w="9525">
              <a:solidFill>
                <a:schemeClr val="tx1"/>
              </a:solidFill>
              <a:round/>
              <a:headEnd/>
              <a:tailEnd/>
            </a:ln>
            <a:effectLst/>
          </p:spPr>
          <p:txBody>
            <a:bodyPr wrap="none" anchor="ctr"/>
            <a:lstStyle/>
            <a:p>
              <a:pPr algn="ctr" eaLnBrk="0" hangingPunct="0">
                <a:defRPr/>
              </a:pPr>
              <a:r>
                <a:rPr lang="en-US" b="1" dirty="0"/>
                <a:t>VSS</a:t>
              </a:r>
            </a:p>
          </p:txBody>
        </p:sp>
        <p:sp>
          <p:nvSpPr>
            <p:cNvPr id="12309" name="AutoShape 21"/>
            <p:cNvSpPr>
              <a:spLocks noChangeArrowheads="1"/>
            </p:cNvSpPr>
            <p:nvPr/>
          </p:nvSpPr>
          <p:spPr bwMode="auto">
            <a:xfrm>
              <a:off x="4896" y="3072"/>
              <a:ext cx="768" cy="336"/>
            </a:xfrm>
            <a:prstGeom prst="roundRect">
              <a:avLst>
                <a:gd name="adj" fmla="val 16667"/>
              </a:avLst>
            </a:prstGeom>
            <a:gradFill rotWithShape="1">
              <a:gsLst>
                <a:gs pos="0">
                  <a:schemeClr val="accent2"/>
                </a:gs>
                <a:gs pos="50000">
                  <a:schemeClr val="accent1"/>
                </a:gs>
                <a:gs pos="100000">
                  <a:schemeClr val="accent2"/>
                </a:gs>
              </a:gsLst>
              <a:lin ang="2700000" scaled="1"/>
            </a:gradFill>
            <a:ln w="9525">
              <a:solidFill>
                <a:schemeClr val="tx1"/>
              </a:solidFill>
              <a:round/>
              <a:headEnd/>
              <a:tailEnd/>
            </a:ln>
            <a:effectLst/>
          </p:spPr>
          <p:txBody>
            <a:bodyPr wrap="none" anchor="ctr"/>
            <a:lstStyle/>
            <a:p>
              <a:pPr algn="ctr" eaLnBrk="0" hangingPunct="0">
                <a:defRPr/>
              </a:pPr>
              <a:r>
                <a:rPr lang="en-US" b="1"/>
                <a:t>Quantify</a:t>
              </a:r>
            </a:p>
          </p:txBody>
        </p:sp>
      </p:grpSp>
      <p:sp>
        <p:nvSpPr>
          <p:cNvPr id="15378" name="AutoShape 22"/>
          <p:cNvSpPr>
            <a:spLocks noChangeArrowheads="1"/>
          </p:cNvSpPr>
          <p:nvPr/>
        </p:nvSpPr>
        <p:spPr bwMode="auto">
          <a:xfrm>
            <a:off x="8915400" y="4495800"/>
            <a:ext cx="1117600" cy="609600"/>
          </a:xfrm>
          <a:prstGeom prst="rightArrow">
            <a:avLst>
              <a:gd name="adj1" fmla="val 50000"/>
              <a:gd name="adj2" fmla="val 34375"/>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5379" name="Line 23"/>
          <p:cNvSpPr>
            <a:spLocks noChangeShapeType="1"/>
          </p:cNvSpPr>
          <p:nvPr/>
        </p:nvSpPr>
        <p:spPr bwMode="auto">
          <a:xfrm>
            <a:off x="4673600" y="4953000"/>
            <a:ext cx="2540000" cy="121920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 name="Rectangle 2"/>
          <p:cNvSpPr txBox="1">
            <a:spLocks noChangeArrowheads="1"/>
          </p:cNvSpPr>
          <p:nvPr/>
        </p:nvSpPr>
        <p:spPr>
          <a:xfrm>
            <a:off x="406401" y="609600"/>
            <a:ext cx="11385551" cy="533400"/>
          </a:xfrm>
          <a:prstGeom prst="rect">
            <a:avLst/>
          </a:prstGeom>
          <a:noFill/>
          <a:ln w="9525">
            <a:noFill/>
            <a:miter lim="800000"/>
            <a:headEnd/>
            <a:tailEnd/>
          </a:ln>
        </p:spPr>
        <p:txBody>
          <a:bodyPr lIns="0" tIns="0" rIns="0" bIns="0"/>
          <a:lstStyle/>
          <a:p>
            <a:pPr fontAlgn="auto">
              <a:spcAft>
                <a:spcPts val="0"/>
              </a:spcAft>
              <a:defRPr/>
            </a:pPr>
            <a:r>
              <a:rPr lang="en-US" sz="3200" b="1" dirty="0">
                <a:solidFill>
                  <a:schemeClr val="tx2"/>
                </a:solidFill>
                <a:latin typeface="Arial" pitchFamily="34" charset="0"/>
                <a:ea typeface="+mj-ea"/>
                <a:cs typeface="+mj-cs"/>
              </a:rPr>
              <a:t>Project Initiation</a:t>
            </a:r>
          </a:p>
        </p:txBody>
      </p:sp>
      <p:sp>
        <p:nvSpPr>
          <p:cNvPr id="2" name="Footer Placeholder 1"/>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328418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sz="quarter" idx="10"/>
          </p:nvPr>
        </p:nvSpPr>
        <p:spPr>
          <a:xfrm>
            <a:off x="641352" y="1971675"/>
            <a:ext cx="10966449" cy="3693319"/>
          </a:xfrm>
        </p:spPr>
        <p:txBody>
          <a:bodyPr/>
          <a:lstStyle/>
          <a:p>
            <a:pPr>
              <a:lnSpc>
                <a:spcPct val="150000"/>
              </a:lnSpc>
              <a:spcBef>
                <a:spcPct val="0"/>
              </a:spcBef>
              <a:spcAft>
                <a:spcPct val="0"/>
              </a:spcAft>
            </a:pPr>
            <a:r>
              <a:rPr altLang="en-US" dirty="0">
                <a:latin typeface="Arial" charset="0"/>
                <a:cs typeface="Arial" charset="0"/>
              </a:rPr>
              <a:t>Project Estimation</a:t>
            </a:r>
          </a:p>
          <a:p>
            <a:pPr>
              <a:lnSpc>
                <a:spcPct val="150000"/>
              </a:lnSpc>
              <a:spcBef>
                <a:spcPct val="0"/>
              </a:spcBef>
              <a:spcAft>
                <a:spcPct val="0"/>
              </a:spcAft>
            </a:pPr>
            <a:r>
              <a:rPr altLang="en-US" dirty="0">
                <a:latin typeface="Arial" charset="0"/>
                <a:cs typeface="Arial" charset="0"/>
              </a:rPr>
              <a:t>Risk Management</a:t>
            </a:r>
          </a:p>
          <a:p>
            <a:pPr>
              <a:lnSpc>
                <a:spcPct val="150000"/>
              </a:lnSpc>
              <a:spcBef>
                <a:spcPct val="0"/>
              </a:spcBef>
              <a:spcAft>
                <a:spcPct val="0"/>
              </a:spcAft>
            </a:pPr>
            <a:r>
              <a:rPr altLang="en-US" dirty="0">
                <a:latin typeface="Arial" charset="0"/>
                <a:cs typeface="Arial" charset="0"/>
              </a:rPr>
              <a:t>Defect Prevention</a:t>
            </a:r>
          </a:p>
          <a:p>
            <a:pPr>
              <a:lnSpc>
                <a:spcPct val="150000"/>
              </a:lnSpc>
              <a:spcBef>
                <a:spcPct val="0"/>
              </a:spcBef>
              <a:spcAft>
                <a:spcPct val="0"/>
              </a:spcAft>
            </a:pPr>
            <a:r>
              <a:rPr altLang="en-US" dirty="0">
                <a:latin typeface="Arial" charset="0"/>
                <a:cs typeface="Arial" charset="0"/>
              </a:rPr>
              <a:t>Work Breakdown Structure</a:t>
            </a:r>
          </a:p>
          <a:p>
            <a:pPr>
              <a:lnSpc>
                <a:spcPct val="150000"/>
              </a:lnSpc>
              <a:spcBef>
                <a:spcPct val="0"/>
              </a:spcBef>
              <a:spcAft>
                <a:spcPct val="0"/>
              </a:spcAft>
            </a:pPr>
            <a:r>
              <a:rPr altLang="en-US" dirty="0">
                <a:latin typeface="Arial" charset="0"/>
                <a:cs typeface="Arial" charset="0"/>
              </a:rPr>
              <a:t>Identification of Roles &amp; Responsibilities</a:t>
            </a:r>
          </a:p>
          <a:p>
            <a:pPr>
              <a:lnSpc>
                <a:spcPct val="150000"/>
              </a:lnSpc>
              <a:spcBef>
                <a:spcPct val="0"/>
              </a:spcBef>
              <a:spcAft>
                <a:spcPct val="0"/>
              </a:spcAft>
            </a:pPr>
            <a:r>
              <a:rPr altLang="en-US" dirty="0">
                <a:latin typeface="Arial" charset="0"/>
                <a:cs typeface="Arial" charset="0"/>
              </a:rPr>
              <a:t>Quality Assurance Plan</a:t>
            </a:r>
          </a:p>
          <a:p>
            <a:pPr>
              <a:lnSpc>
                <a:spcPct val="150000"/>
              </a:lnSpc>
              <a:spcBef>
                <a:spcPct val="0"/>
              </a:spcBef>
              <a:spcAft>
                <a:spcPct val="0"/>
              </a:spcAft>
            </a:pPr>
            <a:r>
              <a:rPr altLang="en-US" dirty="0">
                <a:latin typeface="Arial" charset="0"/>
                <a:cs typeface="Arial" charset="0"/>
              </a:rPr>
              <a:t>Configuration Management Plan</a:t>
            </a:r>
          </a:p>
          <a:p>
            <a:pPr>
              <a:lnSpc>
                <a:spcPct val="150000"/>
              </a:lnSpc>
              <a:spcBef>
                <a:spcPct val="0"/>
              </a:spcBef>
              <a:spcAft>
                <a:spcPct val="0"/>
              </a:spcAft>
            </a:pPr>
            <a:r>
              <a:rPr altLang="en-US" dirty="0">
                <a:latin typeface="Arial" charset="0"/>
                <a:cs typeface="Arial" charset="0"/>
              </a:rPr>
              <a:t>Metrics Plan</a:t>
            </a:r>
          </a:p>
          <a:p>
            <a:pPr>
              <a:spcBef>
                <a:spcPct val="0"/>
              </a:spcBef>
              <a:spcAft>
                <a:spcPct val="0"/>
              </a:spcAft>
            </a:pPr>
            <a:endParaRPr altLang="en-US" sz="2000" dirty="0">
              <a:latin typeface="Arial" charset="0"/>
              <a:cs typeface="Arial" charset="0"/>
            </a:endParaRPr>
          </a:p>
        </p:txBody>
      </p:sp>
      <p:pic>
        <p:nvPicPr>
          <p:cNvPr id="16387" name="Picture 5" descr="front_banner1"/>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6880412" y="2430979"/>
            <a:ext cx="4572000" cy="2286000"/>
          </a:xfrm>
        </p:spPr>
      </p:pic>
      <p:sp>
        <p:nvSpPr>
          <p:cNvPr id="16388" name="Text Box 4"/>
          <p:cNvSpPr txBox="1">
            <a:spLocks noChangeArrowheads="1"/>
          </p:cNvSpPr>
          <p:nvPr/>
        </p:nvSpPr>
        <p:spPr bwMode="auto">
          <a:xfrm>
            <a:off x="1634835" y="224631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endParaRPr lang="en-US" altLang="en-US"/>
          </a:p>
        </p:txBody>
      </p:sp>
      <p:sp>
        <p:nvSpPr>
          <p:cNvPr id="6" name="Rectangle 2"/>
          <p:cNvSpPr txBox="1">
            <a:spLocks noChangeArrowheads="1"/>
          </p:cNvSpPr>
          <p:nvPr/>
        </p:nvSpPr>
        <p:spPr>
          <a:xfrm>
            <a:off x="406401" y="609600"/>
            <a:ext cx="11385551" cy="533400"/>
          </a:xfrm>
          <a:prstGeom prst="rect">
            <a:avLst/>
          </a:prstGeom>
          <a:noFill/>
          <a:ln w="9525">
            <a:noFill/>
            <a:miter lim="800000"/>
            <a:headEnd/>
            <a:tailEnd/>
          </a:ln>
        </p:spPr>
        <p:txBody>
          <a:bodyPr lIns="0" tIns="0" rIns="0" bIns="0"/>
          <a:lstStyle/>
          <a:p>
            <a:pPr fontAlgn="auto">
              <a:spcAft>
                <a:spcPts val="0"/>
              </a:spcAft>
              <a:defRPr/>
            </a:pPr>
            <a:r>
              <a:rPr lang="en-US" sz="3200" b="1" dirty="0">
                <a:solidFill>
                  <a:schemeClr val="tx2"/>
                </a:solidFill>
                <a:latin typeface="Arial" pitchFamily="34" charset="0"/>
                <a:ea typeface="+mj-ea"/>
                <a:cs typeface="+mj-cs"/>
              </a:rPr>
              <a:t>Project Planning</a:t>
            </a:r>
          </a:p>
        </p:txBody>
      </p:sp>
      <p:sp>
        <p:nvSpPr>
          <p:cNvPr id="2" name="Footer Placeholder 1"/>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718086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Page">
  <a:themeElements>
    <a:clrScheme name="TechMahindra">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ILT Training Font Tech Mahindra">
      <a:majorFont>
        <a:latin typeface="Aril"/>
        <a:ea typeface=""/>
        <a:cs typeface=""/>
      </a:majorFont>
      <a:minorFont>
        <a:latin typeface="Ari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Classification xmlns="fcfb129d-2c4d-4bcd-afb5-a92980dfa96d">Technical Papers</Document_x0020_Classification>
    <Folder xmlns="b6ae8028-3361-4878-ad09-deb2e128b95c" xsi:nil="true"/>
    <Document_x0020_Sub_x0020_Classification xmlns="fcfb129d-2c4d-4bcd-afb5-a92980dfa96d">Process and Service Offering</Document_x0020_Sub_x0020_Classification>
    <Subfolder xmlns="b6ae8028-3361-4878-ad09-deb2e128b95c" xsi:nil="true"/>
    <Service_x0020_Line xmlns="fcfb129d-2c4d-4bcd-afb5-a92980dfa96d">NA</Service_x0020_Line>
    <Asset_x0020_Type xmlns="b6ae8028-3361-4878-ad09-deb2e128b95c"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3" ma:contentTypeDescription="Create a new document." ma:contentTypeScope="" ma:versionID="f355b282d682e5201a65e842ed20f578">
  <xsd:schema xmlns:xsd="http://www.w3.org/2001/XMLSchema" xmlns:xs="http://www.w3.org/2001/XMLSchema" xmlns:p="http://schemas.microsoft.com/office/2006/metadata/properties" xmlns:ns1="http://schemas.microsoft.com/sharepoint/v3" xmlns:ns2="fcfb129d-2c4d-4bcd-afb5-a92980dfa96d" xmlns:ns3="b6ae8028-3361-4878-ad09-deb2e128b95c" targetNamespace="http://schemas.microsoft.com/office/2006/metadata/properties" ma:root="true" ma:fieldsID="75fa229888f2f301f6c65558965486ae" ns1:_="" ns2:_="" ns3:_="">
    <xsd:import namespace="http://schemas.microsoft.com/sharepoint/v3"/>
    <xsd:import namespace="fcfb129d-2c4d-4bcd-afb5-a92980dfa96d"/>
    <xsd:import namespace="b6ae8028-3361-4878-ad09-deb2e128b95c"/>
    <xsd:element name="properties">
      <xsd:complexType>
        <xsd:sequence>
          <xsd:element name="documentManagement">
            <xsd:complexType>
              <xsd:all>
                <xsd:element ref="ns2:Document_x0020_Sub_x0020_Classification" minOccurs="0"/>
                <xsd:element ref="ns2:Document_x0020_Classification"/>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axOccurs="1" ma:index="2" ma:displayName="Keywords">
          <xsd:simpleType xmlns:xs="http://www.w3.org/2001/XMLSchema">
            <xsd:restriction base="xsd:string">
              <xsd:minLength value="1"/>
            </xsd:restriction>
          </xsd:simpleType>
        </xsd:element>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53E0E9-BBAC-4E77-B03C-F4757A7347B6}">
  <ds:schemaRefs>
    <ds:schemaRef ds:uri="http://schemas.microsoft.com/sharepoint/v3"/>
    <ds:schemaRef ds:uri="http://purl.org/dc/terms/"/>
    <ds:schemaRef ds:uri="fcfb129d-2c4d-4bcd-afb5-a92980dfa96d"/>
    <ds:schemaRef ds:uri="http://purl.org/dc/elements/1.1/"/>
    <ds:schemaRef ds:uri="http://purl.org/dc/dcmitype/"/>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b6ae8028-3361-4878-ad09-deb2e128b95c"/>
    <ds:schemaRef ds:uri="http://schemas.microsoft.com/office/2006/metadata/properties"/>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2BC631DF-D038-45DD-B9B8-2994372047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TLS PPT Template_Shashank</Template>
  <TotalTime>0</TotalTime>
  <Words>847</Words>
  <Application>Microsoft Office PowerPoint</Application>
  <PresentationFormat>Widescreen</PresentationFormat>
  <Paragraphs>226</Paragraphs>
  <Slides>28</Slides>
  <Notes>18</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Adobe Gothic Std B</vt:lpstr>
      <vt:lpstr>Arial</vt:lpstr>
      <vt:lpstr>Arial Black</vt:lpstr>
      <vt:lpstr>Aril</vt:lpstr>
      <vt:lpstr>Calibri</vt:lpstr>
      <vt:lpstr>ＭＳ Ｐゴシック</vt:lpstr>
      <vt:lpstr>Tahoma</vt:lpstr>
      <vt:lpstr>Verdana</vt:lpstr>
      <vt:lpstr>Wingdings</vt:lpstr>
      <vt:lpstr>Master Page</vt:lpstr>
      <vt:lpstr>Software Engineering   </vt:lpstr>
      <vt:lpstr>Course objectives</vt:lpstr>
      <vt:lpstr> Introduction to  Project  life cycle</vt:lpstr>
      <vt:lpstr>Project</vt:lpstr>
      <vt:lpstr>Project Life Cycle</vt:lpstr>
      <vt:lpstr>PowerPoint Presentation</vt:lpstr>
      <vt:lpstr>Project Acquisition</vt:lpstr>
      <vt:lpstr>PowerPoint Presentation</vt:lpstr>
      <vt:lpstr>PowerPoint Presentation</vt:lpstr>
      <vt:lpstr>Project Execution</vt:lpstr>
      <vt:lpstr>PowerPoint Presentation</vt:lpstr>
      <vt:lpstr>PowerPoint Presentation</vt:lpstr>
      <vt:lpstr>SDLC</vt:lpstr>
      <vt:lpstr>Introduction to SDLC</vt:lpstr>
      <vt:lpstr>Phases – SDLC </vt:lpstr>
      <vt:lpstr>SDLC -Roles </vt:lpstr>
      <vt:lpstr>SDLC Models</vt:lpstr>
      <vt:lpstr>Model - Waterfall</vt:lpstr>
      <vt:lpstr>Model -Spiral</vt:lpstr>
      <vt:lpstr>Model – ‘V’</vt:lpstr>
      <vt:lpstr>Model-Iterative </vt:lpstr>
      <vt:lpstr>Model - Incremental</vt:lpstr>
      <vt:lpstr>Iterative and Incremental Process</vt:lpstr>
      <vt:lpstr>Methodologies and Models</vt:lpstr>
      <vt:lpstr>SE in Real Time</vt:lpstr>
      <vt:lpstr>Introduction to  Requirement Analysis</vt:lpstr>
      <vt:lpstr>Walk through on URD –LMS case study</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Testing_Skill_Road Map</dc:title>
  <dc:creator/>
  <cp:keywords>Tech Mahindra Powerpoint Template</cp:keywords>
  <cp:lastModifiedBy/>
  <cp:revision>1</cp:revision>
  <dcterms:created xsi:type="dcterms:W3CDTF">2013-06-26T11:14:56Z</dcterms:created>
  <dcterms:modified xsi:type="dcterms:W3CDTF">2016-06-29T08:40:14Z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ies>
</file>