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6" r:id="rId4"/>
  </p:sldMasterIdLst>
  <p:notesMasterIdLst>
    <p:notesMasterId r:id="rId49"/>
  </p:notesMasterIdLst>
  <p:handoutMasterIdLst>
    <p:handoutMasterId r:id="rId50"/>
  </p:handoutMasterIdLst>
  <p:sldIdLst>
    <p:sldId id="463" r:id="rId5"/>
    <p:sldId id="476" r:id="rId6"/>
    <p:sldId id="511" r:id="rId7"/>
    <p:sldId id="525" r:id="rId8"/>
    <p:sldId id="531" r:id="rId9"/>
    <p:sldId id="529" r:id="rId10"/>
    <p:sldId id="530" r:id="rId11"/>
    <p:sldId id="526" r:id="rId12"/>
    <p:sldId id="527" r:id="rId13"/>
    <p:sldId id="532" r:id="rId14"/>
    <p:sldId id="533" r:id="rId15"/>
    <p:sldId id="534" r:id="rId16"/>
    <p:sldId id="535" r:id="rId17"/>
    <p:sldId id="536" r:id="rId18"/>
    <p:sldId id="537" r:id="rId19"/>
    <p:sldId id="540" r:id="rId20"/>
    <p:sldId id="541" r:id="rId21"/>
    <p:sldId id="542" r:id="rId22"/>
    <p:sldId id="543" r:id="rId23"/>
    <p:sldId id="544" r:id="rId24"/>
    <p:sldId id="546" r:id="rId25"/>
    <p:sldId id="547" r:id="rId26"/>
    <p:sldId id="548" r:id="rId27"/>
    <p:sldId id="549" r:id="rId28"/>
    <p:sldId id="550" r:id="rId29"/>
    <p:sldId id="551" r:id="rId30"/>
    <p:sldId id="553" r:id="rId31"/>
    <p:sldId id="554" r:id="rId32"/>
    <p:sldId id="555" r:id="rId33"/>
    <p:sldId id="556" r:id="rId34"/>
    <p:sldId id="557" r:id="rId35"/>
    <p:sldId id="558" r:id="rId36"/>
    <p:sldId id="559" r:id="rId37"/>
    <p:sldId id="560" r:id="rId38"/>
    <p:sldId id="568" r:id="rId39"/>
    <p:sldId id="569" r:id="rId40"/>
    <p:sldId id="570" r:id="rId41"/>
    <p:sldId id="572" r:id="rId42"/>
    <p:sldId id="573" r:id="rId43"/>
    <p:sldId id="574" r:id="rId44"/>
    <p:sldId id="589" r:id="rId45"/>
    <p:sldId id="561" r:id="rId46"/>
    <p:sldId id="562" r:id="rId47"/>
    <p:sldId id="59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04" userDrawn="1">
          <p15:clr>
            <a:srgbClr val="A4A3A4"/>
          </p15:clr>
        </p15:guide>
        <p15:guide id="2" orient="horz" pos="3864" userDrawn="1">
          <p15:clr>
            <a:srgbClr val="A4A3A4"/>
          </p15:clr>
        </p15:guide>
        <p15:guide id="3" orient="horz" pos="201" userDrawn="1">
          <p15:clr>
            <a:srgbClr val="A4A3A4"/>
          </p15:clr>
        </p15:guide>
        <p15:guide id="4" pos="7313" userDrawn="1">
          <p15:clr>
            <a:srgbClr val="A4A3A4"/>
          </p15:clr>
        </p15:guide>
        <p15:guide id="5" pos="40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4128"/>
    <a:srgbClr val="1212EA"/>
    <a:srgbClr val="7C3520"/>
    <a:srgbClr val="FDBC5F"/>
    <a:srgbClr val="FFC000"/>
    <a:srgbClr val="F3901D"/>
    <a:srgbClr val="6D6E71"/>
    <a:srgbClr val="E31837"/>
    <a:srgbClr val="00B050"/>
    <a:srgbClr val="BE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7" autoAdjust="0"/>
    <p:restoredTop sz="94542" autoAdjust="0"/>
  </p:normalViewPr>
  <p:slideViewPr>
    <p:cSldViewPr snapToGrid="0" showGuides="1">
      <p:cViewPr varScale="1">
        <p:scale>
          <a:sx n="71" d="100"/>
          <a:sy n="71" d="100"/>
        </p:scale>
        <p:origin x="714" y="60"/>
      </p:cViewPr>
      <p:guideLst>
        <p:guide orient="horz" pos="4104"/>
        <p:guide orient="horz" pos="3864"/>
        <p:guide orient="horz" pos="201"/>
        <p:guide pos="7313"/>
        <p:guide pos="4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D01F5D-6EF7-41DD-8F49-080CFA71681A}" type="doc">
      <dgm:prSet loTypeId="urn:microsoft.com/office/officeart/2005/8/layout/process4" loCatId="list" qsTypeId="urn:microsoft.com/office/officeart/2005/8/quickstyle/simple1" qsCatId="simple" csTypeId="urn:microsoft.com/office/officeart/2005/8/colors/colorful2" csCatId="colorful" phldr="1"/>
      <dgm:spPr/>
      <dgm:t>
        <a:bodyPr/>
        <a:lstStyle/>
        <a:p>
          <a:endParaRPr lang="en-IN"/>
        </a:p>
      </dgm:t>
    </dgm:pt>
    <dgm:pt modelId="{96A2E3A7-BFDE-40D7-830E-139FF41840CD}">
      <dgm:prSet phldrT="[Text]"/>
      <dgm:spPr/>
      <dgm:t>
        <a:bodyPr/>
        <a:lstStyle/>
        <a:p>
          <a:r>
            <a:rPr lang="en-US" dirty="0" smtClean="0"/>
            <a:t>Requirement Analysis</a:t>
          </a:r>
          <a:endParaRPr lang="en-IN" dirty="0"/>
        </a:p>
      </dgm:t>
    </dgm:pt>
    <dgm:pt modelId="{CCD33043-81AC-49F8-A619-4BD58F90CEAC}" type="parTrans" cxnId="{745FD423-AFFC-48F9-A163-1A86968757F0}">
      <dgm:prSet/>
      <dgm:spPr/>
      <dgm:t>
        <a:bodyPr/>
        <a:lstStyle/>
        <a:p>
          <a:endParaRPr lang="en-IN"/>
        </a:p>
      </dgm:t>
    </dgm:pt>
    <dgm:pt modelId="{3C96DBC4-7D06-4385-96B6-362363D2BC72}" type="sibTrans" cxnId="{745FD423-AFFC-48F9-A163-1A86968757F0}">
      <dgm:prSet/>
      <dgm:spPr/>
      <dgm:t>
        <a:bodyPr/>
        <a:lstStyle/>
        <a:p>
          <a:endParaRPr lang="en-IN"/>
        </a:p>
      </dgm:t>
    </dgm:pt>
    <dgm:pt modelId="{D5BB2A1A-ECAA-4707-B6EB-131C32A54751}">
      <dgm:prSet phldrT="[Text]"/>
      <dgm:spPr/>
      <dgm:t>
        <a:bodyPr/>
        <a:lstStyle/>
        <a:p>
          <a:r>
            <a:rPr lang="en-US" dirty="0" smtClean="0"/>
            <a:t>Design</a:t>
          </a:r>
          <a:endParaRPr lang="en-IN" dirty="0"/>
        </a:p>
      </dgm:t>
    </dgm:pt>
    <dgm:pt modelId="{AE912DBC-4737-4634-BD29-8B3B26B70874}" type="parTrans" cxnId="{31877E8A-B340-4F53-B5E1-B6F253F297E0}">
      <dgm:prSet/>
      <dgm:spPr/>
      <dgm:t>
        <a:bodyPr/>
        <a:lstStyle/>
        <a:p>
          <a:endParaRPr lang="en-IN"/>
        </a:p>
      </dgm:t>
    </dgm:pt>
    <dgm:pt modelId="{876662AB-4FD9-48FF-9F01-F759BB450DAE}" type="sibTrans" cxnId="{31877E8A-B340-4F53-B5E1-B6F253F297E0}">
      <dgm:prSet/>
      <dgm:spPr/>
      <dgm:t>
        <a:bodyPr/>
        <a:lstStyle/>
        <a:p>
          <a:endParaRPr lang="en-IN"/>
        </a:p>
      </dgm:t>
    </dgm:pt>
    <dgm:pt modelId="{41AF1E4D-7BC9-4B85-AC04-03E6C3D000EA}">
      <dgm:prSet phldrT="[Text]"/>
      <dgm:spPr/>
      <dgm:t>
        <a:bodyPr/>
        <a:lstStyle/>
        <a:p>
          <a:r>
            <a:rPr lang="en-US" dirty="0" smtClean="0"/>
            <a:t>Coding </a:t>
          </a:r>
          <a:endParaRPr lang="en-IN" dirty="0"/>
        </a:p>
      </dgm:t>
    </dgm:pt>
    <dgm:pt modelId="{5CD032B6-291D-4A84-900B-BCAEA084C328}" type="parTrans" cxnId="{84FDB694-D689-4217-B2DC-2104773A417C}">
      <dgm:prSet/>
      <dgm:spPr/>
      <dgm:t>
        <a:bodyPr/>
        <a:lstStyle/>
        <a:p>
          <a:endParaRPr lang="en-IN"/>
        </a:p>
      </dgm:t>
    </dgm:pt>
    <dgm:pt modelId="{0D388DB9-8362-4528-963C-7E626B7A6681}" type="sibTrans" cxnId="{84FDB694-D689-4217-B2DC-2104773A417C}">
      <dgm:prSet/>
      <dgm:spPr/>
      <dgm:t>
        <a:bodyPr/>
        <a:lstStyle/>
        <a:p>
          <a:endParaRPr lang="en-IN"/>
        </a:p>
      </dgm:t>
    </dgm:pt>
    <dgm:pt modelId="{3FA7E3BD-3251-47F5-8E51-AFD7FDFC60FC}">
      <dgm:prSet phldrT="[Text]"/>
      <dgm:spPr/>
      <dgm:t>
        <a:bodyPr/>
        <a:lstStyle/>
        <a:p>
          <a:r>
            <a:rPr lang="en-US" dirty="0" smtClean="0"/>
            <a:t>Testing</a:t>
          </a:r>
          <a:endParaRPr lang="en-IN" dirty="0"/>
        </a:p>
      </dgm:t>
    </dgm:pt>
    <dgm:pt modelId="{10476483-0115-4082-888C-954D2294EC9B}" type="parTrans" cxnId="{A71D665F-DA40-4B5E-A5A7-FA3135D0AE7D}">
      <dgm:prSet/>
      <dgm:spPr/>
      <dgm:t>
        <a:bodyPr/>
        <a:lstStyle/>
        <a:p>
          <a:endParaRPr lang="en-IN"/>
        </a:p>
      </dgm:t>
    </dgm:pt>
    <dgm:pt modelId="{CE97C153-7ACB-4B41-BB6A-634706F67FC2}" type="sibTrans" cxnId="{A71D665F-DA40-4B5E-A5A7-FA3135D0AE7D}">
      <dgm:prSet/>
      <dgm:spPr/>
      <dgm:t>
        <a:bodyPr/>
        <a:lstStyle/>
        <a:p>
          <a:endParaRPr lang="en-IN"/>
        </a:p>
      </dgm:t>
    </dgm:pt>
    <dgm:pt modelId="{E3F836DC-2814-4278-AC26-9D5F5DA65CEF}">
      <dgm:prSet phldrT="[Text]"/>
      <dgm:spPr/>
      <dgm:t>
        <a:bodyPr/>
        <a:lstStyle/>
        <a:p>
          <a:r>
            <a:rPr lang="en-US" dirty="0" smtClean="0"/>
            <a:t>Deployment</a:t>
          </a:r>
          <a:endParaRPr lang="en-IN" dirty="0"/>
        </a:p>
      </dgm:t>
    </dgm:pt>
    <dgm:pt modelId="{8F700CA4-B554-4BA6-BA73-D2AC3836861C}" type="parTrans" cxnId="{496A9125-7BBE-4FC9-8956-9545F9A7175F}">
      <dgm:prSet/>
      <dgm:spPr/>
      <dgm:t>
        <a:bodyPr/>
        <a:lstStyle/>
        <a:p>
          <a:endParaRPr lang="en-IN"/>
        </a:p>
      </dgm:t>
    </dgm:pt>
    <dgm:pt modelId="{075871E2-A721-4C14-96CA-AAA335F251FA}" type="sibTrans" cxnId="{496A9125-7BBE-4FC9-8956-9545F9A7175F}">
      <dgm:prSet/>
      <dgm:spPr/>
      <dgm:t>
        <a:bodyPr/>
        <a:lstStyle/>
        <a:p>
          <a:endParaRPr lang="en-IN"/>
        </a:p>
      </dgm:t>
    </dgm:pt>
    <dgm:pt modelId="{C1116D7B-1EE5-4C8A-9EAA-021477FC207C}" type="pres">
      <dgm:prSet presAssocID="{A5D01F5D-6EF7-41DD-8F49-080CFA71681A}" presName="Name0" presStyleCnt="0">
        <dgm:presLayoutVars>
          <dgm:dir/>
          <dgm:animLvl val="lvl"/>
          <dgm:resizeHandles val="exact"/>
        </dgm:presLayoutVars>
      </dgm:prSet>
      <dgm:spPr/>
      <dgm:t>
        <a:bodyPr/>
        <a:lstStyle/>
        <a:p>
          <a:endParaRPr lang="en-IN"/>
        </a:p>
      </dgm:t>
    </dgm:pt>
    <dgm:pt modelId="{EAE9FAA4-F5A1-4F92-A2B2-0C69C6034360}" type="pres">
      <dgm:prSet presAssocID="{E3F836DC-2814-4278-AC26-9D5F5DA65CEF}" presName="boxAndChildren" presStyleCnt="0"/>
      <dgm:spPr/>
    </dgm:pt>
    <dgm:pt modelId="{9110AF85-E6CA-4DA5-BA2C-7859F29E16B3}" type="pres">
      <dgm:prSet presAssocID="{E3F836DC-2814-4278-AC26-9D5F5DA65CEF}" presName="parentTextBox" presStyleLbl="node1" presStyleIdx="0" presStyleCnt="5"/>
      <dgm:spPr/>
      <dgm:t>
        <a:bodyPr/>
        <a:lstStyle/>
        <a:p>
          <a:endParaRPr lang="en-IN"/>
        </a:p>
      </dgm:t>
    </dgm:pt>
    <dgm:pt modelId="{DAA3E31A-A110-4C5F-BA8E-BD0F03C10B55}" type="pres">
      <dgm:prSet presAssocID="{CE97C153-7ACB-4B41-BB6A-634706F67FC2}" presName="sp" presStyleCnt="0"/>
      <dgm:spPr/>
    </dgm:pt>
    <dgm:pt modelId="{219E252F-2D9E-410B-8280-3D7537C83D5A}" type="pres">
      <dgm:prSet presAssocID="{3FA7E3BD-3251-47F5-8E51-AFD7FDFC60FC}" presName="arrowAndChildren" presStyleCnt="0"/>
      <dgm:spPr/>
    </dgm:pt>
    <dgm:pt modelId="{529AA093-A10B-424A-A8EE-106A4704DC10}" type="pres">
      <dgm:prSet presAssocID="{3FA7E3BD-3251-47F5-8E51-AFD7FDFC60FC}" presName="parentTextArrow" presStyleLbl="node1" presStyleIdx="1" presStyleCnt="5"/>
      <dgm:spPr/>
      <dgm:t>
        <a:bodyPr/>
        <a:lstStyle/>
        <a:p>
          <a:endParaRPr lang="en-IN"/>
        </a:p>
      </dgm:t>
    </dgm:pt>
    <dgm:pt modelId="{58EDD2F0-AA7B-420D-BE5B-BC79C20E7C89}" type="pres">
      <dgm:prSet presAssocID="{0D388DB9-8362-4528-963C-7E626B7A6681}" presName="sp" presStyleCnt="0"/>
      <dgm:spPr/>
    </dgm:pt>
    <dgm:pt modelId="{E494BD48-2BA1-4728-A828-D7C6C9F155AF}" type="pres">
      <dgm:prSet presAssocID="{41AF1E4D-7BC9-4B85-AC04-03E6C3D000EA}" presName="arrowAndChildren" presStyleCnt="0"/>
      <dgm:spPr/>
    </dgm:pt>
    <dgm:pt modelId="{9B64C81E-BF8A-40C8-9AAF-5485E9CB3AC9}" type="pres">
      <dgm:prSet presAssocID="{41AF1E4D-7BC9-4B85-AC04-03E6C3D000EA}" presName="parentTextArrow" presStyleLbl="node1" presStyleIdx="2" presStyleCnt="5"/>
      <dgm:spPr/>
      <dgm:t>
        <a:bodyPr/>
        <a:lstStyle/>
        <a:p>
          <a:endParaRPr lang="en-IN"/>
        </a:p>
      </dgm:t>
    </dgm:pt>
    <dgm:pt modelId="{0C58D21C-7683-48CA-82A7-01C87BAF1FE2}" type="pres">
      <dgm:prSet presAssocID="{876662AB-4FD9-48FF-9F01-F759BB450DAE}" presName="sp" presStyleCnt="0"/>
      <dgm:spPr/>
    </dgm:pt>
    <dgm:pt modelId="{ED03966F-AD32-4F67-AA00-AE2274A3EC3D}" type="pres">
      <dgm:prSet presAssocID="{D5BB2A1A-ECAA-4707-B6EB-131C32A54751}" presName="arrowAndChildren" presStyleCnt="0"/>
      <dgm:spPr/>
    </dgm:pt>
    <dgm:pt modelId="{A72AD2AF-3DBE-44B3-9B15-3A139C5A0F7E}" type="pres">
      <dgm:prSet presAssocID="{D5BB2A1A-ECAA-4707-B6EB-131C32A54751}" presName="parentTextArrow" presStyleLbl="node1" presStyleIdx="3" presStyleCnt="5"/>
      <dgm:spPr/>
      <dgm:t>
        <a:bodyPr/>
        <a:lstStyle/>
        <a:p>
          <a:endParaRPr lang="en-IN"/>
        </a:p>
      </dgm:t>
    </dgm:pt>
    <dgm:pt modelId="{6F30B33C-C9F9-40B6-8B1E-570F075305CB}" type="pres">
      <dgm:prSet presAssocID="{3C96DBC4-7D06-4385-96B6-362363D2BC72}" presName="sp" presStyleCnt="0"/>
      <dgm:spPr/>
    </dgm:pt>
    <dgm:pt modelId="{9F97F074-2390-4F55-9FC8-57B8DCAF430F}" type="pres">
      <dgm:prSet presAssocID="{96A2E3A7-BFDE-40D7-830E-139FF41840CD}" presName="arrowAndChildren" presStyleCnt="0"/>
      <dgm:spPr/>
    </dgm:pt>
    <dgm:pt modelId="{B8D448AD-545B-4A1B-8C75-691EE1ABB2A3}" type="pres">
      <dgm:prSet presAssocID="{96A2E3A7-BFDE-40D7-830E-139FF41840CD}" presName="parentTextArrow" presStyleLbl="node1" presStyleIdx="4" presStyleCnt="5"/>
      <dgm:spPr/>
      <dgm:t>
        <a:bodyPr/>
        <a:lstStyle/>
        <a:p>
          <a:endParaRPr lang="en-IN"/>
        </a:p>
      </dgm:t>
    </dgm:pt>
  </dgm:ptLst>
  <dgm:cxnLst>
    <dgm:cxn modelId="{A71D665F-DA40-4B5E-A5A7-FA3135D0AE7D}" srcId="{A5D01F5D-6EF7-41DD-8F49-080CFA71681A}" destId="{3FA7E3BD-3251-47F5-8E51-AFD7FDFC60FC}" srcOrd="3" destOrd="0" parTransId="{10476483-0115-4082-888C-954D2294EC9B}" sibTransId="{CE97C153-7ACB-4B41-BB6A-634706F67FC2}"/>
    <dgm:cxn modelId="{745FD423-AFFC-48F9-A163-1A86968757F0}" srcId="{A5D01F5D-6EF7-41DD-8F49-080CFA71681A}" destId="{96A2E3A7-BFDE-40D7-830E-139FF41840CD}" srcOrd="0" destOrd="0" parTransId="{CCD33043-81AC-49F8-A619-4BD58F90CEAC}" sibTransId="{3C96DBC4-7D06-4385-96B6-362363D2BC72}"/>
    <dgm:cxn modelId="{8CF1C7DD-9C09-4314-B960-3AA4EE091643}" type="presOf" srcId="{D5BB2A1A-ECAA-4707-B6EB-131C32A54751}" destId="{A72AD2AF-3DBE-44B3-9B15-3A139C5A0F7E}" srcOrd="0" destOrd="0" presId="urn:microsoft.com/office/officeart/2005/8/layout/process4"/>
    <dgm:cxn modelId="{496A9125-7BBE-4FC9-8956-9545F9A7175F}" srcId="{A5D01F5D-6EF7-41DD-8F49-080CFA71681A}" destId="{E3F836DC-2814-4278-AC26-9D5F5DA65CEF}" srcOrd="4" destOrd="0" parTransId="{8F700CA4-B554-4BA6-BA73-D2AC3836861C}" sibTransId="{075871E2-A721-4C14-96CA-AAA335F251FA}"/>
    <dgm:cxn modelId="{37087EA3-6DD6-474D-A60B-A82A5C256931}" type="presOf" srcId="{A5D01F5D-6EF7-41DD-8F49-080CFA71681A}" destId="{C1116D7B-1EE5-4C8A-9EAA-021477FC207C}" srcOrd="0" destOrd="0" presId="urn:microsoft.com/office/officeart/2005/8/layout/process4"/>
    <dgm:cxn modelId="{DED59A38-1641-4016-B6CB-0A6487DB37D5}" type="presOf" srcId="{3FA7E3BD-3251-47F5-8E51-AFD7FDFC60FC}" destId="{529AA093-A10B-424A-A8EE-106A4704DC10}" srcOrd="0" destOrd="0" presId="urn:microsoft.com/office/officeart/2005/8/layout/process4"/>
    <dgm:cxn modelId="{72CA3CD3-5E3C-4837-8211-0F01900EDFFD}" type="presOf" srcId="{41AF1E4D-7BC9-4B85-AC04-03E6C3D000EA}" destId="{9B64C81E-BF8A-40C8-9AAF-5485E9CB3AC9}" srcOrd="0" destOrd="0" presId="urn:microsoft.com/office/officeart/2005/8/layout/process4"/>
    <dgm:cxn modelId="{31877E8A-B340-4F53-B5E1-B6F253F297E0}" srcId="{A5D01F5D-6EF7-41DD-8F49-080CFA71681A}" destId="{D5BB2A1A-ECAA-4707-B6EB-131C32A54751}" srcOrd="1" destOrd="0" parTransId="{AE912DBC-4737-4634-BD29-8B3B26B70874}" sibTransId="{876662AB-4FD9-48FF-9F01-F759BB450DAE}"/>
    <dgm:cxn modelId="{DA9A2D60-2556-4571-9F7A-0CA703963D73}" type="presOf" srcId="{96A2E3A7-BFDE-40D7-830E-139FF41840CD}" destId="{B8D448AD-545B-4A1B-8C75-691EE1ABB2A3}" srcOrd="0" destOrd="0" presId="urn:microsoft.com/office/officeart/2005/8/layout/process4"/>
    <dgm:cxn modelId="{FE651097-D624-4F20-9B06-190CE1FCE049}" type="presOf" srcId="{E3F836DC-2814-4278-AC26-9D5F5DA65CEF}" destId="{9110AF85-E6CA-4DA5-BA2C-7859F29E16B3}" srcOrd="0" destOrd="0" presId="urn:microsoft.com/office/officeart/2005/8/layout/process4"/>
    <dgm:cxn modelId="{84FDB694-D689-4217-B2DC-2104773A417C}" srcId="{A5D01F5D-6EF7-41DD-8F49-080CFA71681A}" destId="{41AF1E4D-7BC9-4B85-AC04-03E6C3D000EA}" srcOrd="2" destOrd="0" parTransId="{5CD032B6-291D-4A84-900B-BCAEA084C328}" sibTransId="{0D388DB9-8362-4528-963C-7E626B7A6681}"/>
    <dgm:cxn modelId="{7A4D3B37-EF6B-419F-90F5-178BF1D620B6}" type="presParOf" srcId="{C1116D7B-1EE5-4C8A-9EAA-021477FC207C}" destId="{EAE9FAA4-F5A1-4F92-A2B2-0C69C6034360}" srcOrd="0" destOrd="0" presId="urn:microsoft.com/office/officeart/2005/8/layout/process4"/>
    <dgm:cxn modelId="{DFE2E451-E02E-4EC1-9A8F-6E61F2C04604}" type="presParOf" srcId="{EAE9FAA4-F5A1-4F92-A2B2-0C69C6034360}" destId="{9110AF85-E6CA-4DA5-BA2C-7859F29E16B3}" srcOrd="0" destOrd="0" presId="urn:microsoft.com/office/officeart/2005/8/layout/process4"/>
    <dgm:cxn modelId="{D8F230CC-7D75-4F64-8202-11C389D09577}" type="presParOf" srcId="{C1116D7B-1EE5-4C8A-9EAA-021477FC207C}" destId="{DAA3E31A-A110-4C5F-BA8E-BD0F03C10B55}" srcOrd="1" destOrd="0" presId="urn:microsoft.com/office/officeart/2005/8/layout/process4"/>
    <dgm:cxn modelId="{343A86F1-EA6E-4EC5-9ADC-FD644040693C}" type="presParOf" srcId="{C1116D7B-1EE5-4C8A-9EAA-021477FC207C}" destId="{219E252F-2D9E-410B-8280-3D7537C83D5A}" srcOrd="2" destOrd="0" presId="urn:microsoft.com/office/officeart/2005/8/layout/process4"/>
    <dgm:cxn modelId="{ED8025AE-A9C6-47B1-9DD9-E968E0C333B7}" type="presParOf" srcId="{219E252F-2D9E-410B-8280-3D7537C83D5A}" destId="{529AA093-A10B-424A-A8EE-106A4704DC10}" srcOrd="0" destOrd="0" presId="urn:microsoft.com/office/officeart/2005/8/layout/process4"/>
    <dgm:cxn modelId="{EB3D31DD-9931-456D-92F6-AF19C7BF7CEE}" type="presParOf" srcId="{C1116D7B-1EE5-4C8A-9EAA-021477FC207C}" destId="{58EDD2F0-AA7B-420D-BE5B-BC79C20E7C89}" srcOrd="3" destOrd="0" presId="urn:microsoft.com/office/officeart/2005/8/layout/process4"/>
    <dgm:cxn modelId="{1958F85B-9BFF-4072-A1A5-3B1AFFBB098C}" type="presParOf" srcId="{C1116D7B-1EE5-4C8A-9EAA-021477FC207C}" destId="{E494BD48-2BA1-4728-A828-D7C6C9F155AF}" srcOrd="4" destOrd="0" presId="urn:microsoft.com/office/officeart/2005/8/layout/process4"/>
    <dgm:cxn modelId="{7CA5A1A9-EA7F-412F-B6E5-2B2F876D244E}" type="presParOf" srcId="{E494BD48-2BA1-4728-A828-D7C6C9F155AF}" destId="{9B64C81E-BF8A-40C8-9AAF-5485E9CB3AC9}" srcOrd="0" destOrd="0" presId="urn:microsoft.com/office/officeart/2005/8/layout/process4"/>
    <dgm:cxn modelId="{14BB1E6D-C731-4915-845F-5C71D970D4D0}" type="presParOf" srcId="{C1116D7B-1EE5-4C8A-9EAA-021477FC207C}" destId="{0C58D21C-7683-48CA-82A7-01C87BAF1FE2}" srcOrd="5" destOrd="0" presId="urn:microsoft.com/office/officeart/2005/8/layout/process4"/>
    <dgm:cxn modelId="{DF26AB5B-71C5-444C-B947-32EFB60CA268}" type="presParOf" srcId="{C1116D7B-1EE5-4C8A-9EAA-021477FC207C}" destId="{ED03966F-AD32-4F67-AA00-AE2274A3EC3D}" srcOrd="6" destOrd="0" presId="urn:microsoft.com/office/officeart/2005/8/layout/process4"/>
    <dgm:cxn modelId="{4E30F381-E817-412A-9195-B9683C4876AA}" type="presParOf" srcId="{ED03966F-AD32-4F67-AA00-AE2274A3EC3D}" destId="{A72AD2AF-3DBE-44B3-9B15-3A139C5A0F7E}" srcOrd="0" destOrd="0" presId="urn:microsoft.com/office/officeart/2005/8/layout/process4"/>
    <dgm:cxn modelId="{946F1D31-C2C2-49B9-BC4E-C56839B9D3F5}" type="presParOf" srcId="{C1116D7B-1EE5-4C8A-9EAA-021477FC207C}" destId="{6F30B33C-C9F9-40B6-8B1E-570F075305CB}" srcOrd="7" destOrd="0" presId="urn:microsoft.com/office/officeart/2005/8/layout/process4"/>
    <dgm:cxn modelId="{CCD97591-B681-4B19-8BDD-02C4A2B56994}" type="presParOf" srcId="{C1116D7B-1EE5-4C8A-9EAA-021477FC207C}" destId="{9F97F074-2390-4F55-9FC8-57B8DCAF430F}" srcOrd="8" destOrd="0" presId="urn:microsoft.com/office/officeart/2005/8/layout/process4"/>
    <dgm:cxn modelId="{684B8D5B-C81B-45F1-B7CC-13915EF519ED}" type="presParOf" srcId="{9F97F074-2390-4F55-9FC8-57B8DCAF430F}" destId="{B8D448AD-545B-4A1B-8C75-691EE1ABB2A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E2921F1-5C86-427B-B083-316F01A337FE}"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0682F504-9531-4A68-90C9-DD6ABFD8D67E}">
      <dgm:prSet custT="1"/>
      <dgm:spPr/>
      <dgm:t>
        <a:bodyPr/>
        <a:lstStyle/>
        <a:p>
          <a:pPr rtl="0"/>
          <a:r>
            <a:rPr lang="en-US" sz="1600" dirty="0" smtClean="0"/>
            <a:t>Empirical Process: </a:t>
          </a:r>
          <a:endParaRPr lang="en-IN" sz="1600" dirty="0"/>
        </a:p>
      </dgm:t>
    </dgm:pt>
    <dgm:pt modelId="{5E471468-CF02-43E6-AF2C-7C12262AADEC}" type="parTrans" cxnId="{F34E5BA4-F502-438E-A0E3-4632F81E63FB}">
      <dgm:prSet/>
      <dgm:spPr/>
      <dgm:t>
        <a:bodyPr/>
        <a:lstStyle/>
        <a:p>
          <a:endParaRPr lang="en-IN"/>
        </a:p>
      </dgm:t>
    </dgm:pt>
    <dgm:pt modelId="{4F0E1CEF-3879-4D56-981D-3084A47714CB}" type="sibTrans" cxnId="{F34E5BA4-F502-438E-A0E3-4632F81E63FB}">
      <dgm:prSet/>
      <dgm:spPr/>
      <dgm:t>
        <a:bodyPr/>
        <a:lstStyle/>
        <a:p>
          <a:endParaRPr lang="en-IN"/>
        </a:p>
      </dgm:t>
    </dgm:pt>
    <dgm:pt modelId="{00091EC8-EC19-49ED-A107-042F40113C26}">
      <dgm:prSet custT="1"/>
      <dgm:spPr/>
      <dgm:t>
        <a:bodyPr/>
        <a:lstStyle/>
        <a:p>
          <a:pPr rtl="0"/>
          <a:r>
            <a:rPr lang="en-US" sz="1600" dirty="0" smtClean="0"/>
            <a:t>We don’t know upfront the exact input combination</a:t>
          </a:r>
          <a:endParaRPr lang="en-IN" sz="1600" dirty="0"/>
        </a:p>
      </dgm:t>
    </dgm:pt>
    <dgm:pt modelId="{657443C2-4CFF-4ACA-A427-758E4D91B584}" type="parTrans" cxnId="{E5AC8183-5F30-4B15-BEED-49315C1FF119}">
      <dgm:prSet/>
      <dgm:spPr/>
      <dgm:t>
        <a:bodyPr/>
        <a:lstStyle/>
        <a:p>
          <a:endParaRPr lang="en-IN"/>
        </a:p>
      </dgm:t>
    </dgm:pt>
    <dgm:pt modelId="{4E395610-CBE1-48CA-8EAC-65967BA7CAE5}" type="sibTrans" cxnId="{E5AC8183-5F30-4B15-BEED-49315C1FF119}">
      <dgm:prSet/>
      <dgm:spPr/>
      <dgm:t>
        <a:bodyPr/>
        <a:lstStyle/>
        <a:p>
          <a:endParaRPr lang="en-IN"/>
        </a:p>
      </dgm:t>
    </dgm:pt>
    <dgm:pt modelId="{E2151D67-3E14-4B7D-A66F-A9ACE4C5FFFB}">
      <dgm:prSet custT="1"/>
      <dgm:spPr/>
      <dgm:t>
        <a:bodyPr/>
        <a:lstStyle/>
        <a:p>
          <a:pPr rtl="0"/>
          <a:r>
            <a:rPr lang="en-US" sz="1600" b="1" dirty="0" smtClean="0"/>
            <a:t>Scrum is useful for empirical processes where inputs, process not defined and the output is vision</a:t>
          </a:r>
          <a:endParaRPr lang="en-IN" sz="1600" dirty="0"/>
        </a:p>
      </dgm:t>
    </dgm:pt>
    <dgm:pt modelId="{19D9D60C-D84F-4099-A374-9A54C5F1CAAE}" type="parTrans" cxnId="{DA34D7B9-42EB-4AC4-991A-D7F8C0F6E466}">
      <dgm:prSet/>
      <dgm:spPr/>
      <dgm:t>
        <a:bodyPr/>
        <a:lstStyle/>
        <a:p>
          <a:endParaRPr lang="en-IN"/>
        </a:p>
      </dgm:t>
    </dgm:pt>
    <dgm:pt modelId="{76EA1BA4-A04D-4B45-B0CC-2D269B96F015}" type="sibTrans" cxnId="{DA34D7B9-42EB-4AC4-991A-D7F8C0F6E466}">
      <dgm:prSet/>
      <dgm:spPr/>
      <dgm:t>
        <a:bodyPr/>
        <a:lstStyle/>
        <a:p>
          <a:endParaRPr lang="en-IN"/>
        </a:p>
      </dgm:t>
    </dgm:pt>
    <dgm:pt modelId="{DF10D119-FC91-43F1-A145-95C46013B436}">
      <dgm:prSet custT="1"/>
      <dgm:spPr/>
      <dgm:t>
        <a:bodyPr/>
        <a:lstStyle/>
        <a:p>
          <a:pPr rtl="0"/>
          <a:r>
            <a:rPr lang="en-US" sz="1600" b="1" dirty="0" smtClean="0"/>
            <a:t>We have to use other three controls for Empirical Process –namely Focus on transparency; Inspection and Adoption</a:t>
          </a:r>
          <a:endParaRPr lang="en-IN" sz="1600" dirty="0"/>
        </a:p>
      </dgm:t>
    </dgm:pt>
    <dgm:pt modelId="{552C72EB-3C2F-46C8-B959-5AC118A09440}" type="parTrans" cxnId="{B5577B5A-B4AE-4648-9E8E-40B129A71F50}">
      <dgm:prSet/>
      <dgm:spPr/>
      <dgm:t>
        <a:bodyPr/>
        <a:lstStyle/>
        <a:p>
          <a:endParaRPr lang="en-IN"/>
        </a:p>
      </dgm:t>
    </dgm:pt>
    <dgm:pt modelId="{BB794942-87A8-422F-B7A3-6578BC035201}" type="sibTrans" cxnId="{B5577B5A-B4AE-4648-9E8E-40B129A71F50}">
      <dgm:prSet/>
      <dgm:spPr/>
      <dgm:t>
        <a:bodyPr/>
        <a:lstStyle/>
        <a:p>
          <a:endParaRPr lang="en-IN"/>
        </a:p>
      </dgm:t>
    </dgm:pt>
    <dgm:pt modelId="{0A38AC97-F90D-42D7-B3CD-B3DF1CCEF688}">
      <dgm:prSet custT="1"/>
      <dgm:spPr/>
      <dgm:t>
        <a:bodyPr/>
        <a:lstStyle/>
        <a:p>
          <a:pPr rtl="0"/>
          <a:r>
            <a:rPr lang="en-US" sz="1600" b="1" dirty="0" smtClean="0"/>
            <a:t>Transparency:</a:t>
          </a:r>
          <a:endParaRPr lang="en-IN" sz="1600" dirty="0"/>
        </a:p>
      </dgm:t>
    </dgm:pt>
    <dgm:pt modelId="{7EDE8681-31E5-4EDE-AB02-7AE86CDE4D76}" type="parTrans" cxnId="{5B7CD4DE-FCA3-409F-B09E-7E449622A98A}">
      <dgm:prSet/>
      <dgm:spPr/>
      <dgm:t>
        <a:bodyPr/>
        <a:lstStyle/>
        <a:p>
          <a:endParaRPr lang="en-IN"/>
        </a:p>
      </dgm:t>
    </dgm:pt>
    <dgm:pt modelId="{1EF9D729-6F8D-46E0-82F8-DCF98BC35497}" type="sibTrans" cxnId="{5B7CD4DE-FCA3-409F-B09E-7E449622A98A}">
      <dgm:prSet/>
      <dgm:spPr/>
      <dgm:t>
        <a:bodyPr/>
        <a:lstStyle/>
        <a:p>
          <a:endParaRPr lang="en-IN"/>
        </a:p>
      </dgm:t>
    </dgm:pt>
    <dgm:pt modelId="{D36673EE-EBE0-4ADF-8B44-78813D7CB81E}">
      <dgm:prSet custT="1"/>
      <dgm:spPr/>
      <dgm:t>
        <a:bodyPr/>
        <a:lstStyle/>
        <a:p>
          <a:pPr rtl="0"/>
          <a:r>
            <a:rPr lang="en-US" sz="1600" b="1" dirty="0" smtClean="0"/>
            <a:t>Adoption: What you miss in the pilot –fix it in the next pilot</a:t>
          </a:r>
          <a:endParaRPr lang="en-IN" sz="1600" dirty="0"/>
        </a:p>
      </dgm:t>
    </dgm:pt>
    <dgm:pt modelId="{82BA35A4-8579-4C9F-83B7-5E463C31A1B5}" type="parTrans" cxnId="{15ADB8A2-7372-420C-B879-EB5CA1778119}">
      <dgm:prSet/>
      <dgm:spPr/>
      <dgm:t>
        <a:bodyPr/>
        <a:lstStyle/>
        <a:p>
          <a:endParaRPr lang="en-IN"/>
        </a:p>
      </dgm:t>
    </dgm:pt>
    <dgm:pt modelId="{C842B5DD-2B27-4247-AEF9-C327A3E8F7BC}" type="sibTrans" cxnId="{15ADB8A2-7372-420C-B879-EB5CA1778119}">
      <dgm:prSet/>
      <dgm:spPr/>
      <dgm:t>
        <a:bodyPr/>
        <a:lstStyle/>
        <a:p>
          <a:endParaRPr lang="en-IN"/>
        </a:p>
      </dgm:t>
    </dgm:pt>
    <dgm:pt modelId="{17A043BE-DF97-4650-AFD3-2FE641DAD3BC}">
      <dgm:prSet custT="1"/>
      <dgm:spPr/>
      <dgm:t>
        <a:bodyPr/>
        <a:lstStyle/>
        <a:p>
          <a:pPr rtl="0"/>
          <a:r>
            <a:rPr lang="en-US" sz="1600" dirty="0" smtClean="0"/>
            <a:t>Ex. Making a recipe: Here we don’t have previous measurement</a:t>
          </a:r>
          <a:endParaRPr lang="en-IN" sz="1600" dirty="0"/>
        </a:p>
      </dgm:t>
    </dgm:pt>
    <dgm:pt modelId="{F90E6E55-973D-4AF5-AC9D-B91C39229130}" type="parTrans" cxnId="{C590FF55-012B-40F5-ABB5-15658835C574}">
      <dgm:prSet/>
      <dgm:spPr/>
      <dgm:t>
        <a:bodyPr/>
        <a:lstStyle/>
        <a:p>
          <a:endParaRPr lang="en-IN"/>
        </a:p>
      </dgm:t>
    </dgm:pt>
    <dgm:pt modelId="{40F91EB7-1230-4597-AA71-85EFE8ADEC89}" type="sibTrans" cxnId="{C590FF55-012B-40F5-ABB5-15658835C574}">
      <dgm:prSet/>
      <dgm:spPr/>
      <dgm:t>
        <a:bodyPr/>
        <a:lstStyle/>
        <a:p>
          <a:endParaRPr lang="en-IN"/>
        </a:p>
      </dgm:t>
    </dgm:pt>
    <dgm:pt modelId="{B1B0D447-1764-4E74-BF9B-5A5FBA080C2B}">
      <dgm:prSet custT="1"/>
      <dgm:spPr/>
      <dgm:t>
        <a:bodyPr/>
        <a:lstStyle/>
        <a:p>
          <a:pPr rtl="0"/>
          <a:r>
            <a:rPr lang="en-US" sz="1600" b="1" dirty="0" smtClean="0"/>
            <a:t>When do you use Scrum?</a:t>
          </a:r>
          <a:endParaRPr lang="en-IN" sz="1600" dirty="0"/>
        </a:p>
      </dgm:t>
    </dgm:pt>
    <dgm:pt modelId="{10947DCE-2421-49D3-A20C-D66271BA23F9}" type="parTrans" cxnId="{147C3432-2F99-4332-A7D2-A4714F3CB805}">
      <dgm:prSet/>
      <dgm:spPr/>
      <dgm:t>
        <a:bodyPr/>
        <a:lstStyle/>
        <a:p>
          <a:endParaRPr lang="en-IN"/>
        </a:p>
      </dgm:t>
    </dgm:pt>
    <dgm:pt modelId="{62FC8600-E164-4FFA-86DB-FE71E3C6062C}" type="sibTrans" cxnId="{147C3432-2F99-4332-A7D2-A4714F3CB805}">
      <dgm:prSet/>
      <dgm:spPr/>
      <dgm:t>
        <a:bodyPr/>
        <a:lstStyle/>
        <a:p>
          <a:endParaRPr lang="en-IN"/>
        </a:p>
      </dgm:t>
    </dgm:pt>
    <dgm:pt modelId="{C0290359-557C-4BD9-A724-1DCC0DBAB544}">
      <dgm:prSet custT="1"/>
      <dgm:spPr/>
      <dgm:t>
        <a:bodyPr/>
        <a:lstStyle/>
        <a:p>
          <a:pPr rtl="0"/>
          <a:r>
            <a:rPr lang="en-US" sz="1600" b="1" dirty="0" smtClean="0"/>
            <a:t>When it is new product development</a:t>
          </a:r>
          <a:endParaRPr lang="en-IN" sz="1600" dirty="0"/>
        </a:p>
      </dgm:t>
    </dgm:pt>
    <dgm:pt modelId="{7729CF53-FB9F-444B-8E70-08BD5A18EA65}" type="parTrans" cxnId="{4F89DD07-7C60-40E8-BB25-90A099FD3A19}">
      <dgm:prSet/>
      <dgm:spPr/>
      <dgm:t>
        <a:bodyPr/>
        <a:lstStyle/>
        <a:p>
          <a:endParaRPr lang="en-IN"/>
        </a:p>
      </dgm:t>
    </dgm:pt>
    <dgm:pt modelId="{0180FC4F-4B2B-4F50-9113-62968CA8D0EB}" type="sibTrans" cxnId="{4F89DD07-7C60-40E8-BB25-90A099FD3A19}">
      <dgm:prSet/>
      <dgm:spPr/>
      <dgm:t>
        <a:bodyPr/>
        <a:lstStyle/>
        <a:p>
          <a:endParaRPr lang="en-IN"/>
        </a:p>
      </dgm:t>
    </dgm:pt>
    <dgm:pt modelId="{61581A67-5F9F-4C7C-905B-59C12187AA30}">
      <dgm:prSet custT="1"/>
      <dgm:spPr/>
      <dgm:t>
        <a:bodyPr/>
        <a:lstStyle/>
        <a:p>
          <a:pPr rtl="0"/>
          <a:r>
            <a:rPr lang="en-US" sz="1600" b="1" dirty="0" smtClean="0"/>
            <a:t>Process is Empirical</a:t>
          </a:r>
          <a:endParaRPr lang="en-IN" sz="1600" dirty="0"/>
        </a:p>
      </dgm:t>
    </dgm:pt>
    <dgm:pt modelId="{671E25B1-D0CB-413E-9ACF-3C50B60C39E4}" type="parTrans" cxnId="{3063CC98-860F-4352-8CFB-D4395174BC8A}">
      <dgm:prSet/>
      <dgm:spPr/>
      <dgm:t>
        <a:bodyPr/>
        <a:lstStyle/>
        <a:p>
          <a:endParaRPr lang="en-IN"/>
        </a:p>
      </dgm:t>
    </dgm:pt>
    <dgm:pt modelId="{5D66F399-8286-4EAC-84D0-74781AAAE7B1}" type="sibTrans" cxnId="{3063CC98-860F-4352-8CFB-D4395174BC8A}">
      <dgm:prSet/>
      <dgm:spPr/>
      <dgm:t>
        <a:bodyPr/>
        <a:lstStyle/>
        <a:p>
          <a:endParaRPr lang="en-IN"/>
        </a:p>
      </dgm:t>
    </dgm:pt>
    <dgm:pt modelId="{B8F8719F-7181-43AC-AC7C-9D09CB7F9B83}">
      <dgm:prSet custT="1"/>
      <dgm:spPr/>
      <dgm:t>
        <a:bodyPr/>
        <a:lstStyle/>
        <a:p>
          <a:pPr rtl="0"/>
          <a:r>
            <a:rPr lang="en-US" sz="1600" b="1" dirty="0" smtClean="0"/>
            <a:t>Right use case for Scrum is Empirical Process;</a:t>
          </a:r>
          <a:r>
            <a:rPr lang="en-US" sz="1600" b="1" u="sng" dirty="0" smtClean="0"/>
            <a:t> </a:t>
          </a:r>
          <a:r>
            <a:rPr lang="en-US" sz="1600" u="sng" dirty="0" smtClean="0"/>
            <a:t>Anything as recipe creation can be mapped to Scrum</a:t>
          </a:r>
          <a:endParaRPr lang="en-IN" sz="1600" dirty="0"/>
        </a:p>
      </dgm:t>
    </dgm:pt>
    <dgm:pt modelId="{D130288B-D92E-48E4-9394-9978AEF086C0}" type="parTrans" cxnId="{7E48985F-ED24-493A-80DF-B0085DE61A8C}">
      <dgm:prSet/>
      <dgm:spPr/>
      <dgm:t>
        <a:bodyPr/>
        <a:lstStyle/>
        <a:p>
          <a:endParaRPr lang="en-IN"/>
        </a:p>
      </dgm:t>
    </dgm:pt>
    <dgm:pt modelId="{3E8BB198-FF46-4E49-82B3-875C68814DEE}" type="sibTrans" cxnId="{7E48985F-ED24-493A-80DF-B0085DE61A8C}">
      <dgm:prSet/>
      <dgm:spPr/>
      <dgm:t>
        <a:bodyPr/>
        <a:lstStyle/>
        <a:p>
          <a:endParaRPr lang="en-IN"/>
        </a:p>
      </dgm:t>
    </dgm:pt>
    <dgm:pt modelId="{D5AE6062-C59B-453A-901C-85473D369018}">
      <dgm:prSet custT="1"/>
      <dgm:spPr/>
      <dgm:t>
        <a:bodyPr/>
        <a:lstStyle/>
        <a:p>
          <a:pPr rtl="0"/>
          <a:r>
            <a:rPr lang="en-US" sz="1600" b="1" dirty="0" smtClean="0"/>
            <a:t>When you can avoid Scrum?</a:t>
          </a:r>
          <a:endParaRPr lang="en-IN" sz="1600" dirty="0"/>
        </a:p>
      </dgm:t>
    </dgm:pt>
    <dgm:pt modelId="{A96FC1E8-34C8-4472-AE2E-0BD40ABFFDA9}" type="parTrans" cxnId="{40366DD9-AE5F-4F18-BE41-0C65A75FF43C}">
      <dgm:prSet/>
      <dgm:spPr/>
      <dgm:t>
        <a:bodyPr/>
        <a:lstStyle/>
        <a:p>
          <a:endParaRPr lang="en-IN"/>
        </a:p>
      </dgm:t>
    </dgm:pt>
    <dgm:pt modelId="{9790B7B9-ACDE-496E-B9F9-BB2911F22E6E}" type="sibTrans" cxnId="{40366DD9-AE5F-4F18-BE41-0C65A75FF43C}">
      <dgm:prSet/>
      <dgm:spPr/>
      <dgm:t>
        <a:bodyPr/>
        <a:lstStyle/>
        <a:p>
          <a:endParaRPr lang="en-IN"/>
        </a:p>
      </dgm:t>
    </dgm:pt>
    <dgm:pt modelId="{A033954A-29A4-4A86-8CB6-A82C30EC3C3A}">
      <dgm:prSet custT="1"/>
      <dgm:spPr/>
      <dgm:t>
        <a:bodyPr/>
        <a:lstStyle/>
        <a:p>
          <a:pPr rtl="0"/>
          <a:r>
            <a:rPr lang="en-US" sz="1600" dirty="0" smtClean="0"/>
            <a:t>Scrum CANNOT be used for dynamic applications because for scrum you need a stable environment , time for inspection and adoption</a:t>
          </a:r>
          <a:endParaRPr lang="en-IN" sz="1600" dirty="0"/>
        </a:p>
      </dgm:t>
    </dgm:pt>
    <dgm:pt modelId="{75A0BA1D-CABD-40F2-AA9E-692B64CD648D}" type="parTrans" cxnId="{14F8D43B-613C-49F6-B214-C1370BCB8127}">
      <dgm:prSet/>
      <dgm:spPr/>
      <dgm:t>
        <a:bodyPr/>
        <a:lstStyle/>
        <a:p>
          <a:endParaRPr lang="en-IN"/>
        </a:p>
      </dgm:t>
    </dgm:pt>
    <dgm:pt modelId="{4F420C7A-75BC-4170-96CA-54DF033ACECF}" type="sibTrans" cxnId="{14F8D43B-613C-49F6-B214-C1370BCB8127}">
      <dgm:prSet/>
      <dgm:spPr/>
      <dgm:t>
        <a:bodyPr/>
        <a:lstStyle/>
        <a:p>
          <a:endParaRPr lang="en-IN"/>
        </a:p>
      </dgm:t>
    </dgm:pt>
    <dgm:pt modelId="{4781349B-51B2-4257-80D0-E45A4E476BB0}">
      <dgm:prSet custT="1"/>
      <dgm:spPr/>
      <dgm:t>
        <a:bodyPr/>
        <a:lstStyle/>
        <a:p>
          <a:pPr rtl="0"/>
          <a:r>
            <a:rPr lang="en-US" sz="1600" dirty="0" smtClean="0"/>
            <a:t>For fixed bid projects might not be the right option</a:t>
          </a:r>
          <a:endParaRPr lang="en-IN" sz="1600" dirty="0"/>
        </a:p>
      </dgm:t>
    </dgm:pt>
    <dgm:pt modelId="{9CA3571F-A778-450B-A550-3DF02DDCC998}" type="parTrans" cxnId="{6EEBA3A7-54FA-4424-A926-A77B0E22FAF8}">
      <dgm:prSet/>
      <dgm:spPr/>
      <dgm:t>
        <a:bodyPr/>
        <a:lstStyle/>
        <a:p>
          <a:endParaRPr lang="en-IN"/>
        </a:p>
      </dgm:t>
    </dgm:pt>
    <dgm:pt modelId="{A91E7E27-2325-4ABC-B80A-3549831D07DE}" type="sibTrans" cxnId="{6EEBA3A7-54FA-4424-A926-A77B0E22FAF8}">
      <dgm:prSet/>
      <dgm:spPr/>
      <dgm:t>
        <a:bodyPr/>
        <a:lstStyle/>
        <a:p>
          <a:endParaRPr lang="en-IN"/>
        </a:p>
      </dgm:t>
    </dgm:pt>
    <dgm:pt modelId="{D272D04E-E854-4EA4-A69E-1E230478E6A3}" type="pres">
      <dgm:prSet presAssocID="{1E2921F1-5C86-427B-B083-316F01A337FE}" presName="linear" presStyleCnt="0">
        <dgm:presLayoutVars>
          <dgm:animLvl val="lvl"/>
          <dgm:resizeHandles val="exact"/>
        </dgm:presLayoutVars>
      </dgm:prSet>
      <dgm:spPr/>
      <dgm:t>
        <a:bodyPr/>
        <a:lstStyle/>
        <a:p>
          <a:endParaRPr lang="en-IN"/>
        </a:p>
      </dgm:t>
    </dgm:pt>
    <dgm:pt modelId="{4EB6EC2D-4CEF-41FF-81F4-B98DE21AD938}" type="pres">
      <dgm:prSet presAssocID="{0682F504-9531-4A68-90C9-DD6ABFD8D67E}" presName="parentText" presStyleLbl="node1" presStyleIdx="0" presStyleCnt="3">
        <dgm:presLayoutVars>
          <dgm:chMax val="0"/>
          <dgm:bulletEnabled val="1"/>
        </dgm:presLayoutVars>
      </dgm:prSet>
      <dgm:spPr/>
      <dgm:t>
        <a:bodyPr/>
        <a:lstStyle/>
        <a:p>
          <a:endParaRPr lang="en-IN"/>
        </a:p>
      </dgm:t>
    </dgm:pt>
    <dgm:pt modelId="{EBB932BF-15D4-43C7-8D19-1FF5E46137B1}" type="pres">
      <dgm:prSet presAssocID="{0682F504-9531-4A68-90C9-DD6ABFD8D67E}" presName="childText" presStyleLbl="revTx" presStyleIdx="0" presStyleCnt="3">
        <dgm:presLayoutVars>
          <dgm:bulletEnabled val="1"/>
        </dgm:presLayoutVars>
      </dgm:prSet>
      <dgm:spPr/>
      <dgm:t>
        <a:bodyPr/>
        <a:lstStyle/>
        <a:p>
          <a:endParaRPr lang="en-IN"/>
        </a:p>
      </dgm:t>
    </dgm:pt>
    <dgm:pt modelId="{9E48FEF6-8870-473F-A2ED-D3DE5EAC9C6C}" type="pres">
      <dgm:prSet presAssocID="{B1B0D447-1764-4E74-BF9B-5A5FBA080C2B}" presName="parentText" presStyleLbl="node1" presStyleIdx="1" presStyleCnt="3">
        <dgm:presLayoutVars>
          <dgm:chMax val="0"/>
          <dgm:bulletEnabled val="1"/>
        </dgm:presLayoutVars>
      </dgm:prSet>
      <dgm:spPr/>
      <dgm:t>
        <a:bodyPr/>
        <a:lstStyle/>
        <a:p>
          <a:endParaRPr lang="en-IN"/>
        </a:p>
      </dgm:t>
    </dgm:pt>
    <dgm:pt modelId="{7FC4FCFF-34A8-4581-BBE3-C9C04D9E30BE}" type="pres">
      <dgm:prSet presAssocID="{B1B0D447-1764-4E74-BF9B-5A5FBA080C2B}" presName="childText" presStyleLbl="revTx" presStyleIdx="1" presStyleCnt="3">
        <dgm:presLayoutVars>
          <dgm:bulletEnabled val="1"/>
        </dgm:presLayoutVars>
      </dgm:prSet>
      <dgm:spPr/>
      <dgm:t>
        <a:bodyPr/>
        <a:lstStyle/>
        <a:p>
          <a:endParaRPr lang="en-IN"/>
        </a:p>
      </dgm:t>
    </dgm:pt>
    <dgm:pt modelId="{96705DF8-4C72-42B7-82FA-F78ED368B9C5}" type="pres">
      <dgm:prSet presAssocID="{D5AE6062-C59B-453A-901C-85473D369018}" presName="parentText" presStyleLbl="node1" presStyleIdx="2" presStyleCnt="3">
        <dgm:presLayoutVars>
          <dgm:chMax val="0"/>
          <dgm:bulletEnabled val="1"/>
        </dgm:presLayoutVars>
      </dgm:prSet>
      <dgm:spPr/>
      <dgm:t>
        <a:bodyPr/>
        <a:lstStyle/>
        <a:p>
          <a:endParaRPr lang="en-IN"/>
        </a:p>
      </dgm:t>
    </dgm:pt>
    <dgm:pt modelId="{132C7D39-6C19-4CFE-87F2-8923A339F6D4}" type="pres">
      <dgm:prSet presAssocID="{D5AE6062-C59B-453A-901C-85473D369018}" presName="childText" presStyleLbl="revTx" presStyleIdx="2" presStyleCnt="3">
        <dgm:presLayoutVars>
          <dgm:bulletEnabled val="1"/>
        </dgm:presLayoutVars>
      </dgm:prSet>
      <dgm:spPr/>
      <dgm:t>
        <a:bodyPr/>
        <a:lstStyle/>
        <a:p>
          <a:endParaRPr lang="en-IN"/>
        </a:p>
      </dgm:t>
    </dgm:pt>
  </dgm:ptLst>
  <dgm:cxnLst>
    <dgm:cxn modelId="{BEC28745-DE1C-4587-8695-305AEFA7AE3E}" type="presOf" srcId="{D36673EE-EBE0-4ADF-8B44-78813D7CB81E}" destId="{EBB932BF-15D4-43C7-8D19-1FF5E46137B1}" srcOrd="0" destOrd="4" presId="urn:microsoft.com/office/officeart/2005/8/layout/vList2"/>
    <dgm:cxn modelId="{B31D179F-0AEA-4D8B-A404-872EFD583467}" type="presOf" srcId="{0A38AC97-F90D-42D7-B3CD-B3DF1CCEF688}" destId="{EBB932BF-15D4-43C7-8D19-1FF5E46137B1}" srcOrd="0" destOrd="3" presId="urn:microsoft.com/office/officeart/2005/8/layout/vList2"/>
    <dgm:cxn modelId="{0DED0924-866A-4FE8-B395-16AFD51B4002}" type="presOf" srcId="{0682F504-9531-4A68-90C9-DD6ABFD8D67E}" destId="{4EB6EC2D-4CEF-41FF-81F4-B98DE21AD938}" srcOrd="0" destOrd="0" presId="urn:microsoft.com/office/officeart/2005/8/layout/vList2"/>
    <dgm:cxn modelId="{40366DD9-AE5F-4F18-BE41-0C65A75FF43C}" srcId="{1E2921F1-5C86-427B-B083-316F01A337FE}" destId="{D5AE6062-C59B-453A-901C-85473D369018}" srcOrd="2" destOrd="0" parTransId="{A96FC1E8-34C8-4472-AE2E-0BD40ABFFDA9}" sibTransId="{9790B7B9-ACDE-496E-B9F9-BB2911F22E6E}"/>
    <dgm:cxn modelId="{E0C05F12-82D1-48C7-A5DB-6EE0F54FD052}" type="presOf" srcId="{A033954A-29A4-4A86-8CB6-A82C30EC3C3A}" destId="{132C7D39-6C19-4CFE-87F2-8923A339F6D4}" srcOrd="0" destOrd="0" presId="urn:microsoft.com/office/officeart/2005/8/layout/vList2"/>
    <dgm:cxn modelId="{3063CC98-860F-4352-8CFB-D4395174BC8A}" srcId="{B1B0D447-1764-4E74-BF9B-5A5FBA080C2B}" destId="{61581A67-5F9F-4C7C-905B-59C12187AA30}" srcOrd="1" destOrd="0" parTransId="{671E25B1-D0CB-413E-9ACF-3C50B60C39E4}" sibTransId="{5D66F399-8286-4EAC-84D0-74781AAAE7B1}"/>
    <dgm:cxn modelId="{B136DF1B-8E3F-4F00-8A4D-983915753D77}" type="presOf" srcId="{B1B0D447-1764-4E74-BF9B-5A5FBA080C2B}" destId="{9E48FEF6-8870-473F-A2ED-D3DE5EAC9C6C}" srcOrd="0" destOrd="0" presId="urn:microsoft.com/office/officeart/2005/8/layout/vList2"/>
    <dgm:cxn modelId="{422707E5-7EE5-4E87-AA9D-5D43DB3F7E65}" type="presOf" srcId="{D5AE6062-C59B-453A-901C-85473D369018}" destId="{96705DF8-4C72-42B7-82FA-F78ED368B9C5}" srcOrd="0" destOrd="0" presId="urn:microsoft.com/office/officeart/2005/8/layout/vList2"/>
    <dgm:cxn modelId="{81352D16-44B3-4F7E-A314-19A407C87A81}" type="presOf" srcId="{B8F8719F-7181-43AC-AC7C-9D09CB7F9B83}" destId="{7FC4FCFF-34A8-4581-BBE3-C9C04D9E30BE}" srcOrd="0" destOrd="2" presId="urn:microsoft.com/office/officeart/2005/8/layout/vList2"/>
    <dgm:cxn modelId="{3EA652B8-50A1-4FE3-83EC-17DA1AD33C0A}" type="presOf" srcId="{00091EC8-EC19-49ED-A107-042F40113C26}" destId="{EBB932BF-15D4-43C7-8D19-1FF5E46137B1}" srcOrd="0" destOrd="0" presId="urn:microsoft.com/office/officeart/2005/8/layout/vList2"/>
    <dgm:cxn modelId="{7E48985F-ED24-493A-80DF-B0085DE61A8C}" srcId="{B1B0D447-1764-4E74-BF9B-5A5FBA080C2B}" destId="{B8F8719F-7181-43AC-AC7C-9D09CB7F9B83}" srcOrd="2" destOrd="0" parTransId="{D130288B-D92E-48E4-9394-9978AEF086C0}" sibTransId="{3E8BB198-FF46-4E49-82B3-875C68814DEE}"/>
    <dgm:cxn modelId="{5A89D461-049E-47B5-80F4-0A8C4AC0D934}" type="presOf" srcId="{1E2921F1-5C86-427B-B083-316F01A337FE}" destId="{D272D04E-E854-4EA4-A69E-1E230478E6A3}" srcOrd="0" destOrd="0" presId="urn:microsoft.com/office/officeart/2005/8/layout/vList2"/>
    <dgm:cxn modelId="{15ADB8A2-7372-420C-B879-EB5CA1778119}" srcId="{0682F504-9531-4A68-90C9-DD6ABFD8D67E}" destId="{D36673EE-EBE0-4ADF-8B44-78813D7CB81E}" srcOrd="4" destOrd="0" parTransId="{82BA35A4-8579-4C9F-83B7-5E463C31A1B5}" sibTransId="{C842B5DD-2B27-4247-AEF9-C327A3E8F7BC}"/>
    <dgm:cxn modelId="{E5AC8183-5F30-4B15-BEED-49315C1FF119}" srcId="{0682F504-9531-4A68-90C9-DD6ABFD8D67E}" destId="{00091EC8-EC19-49ED-A107-042F40113C26}" srcOrd="0" destOrd="0" parTransId="{657443C2-4CFF-4ACA-A427-758E4D91B584}" sibTransId="{4E395610-CBE1-48CA-8EAC-65967BA7CAE5}"/>
    <dgm:cxn modelId="{147C3432-2F99-4332-A7D2-A4714F3CB805}" srcId="{1E2921F1-5C86-427B-B083-316F01A337FE}" destId="{B1B0D447-1764-4E74-BF9B-5A5FBA080C2B}" srcOrd="1" destOrd="0" parTransId="{10947DCE-2421-49D3-A20C-D66271BA23F9}" sibTransId="{62FC8600-E164-4FFA-86DB-FE71E3C6062C}"/>
    <dgm:cxn modelId="{DA34D7B9-42EB-4AC4-991A-D7F8C0F6E466}" srcId="{0682F504-9531-4A68-90C9-DD6ABFD8D67E}" destId="{E2151D67-3E14-4B7D-A66F-A9ACE4C5FFFB}" srcOrd="1" destOrd="0" parTransId="{19D9D60C-D84F-4099-A374-9A54C5F1CAAE}" sibTransId="{76EA1BA4-A04D-4B45-B0CC-2D269B96F015}"/>
    <dgm:cxn modelId="{C9CC05B6-FBFE-422A-9577-32750995407C}" type="presOf" srcId="{DF10D119-FC91-43F1-A145-95C46013B436}" destId="{EBB932BF-15D4-43C7-8D19-1FF5E46137B1}" srcOrd="0" destOrd="2" presId="urn:microsoft.com/office/officeart/2005/8/layout/vList2"/>
    <dgm:cxn modelId="{2B2A8BB3-0A23-4313-AEB8-9CB63DDFC5E7}" type="presOf" srcId="{61581A67-5F9F-4C7C-905B-59C12187AA30}" destId="{7FC4FCFF-34A8-4581-BBE3-C9C04D9E30BE}" srcOrd="0" destOrd="1" presId="urn:microsoft.com/office/officeart/2005/8/layout/vList2"/>
    <dgm:cxn modelId="{F34E5BA4-F502-438E-A0E3-4632F81E63FB}" srcId="{1E2921F1-5C86-427B-B083-316F01A337FE}" destId="{0682F504-9531-4A68-90C9-DD6ABFD8D67E}" srcOrd="0" destOrd="0" parTransId="{5E471468-CF02-43E6-AF2C-7C12262AADEC}" sibTransId="{4F0E1CEF-3879-4D56-981D-3084A47714CB}"/>
    <dgm:cxn modelId="{FB978C7A-215C-49AE-857F-04C2EF501094}" type="presOf" srcId="{E2151D67-3E14-4B7D-A66F-A9ACE4C5FFFB}" destId="{EBB932BF-15D4-43C7-8D19-1FF5E46137B1}" srcOrd="0" destOrd="1" presId="urn:microsoft.com/office/officeart/2005/8/layout/vList2"/>
    <dgm:cxn modelId="{6EEBA3A7-54FA-4424-A926-A77B0E22FAF8}" srcId="{D5AE6062-C59B-453A-901C-85473D369018}" destId="{4781349B-51B2-4257-80D0-E45A4E476BB0}" srcOrd="1" destOrd="0" parTransId="{9CA3571F-A778-450B-A550-3DF02DDCC998}" sibTransId="{A91E7E27-2325-4ABC-B80A-3549831D07DE}"/>
    <dgm:cxn modelId="{B5577B5A-B4AE-4648-9E8E-40B129A71F50}" srcId="{0682F504-9531-4A68-90C9-DD6ABFD8D67E}" destId="{DF10D119-FC91-43F1-A145-95C46013B436}" srcOrd="2" destOrd="0" parTransId="{552C72EB-3C2F-46C8-B959-5AC118A09440}" sibTransId="{BB794942-87A8-422F-B7A3-6578BC035201}"/>
    <dgm:cxn modelId="{4ACC4955-0068-4885-836D-1FAB5E45015C}" type="presOf" srcId="{17A043BE-DF97-4650-AFD3-2FE641DAD3BC}" destId="{EBB932BF-15D4-43C7-8D19-1FF5E46137B1}" srcOrd="0" destOrd="5" presId="urn:microsoft.com/office/officeart/2005/8/layout/vList2"/>
    <dgm:cxn modelId="{2C8DEFD7-FF1B-4CB0-8922-364D1BEFE67F}" type="presOf" srcId="{4781349B-51B2-4257-80D0-E45A4E476BB0}" destId="{132C7D39-6C19-4CFE-87F2-8923A339F6D4}" srcOrd="0" destOrd="1" presId="urn:microsoft.com/office/officeart/2005/8/layout/vList2"/>
    <dgm:cxn modelId="{8D7E35A4-0F9C-437C-9ED3-B136757FEE91}" type="presOf" srcId="{C0290359-557C-4BD9-A724-1DCC0DBAB544}" destId="{7FC4FCFF-34A8-4581-BBE3-C9C04D9E30BE}" srcOrd="0" destOrd="0" presId="urn:microsoft.com/office/officeart/2005/8/layout/vList2"/>
    <dgm:cxn modelId="{14F8D43B-613C-49F6-B214-C1370BCB8127}" srcId="{D5AE6062-C59B-453A-901C-85473D369018}" destId="{A033954A-29A4-4A86-8CB6-A82C30EC3C3A}" srcOrd="0" destOrd="0" parTransId="{75A0BA1D-CABD-40F2-AA9E-692B64CD648D}" sibTransId="{4F420C7A-75BC-4170-96CA-54DF033ACECF}"/>
    <dgm:cxn modelId="{C590FF55-012B-40F5-ABB5-15658835C574}" srcId="{D36673EE-EBE0-4ADF-8B44-78813D7CB81E}" destId="{17A043BE-DF97-4650-AFD3-2FE641DAD3BC}" srcOrd="0" destOrd="0" parTransId="{F90E6E55-973D-4AF5-AC9D-B91C39229130}" sibTransId="{40F91EB7-1230-4597-AA71-85EFE8ADEC89}"/>
    <dgm:cxn modelId="{5B7CD4DE-FCA3-409F-B09E-7E449622A98A}" srcId="{0682F504-9531-4A68-90C9-DD6ABFD8D67E}" destId="{0A38AC97-F90D-42D7-B3CD-B3DF1CCEF688}" srcOrd="3" destOrd="0" parTransId="{7EDE8681-31E5-4EDE-AB02-7AE86CDE4D76}" sibTransId="{1EF9D729-6F8D-46E0-82F8-DCF98BC35497}"/>
    <dgm:cxn modelId="{4F89DD07-7C60-40E8-BB25-90A099FD3A19}" srcId="{B1B0D447-1764-4E74-BF9B-5A5FBA080C2B}" destId="{C0290359-557C-4BD9-A724-1DCC0DBAB544}" srcOrd="0" destOrd="0" parTransId="{7729CF53-FB9F-444B-8E70-08BD5A18EA65}" sibTransId="{0180FC4F-4B2B-4F50-9113-62968CA8D0EB}"/>
    <dgm:cxn modelId="{87F4B620-FE1D-4A48-ABEB-D8BA65AD4BCB}" type="presParOf" srcId="{D272D04E-E854-4EA4-A69E-1E230478E6A3}" destId="{4EB6EC2D-4CEF-41FF-81F4-B98DE21AD938}" srcOrd="0" destOrd="0" presId="urn:microsoft.com/office/officeart/2005/8/layout/vList2"/>
    <dgm:cxn modelId="{2E6069EB-66B6-4D1A-9AB0-7F23AAF85D6E}" type="presParOf" srcId="{D272D04E-E854-4EA4-A69E-1E230478E6A3}" destId="{EBB932BF-15D4-43C7-8D19-1FF5E46137B1}" srcOrd="1" destOrd="0" presId="urn:microsoft.com/office/officeart/2005/8/layout/vList2"/>
    <dgm:cxn modelId="{3A9FC369-92EB-4E9B-AADB-964E42727020}" type="presParOf" srcId="{D272D04E-E854-4EA4-A69E-1E230478E6A3}" destId="{9E48FEF6-8870-473F-A2ED-D3DE5EAC9C6C}" srcOrd="2" destOrd="0" presId="urn:microsoft.com/office/officeart/2005/8/layout/vList2"/>
    <dgm:cxn modelId="{C19E40AA-C0D7-447F-A8A2-8FFCBC422908}" type="presParOf" srcId="{D272D04E-E854-4EA4-A69E-1E230478E6A3}" destId="{7FC4FCFF-34A8-4581-BBE3-C9C04D9E30BE}" srcOrd="3" destOrd="0" presId="urn:microsoft.com/office/officeart/2005/8/layout/vList2"/>
    <dgm:cxn modelId="{664FC7FA-F1B9-4F32-9E02-02EF575692A7}" type="presParOf" srcId="{D272D04E-E854-4EA4-A69E-1E230478E6A3}" destId="{96705DF8-4C72-42B7-82FA-F78ED368B9C5}" srcOrd="4" destOrd="0" presId="urn:microsoft.com/office/officeart/2005/8/layout/vList2"/>
    <dgm:cxn modelId="{0D754C45-4382-48DD-9DC3-884579B88E65}" type="presParOf" srcId="{D272D04E-E854-4EA4-A69E-1E230478E6A3}" destId="{132C7D39-6C19-4CFE-87F2-8923A339F6D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F3C7B70-F040-42CC-AB63-305C221758CA}"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B87ACA68-AC90-40E3-8E28-2A591ABD9A3A}">
      <dgm:prSet custT="1"/>
      <dgm:spPr/>
      <dgm:t>
        <a:bodyPr/>
        <a:lstStyle/>
        <a:p>
          <a:pPr rtl="0"/>
          <a:r>
            <a:rPr lang="en-US" sz="1600" dirty="0" smtClean="0"/>
            <a:t>Scrum has 4 ceremonies, 3 roles and three artifacts</a:t>
          </a:r>
          <a:endParaRPr lang="en-IN" sz="1600" dirty="0"/>
        </a:p>
      </dgm:t>
    </dgm:pt>
    <dgm:pt modelId="{30D373DB-B51B-46C8-90CE-EE72B98C1F40}" type="parTrans" cxnId="{9BF7A685-DDF6-4CF2-A26D-468C586FB6D6}">
      <dgm:prSet/>
      <dgm:spPr/>
      <dgm:t>
        <a:bodyPr/>
        <a:lstStyle/>
        <a:p>
          <a:endParaRPr lang="en-IN"/>
        </a:p>
      </dgm:t>
    </dgm:pt>
    <dgm:pt modelId="{7480B13F-6D32-4F13-9C47-2D5C8365E751}" type="sibTrans" cxnId="{9BF7A685-DDF6-4CF2-A26D-468C586FB6D6}">
      <dgm:prSet/>
      <dgm:spPr/>
      <dgm:t>
        <a:bodyPr/>
        <a:lstStyle/>
        <a:p>
          <a:endParaRPr lang="en-IN"/>
        </a:p>
      </dgm:t>
    </dgm:pt>
    <dgm:pt modelId="{2CA609F6-A710-4C16-B514-9708AE79ADF8}">
      <dgm:prSet custT="1"/>
      <dgm:spPr/>
      <dgm:t>
        <a:bodyPr/>
        <a:lstStyle/>
        <a:p>
          <a:pPr rtl="0"/>
          <a:r>
            <a:rPr lang="en-US" sz="1600" smtClean="0"/>
            <a:t>PMBOK is collection of 44 processes</a:t>
          </a:r>
          <a:endParaRPr lang="en-IN" sz="1600"/>
        </a:p>
      </dgm:t>
    </dgm:pt>
    <dgm:pt modelId="{A92FC8AD-28A5-4ACB-AB20-80CD1756603F}" type="parTrans" cxnId="{131C50E2-0ED4-4284-ADA9-F949BFBA9221}">
      <dgm:prSet/>
      <dgm:spPr/>
      <dgm:t>
        <a:bodyPr/>
        <a:lstStyle/>
        <a:p>
          <a:endParaRPr lang="en-IN"/>
        </a:p>
      </dgm:t>
    </dgm:pt>
    <dgm:pt modelId="{21478487-BD63-421A-AB36-304092E1F916}" type="sibTrans" cxnId="{131C50E2-0ED4-4284-ADA9-F949BFBA9221}">
      <dgm:prSet/>
      <dgm:spPr/>
      <dgm:t>
        <a:bodyPr/>
        <a:lstStyle/>
        <a:p>
          <a:endParaRPr lang="en-IN"/>
        </a:p>
      </dgm:t>
    </dgm:pt>
    <dgm:pt modelId="{6FDAFFF0-B5BC-4D3A-9360-E203B7F5B237}">
      <dgm:prSet custT="1"/>
      <dgm:spPr/>
      <dgm:t>
        <a:bodyPr/>
        <a:lstStyle/>
        <a:p>
          <a:pPr rtl="0"/>
          <a:r>
            <a:rPr lang="en-US" sz="1600" b="1" smtClean="0"/>
            <a:t>There are two types of processes</a:t>
          </a:r>
          <a:endParaRPr lang="en-IN" sz="1600"/>
        </a:p>
      </dgm:t>
    </dgm:pt>
    <dgm:pt modelId="{41526877-98E7-4EF5-80C0-5F37C69E0473}" type="parTrans" cxnId="{7ABC361E-1400-4678-AEBA-DCF85441E191}">
      <dgm:prSet/>
      <dgm:spPr/>
      <dgm:t>
        <a:bodyPr/>
        <a:lstStyle/>
        <a:p>
          <a:endParaRPr lang="en-IN"/>
        </a:p>
      </dgm:t>
    </dgm:pt>
    <dgm:pt modelId="{D3391D1A-15AC-40D3-AFD0-313F8D64999A}" type="sibTrans" cxnId="{7ABC361E-1400-4678-AEBA-DCF85441E191}">
      <dgm:prSet/>
      <dgm:spPr/>
      <dgm:t>
        <a:bodyPr/>
        <a:lstStyle/>
        <a:p>
          <a:endParaRPr lang="en-IN"/>
        </a:p>
      </dgm:t>
    </dgm:pt>
    <dgm:pt modelId="{4683FBB0-3E36-4EFC-9472-8D7A656215BA}">
      <dgm:prSet custT="1"/>
      <dgm:spPr/>
      <dgm:t>
        <a:bodyPr/>
        <a:lstStyle/>
        <a:p>
          <a:pPr rtl="0"/>
          <a:r>
            <a:rPr lang="en-US" sz="1600" b="1" dirty="0" smtClean="0"/>
            <a:t>Defined process [We don’t need Scrum for defined processes]</a:t>
          </a:r>
          <a:endParaRPr lang="en-IN" sz="1600" dirty="0"/>
        </a:p>
      </dgm:t>
    </dgm:pt>
    <dgm:pt modelId="{3FF00A7A-2AA1-4735-807E-086006F249A0}" type="parTrans" cxnId="{D0E87174-5607-4A88-B6CF-0023E05F6B6B}">
      <dgm:prSet/>
      <dgm:spPr/>
      <dgm:t>
        <a:bodyPr/>
        <a:lstStyle/>
        <a:p>
          <a:endParaRPr lang="en-IN"/>
        </a:p>
      </dgm:t>
    </dgm:pt>
    <dgm:pt modelId="{BBBDB09F-C362-45F2-A1CE-4F49D9D1AE92}" type="sibTrans" cxnId="{D0E87174-5607-4A88-B6CF-0023E05F6B6B}">
      <dgm:prSet/>
      <dgm:spPr/>
      <dgm:t>
        <a:bodyPr/>
        <a:lstStyle/>
        <a:p>
          <a:endParaRPr lang="en-IN"/>
        </a:p>
      </dgm:t>
    </dgm:pt>
    <dgm:pt modelId="{0BE20B8F-473F-4C0F-A7C0-8180C60B7C52}">
      <dgm:prSet custT="1"/>
      <dgm:spPr/>
      <dgm:t>
        <a:bodyPr/>
        <a:lstStyle/>
        <a:p>
          <a:pPr rtl="0"/>
          <a:r>
            <a:rPr lang="en-US" sz="1600" b="1" dirty="0" smtClean="0"/>
            <a:t>Empirical process [Scrum can be used]</a:t>
          </a:r>
          <a:endParaRPr lang="en-IN" sz="1600" dirty="0"/>
        </a:p>
      </dgm:t>
    </dgm:pt>
    <dgm:pt modelId="{0E0EBD11-72E2-4FCA-A768-91E8E563AC50}" type="parTrans" cxnId="{56211ADE-05F2-4B35-9FA2-BEE17B206017}">
      <dgm:prSet/>
      <dgm:spPr/>
      <dgm:t>
        <a:bodyPr/>
        <a:lstStyle/>
        <a:p>
          <a:endParaRPr lang="en-IN"/>
        </a:p>
      </dgm:t>
    </dgm:pt>
    <dgm:pt modelId="{A3A673EF-87D7-4FEB-859D-A2ACCB809A2A}" type="sibTrans" cxnId="{56211ADE-05F2-4B35-9FA2-BEE17B206017}">
      <dgm:prSet/>
      <dgm:spPr/>
      <dgm:t>
        <a:bodyPr/>
        <a:lstStyle/>
        <a:p>
          <a:endParaRPr lang="en-IN"/>
        </a:p>
      </dgm:t>
    </dgm:pt>
    <dgm:pt modelId="{A2E3F64E-74B8-4468-A204-FEA3B99A5ED2}">
      <dgm:prSet custT="1"/>
      <dgm:spPr/>
      <dgm:t>
        <a:bodyPr/>
        <a:lstStyle/>
        <a:p>
          <a:pPr rtl="0"/>
          <a:r>
            <a:rPr lang="en-US" sz="1600" smtClean="0"/>
            <a:t>Defined Process: </a:t>
          </a:r>
          <a:endParaRPr lang="en-IN" sz="1600"/>
        </a:p>
      </dgm:t>
    </dgm:pt>
    <dgm:pt modelId="{1F5121D3-255C-4E12-A9A0-FDC15C9B6755}" type="parTrans" cxnId="{0D498370-EDCD-4034-8F0E-1C8182F45985}">
      <dgm:prSet/>
      <dgm:spPr/>
      <dgm:t>
        <a:bodyPr/>
        <a:lstStyle/>
        <a:p>
          <a:endParaRPr lang="en-IN"/>
        </a:p>
      </dgm:t>
    </dgm:pt>
    <dgm:pt modelId="{8A4C3DDC-4B8C-489E-B1F0-7D1C51DE205F}" type="sibTrans" cxnId="{0D498370-EDCD-4034-8F0E-1C8182F45985}">
      <dgm:prSet/>
      <dgm:spPr/>
      <dgm:t>
        <a:bodyPr/>
        <a:lstStyle/>
        <a:p>
          <a:endParaRPr lang="en-IN"/>
        </a:p>
      </dgm:t>
    </dgm:pt>
    <dgm:pt modelId="{71400BB2-318F-45C8-8F38-C682651BEE3B}">
      <dgm:prSet custT="1"/>
      <dgm:spPr/>
      <dgm:t>
        <a:bodyPr/>
        <a:lstStyle/>
        <a:p>
          <a:pPr rtl="0"/>
          <a:r>
            <a:rPr lang="en-US" sz="1600" dirty="0" smtClean="0"/>
            <a:t>Input parameters are defined, steps in execution are known, and output is predictable</a:t>
          </a:r>
          <a:endParaRPr lang="en-IN" sz="1600" dirty="0"/>
        </a:p>
      </dgm:t>
    </dgm:pt>
    <dgm:pt modelId="{7A96980B-3FB7-4016-AC16-E8774DA998B6}" type="parTrans" cxnId="{D0A80956-2F23-4DE9-BD8B-20337655BB28}">
      <dgm:prSet/>
      <dgm:spPr/>
      <dgm:t>
        <a:bodyPr/>
        <a:lstStyle/>
        <a:p>
          <a:endParaRPr lang="en-IN"/>
        </a:p>
      </dgm:t>
    </dgm:pt>
    <dgm:pt modelId="{BC72A325-9036-4A91-B796-00E9CE9FF264}" type="sibTrans" cxnId="{D0A80956-2F23-4DE9-BD8B-20337655BB28}">
      <dgm:prSet/>
      <dgm:spPr/>
      <dgm:t>
        <a:bodyPr/>
        <a:lstStyle/>
        <a:p>
          <a:endParaRPr lang="en-IN"/>
        </a:p>
      </dgm:t>
    </dgm:pt>
    <dgm:pt modelId="{AAA1CCC8-BFAC-44CF-BCD4-954317387637}">
      <dgm:prSet custT="1"/>
      <dgm:spPr/>
      <dgm:t>
        <a:bodyPr/>
        <a:lstStyle/>
        <a:p>
          <a:pPr rtl="0"/>
          <a:r>
            <a:rPr lang="en-US" sz="1600" dirty="0" smtClean="0"/>
            <a:t>Ex. McDonald pizza delivery: It will be declared that with in 45 -75 sec, pizza will be delivered;  In general it is expected with in 60 sec it will be delivered</a:t>
          </a:r>
          <a:endParaRPr lang="en-IN" sz="1600" dirty="0"/>
        </a:p>
      </dgm:t>
    </dgm:pt>
    <dgm:pt modelId="{6B08E192-C315-4B76-B446-B0CE50D6B0B6}" type="parTrans" cxnId="{07D674C4-6A29-48CE-A5F0-843F097B17FD}">
      <dgm:prSet/>
      <dgm:spPr/>
      <dgm:t>
        <a:bodyPr/>
        <a:lstStyle/>
        <a:p>
          <a:endParaRPr lang="en-IN"/>
        </a:p>
      </dgm:t>
    </dgm:pt>
    <dgm:pt modelId="{622AEC76-7FD8-4FDD-95E9-31D861161616}" type="sibTrans" cxnId="{07D674C4-6A29-48CE-A5F0-843F097B17FD}">
      <dgm:prSet/>
      <dgm:spPr/>
      <dgm:t>
        <a:bodyPr/>
        <a:lstStyle/>
        <a:p>
          <a:endParaRPr lang="en-IN"/>
        </a:p>
      </dgm:t>
    </dgm:pt>
    <dgm:pt modelId="{F7E0ECB1-3EDE-4E33-8C6F-BF189194C1E0}">
      <dgm:prSet custT="1"/>
      <dgm:spPr/>
      <dgm:t>
        <a:bodyPr/>
        <a:lstStyle/>
        <a:p>
          <a:pPr rtl="0"/>
          <a:r>
            <a:rPr lang="en-US" sz="1600" dirty="0" smtClean="0"/>
            <a:t>&lt;40 sec, &gt;70 sec means the process is out of control and use controls like corrective and preventive actions are recommended</a:t>
          </a:r>
          <a:endParaRPr lang="en-IN" sz="1600" dirty="0"/>
        </a:p>
      </dgm:t>
    </dgm:pt>
    <dgm:pt modelId="{9B16AA00-F30F-4B3E-A001-149B476E32EA}" type="parTrans" cxnId="{1F32AF00-478D-4D25-909A-F1E825213A7B}">
      <dgm:prSet/>
      <dgm:spPr/>
      <dgm:t>
        <a:bodyPr/>
        <a:lstStyle/>
        <a:p>
          <a:endParaRPr lang="en-IN"/>
        </a:p>
      </dgm:t>
    </dgm:pt>
    <dgm:pt modelId="{8E3D53A3-72B6-44C2-8494-DA591905E5FF}" type="sibTrans" cxnId="{1F32AF00-478D-4D25-909A-F1E825213A7B}">
      <dgm:prSet/>
      <dgm:spPr/>
      <dgm:t>
        <a:bodyPr/>
        <a:lstStyle/>
        <a:p>
          <a:endParaRPr lang="en-IN"/>
        </a:p>
      </dgm:t>
    </dgm:pt>
    <dgm:pt modelId="{5230A1DD-708C-44EC-9444-F3666F84FA94}" type="pres">
      <dgm:prSet presAssocID="{3F3C7B70-F040-42CC-AB63-305C221758CA}" presName="linear" presStyleCnt="0">
        <dgm:presLayoutVars>
          <dgm:animLvl val="lvl"/>
          <dgm:resizeHandles val="exact"/>
        </dgm:presLayoutVars>
      </dgm:prSet>
      <dgm:spPr/>
      <dgm:t>
        <a:bodyPr/>
        <a:lstStyle/>
        <a:p>
          <a:endParaRPr lang="en-IN"/>
        </a:p>
      </dgm:t>
    </dgm:pt>
    <dgm:pt modelId="{A69E2835-E0A3-4D25-B781-A3C8A033FC9B}" type="pres">
      <dgm:prSet presAssocID="{B87ACA68-AC90-40E3-8E28-2A591ABD9A3A}" presName="parentText" presStyleLbl="node1" presStyleIdx="0" presStyleCnt="4">
        <dgm:presLayoutVars>
          <dgm:chMax val="0"/>
          <dgm:bulletEnabled val="1"/>
        </dgm:presLayoutVars>
      </dgm:prSet>
      <dgm:spPr/>
      <dgm:t>
        <a:bodyPr/>
        <a:lstStyle/>
        <a:p>
          <a:endParaRPr lang="en-IN"/>
        </a:p>
      </dgm:t>
    </dgm:pt>
    <dgm:pt modelId="{CED497A4-BAFF-4421-976C-903B67E2A385}" type="pres">
      <dgm:prSet presAssocID="{7480B13F-6D32-4F13-9C47-2D5C8365E751}" presName="spacer" presStyleCnt="0"/>
      <dgm:spPr/>
    </dgm:pt>
    <dgm:pt modelId="{62537294-0B7B-4E8E-AD64-F89E3CD09023}" type="pres">
      <dgm:prSet presAssocID="{2CA609F6-A710-4C16-B514-9708AE79ADF8}" presName="parentText" presStyleLbl="node1" presStyleIdx="1" presStyleCnt="4">
        <dgm:presLayoutVars>
          <dgm:chMax val="0"/>
          <dgm:bulletEnabled val="1"/>
        </dgm:presLayoutVars>
      </dgm:prSet>
      <dgm:spPr/>
      <dgm:t>
        <a:bodyPr/>
        <a:lstStyle/>
        <a:p>
          <a:endParaRPr lang="en-IN"/>
        </a:p>
      </dgm:t>
    </dgm:pt>
    <dgm:pt modelId="{C2FFAAF8-4877-4E5F-8E02-63735A5A824C}" type="pres">
      <dgm:prSet presAssocID="{21478487-BD63-421A-AB36-304092E1F916}" presName="spacer" presStyleCnt="0"/>
      <dgm:spPr/>
    </dgm:pt>
    <dgm:pt modelId="{51776661-59F2-4C1D-946D-8FC38DD25776}" type="pres">
      <dgm:prSet presAssocID="{6FDAFFF0-B5BC-4D3A-9360-E203B7F5B237}" presName="parentText" presStyleLbl="node1" presStyleIdx="2" presStyleCnt="4">
        <dgm:presLayoutVars>
          <dgm:chMax val="0"/>
          <dgm:bulletEnabled val="1"/>
        </dgm:presLayoutVars>
      </dgm:prSet>
      <dgm:spPr/>
      <dgm:t>
        <a:bodyPr/>
        <a:lstStyle/>
        <a:p>
          <a:endParaRPr lang="en-IN"/>
        </a:p>
      </dgm:t>
    </dgm:pt>
    <dgm:pt modelId="{84C37810-72A4-48EB-AFBA-36F0808DFEE8}" type="pres">
      <dgm:prSet presAssocID="{6FDAFFF0-B5BC-4D3A-9360-E203B7F5B237}" presName="childText" presStyleLbl="revTx" presStyleIdx="0" presStyleCnt="2">
        <dgm:presLayoutVars>
          <dgm:bulletEnabled val="1"/>
        </dgm:presLayoutVars>
      </dgm:prSet>
      <dgm:spPr/>
      <dgm:t>
        <a:bodyPr/>
        <a:lstStyle/>
        <a:p>
          <a:endParaRPr lang="en-IN"/>
        </a:p>
      </dgm:t>
    </dgm:pt>
    <dgm:pt modelId="{2A109FE9-387F-4D67-83FB-20B82ACFCB8C}" type="pres">
      <dgm:prSet presAssocID="{A2E3F64E-74B8-4468-A204-FEA3B99A5ED2}" presName="parentText" presStyleLbl="node1" presStyleIdx="3" presStyleCnt="4">
        <dgm:presLayoutVars>
          <dgm:chMax val="0"/>
          <dgm:bulletEnabled val="1"/>
        </dgm:presLayoutVars>
      </dgm:prSet>
      <dgm:spPr/>
      <dgm:t>
        <a:bodyPr/>
        <a:lstStyle/>
        <a:p>
          <a:endParaRPr lang="en-IN"/>
        </a:p>
      </dgm:t>
    </dgm:pt>
    <dgm:pt modelId="{9B5DE9BA-3AFE-40EF-B1B3-BDBD56258D26}" type="pres">
      <dgm:prSet presAssocID="{A2E3F64E-74B8-4468-A204-FEA3B99A5ED2}" presName="childText" presStyleLbl="revTx" presStyleIdx="1" presStyleCnt="2">
        <dgm:presLayoutVars>
          <dgm:bulletEnabled val="1"/>
        </dgm:presLayoutVars>
      </dgm:prSet>
      <dgm:spPr/>
      <dgm:t>
        <a:bodyPr/>
        <a:lstStyle/>
        <a:p>
          <a:endParaRPr lang="en-IN"/>
        </a:p>
      </dgm:t>
    </dgm:pt>
  </dgm:ptLst>
  <dgm:cxnLst>
    <dgm:cxn modelId="{56211ADE-05F2-4B35-9FA2-BEE17B206017}" srcId="{6FDAFFF0-B5BC-4D3A-9360-E203B7F5B237}" destId="{0BE20B8F-473F-4C0F-A7C0-8180C60B7C52}" srcOrd="1" destOrd="0" parTransId="{0E0EBD11-72E2-4FCA-A768-91E8E563AC50}" sibTransId="{A3A673EF-87D7-4FEB-859D-A2ACCB809A2A}"/>
    <dgm:cxn modelId="{31FEA18B-9E37-482A-B937-FB672BF0878E}" type="presOf" srcId="{AAA1CCC8-BFAC-44CF-BCD4-954317387637}" destId="{9B5DE9BA-3AFE-40EF-B1B3-BDBD56258D26}" srcOrd="0" destOrd="1" presId="urn:microsoft.com/office/officeart/2005/8/layout/vList2"/>
    <dgm:cxn modelId="{4C29EBC5-43EE-4418-A5B2-53D78B77EE88}" type="presOf" srcId="{A2E3F64E-74B8-4468-A204-FEA3B99A5ED2}" destId="{2A109FE9-387F-4D67-83FB-20B82ACFCB8C}" srcOrd="0" destOrd="0" presId="urn:microsoft.com/office/officeart/2005/8/layout/vList2"/>
    <dgm:cxn modelId="{D0E87174-5607-4A88-B6CF-0023E05F6B6B}" srcId="{6FDAFFF0-B5BC-4D3A-9360-E203B7F5B237}" destId="{4683FBB0-3E36-4EFC-9472-8D7A656215BA}" srcOrd="0" destOrd="0" parTransId="{3FF00A7A-2AA1-4735-807E-086006F249A0}" sibTransId="{BBBDB09F-C362-45F2-A1CE-4F49D9D1AE92}"/>
    <dgm:cxn modelId="{5B25DA80-C908-4C68-AE1C-6E7D505B4EDF}" type="presOf" srcId="{F7E0ECB1-3EDE-4E33-8C6F-BF189194C1E0}" destId="{9B5DE9BA-3AFE-40EF-B1B3-BDBD56258D26}" srcOrd="0" destOrd="2" presId="urn:microsoft.com/office/officeart/2005/8/layout/vList2"/>
    <dgm:cxn modelId="{D0A80956-2F23-4DE9-BD8B-20337655BB28}" srcId="{A2E3F64E-74B8-4468-A204-FEA3B99A5ED2}" destId="{71400BB2-318F-45C8-8F38-C682651BEE3B}" srcOrd="0" destOrd="0" parTransId="{7A96980B-3FB7-4016-AC16-E8774DA998B6}" sibTransId="{BC72A325-9036-4A91-B796-00E9CE9FF264}"/>
    <dgm:cxn modelId="{9BF7A685-DDF6-4CF2-A26D-468C586FB6D6}" srcId="{3F3C7B70-F040-42CC-AB63-305C221758CA}" destId="{B87ACA68-AC90-40E3-8E28-2A591ABD9A3A}" srcOrd="0" destOrd="0" parTransId="{30D373DB-B51B-46C8-90CE-EE72B98C1F40}" sibTransId="{7480B13F-6D32-4F13-9C47-2D5C8365E751}"/>
    <dgm:cxn modelId="{3532AD4E-088E-4960-ACCA-502307869007}" type="presOf" srcId="{71400BB2-318F-45C8-8F38-C682651BEE3B}" destId="{9B5DE9BA-3AFE-40EF-B1B3-BDBD56258D26}" srcOrd="0" destOrd="0" presId="urn:microsoft.com/office/officeart/2005/8/layout/vList2"/>
    <dgm:cxn modelId="{131C50E2-0ED4-4284-ADA9-F949BFBA9221}" srcId="{3F3C7B70-F040-42CC-AB63-305C221758CA}" destId="{2CA609F6-A710-4C16-B514-9708AE79ADF8}" srcOrd="1" destOrd="0" parTransId="{A92FC8AD-28A5-4ACB-AB20-80CD1756603F}" sibTransId="{21478487-BD63-421A-AB36-304092E1F916}"/>
    <dgm:cxn modelId="{966FECE0-87DF-40BF-911D-B885313DCB9D}" type="presOf" srcId="{B87ACA68-AC90-40E3-8E28-2A591ABD9A3A}" destId="{A69E2835-E0A3-4D25-B781-A3C8A033FC9B}" srcOrd="0" destOrd="0" presId="urn:microsoft.com/office/officeart/2005/8/layout/vList2"/>
    <dgm:cxn modelId="{EC2D41BF-09DE-4756-9098-914A38CD4C71}" type="presOf" srcId="{2CA609F6-A710-4C16-B514-9708AE79ADF8}" destId="{62537294-0B7B-4E8E-AD64-F89E3CD09023}" srcOrd="0" destOrd="0" presId="urn:microsoft.com/office/officeart/2005/8/layout/vList2"/>
    <dgm:cxn modelId="{08C134C9-C692-4C62-9AAD-A537471CF5F9}" type="presOf" srcId="{4683FBB0-3E36-4EFC-9472-8D7A656215BA}" destId="{84C37810-72A4-48EB-AFBA-36F0808DFEE8}" srcOrd="0" destOrd="0" presId="urn:microsoft.com/office/officeart/2005/8/layout/vList2"/>
    <dgm:cxn modelId="{1F32AF00-478D-4D25-909A-F1E825213A7B}" srcId="{A2E3F64E-74B8-4468-A204-FEA3B99A5ED2}" destId="{F7E0ECB1-3EDE-4E33-8C6F-BF189194C1E0}" srcOrd="2" destOrd="0" parTransId="{9B16AA00-F30F-4B3E-A001-149B476E32EA}" sibTransId="{8E3D53A3-72B6-44C2-8494-DA591905E5FF}"/>
    <dgm:cxn modelId="{07D674C4-6A29-48CE-A5F0-843F097B17FD}" srcId="{A2E3F64E-74B8-4468-A204-FEA3B99A5ED2}" destId="{AAA1CCC8-BFAC-44CF-BCD4-954317387637}" srcOrd="1" destOrd="0" parTransId="{6B08E192-C315-4B76-B446-B0CE50D6B0B6}" sibTransId="{622AEC76-7FD8-4FDD-95E9-31D861161616}"/>
    <dgm:cxn modelId="{FEACDD90-D749-4582-B1E7-11C380E04643}" type="presOf" srcId="{0BE20B8F-473F-4C0F-A7C0-8180C60B7C52}" destId="{84C37810-72A4-48EB-AFBA-36F0808DFEE8}" srcOrd="0" destOrd="1" presId="urn:microsoft.com/office/officeart/2005/8/layout/vList2"/>
    <dgm:cxn modelId="{1D1D12E8-9B88-44D5-9194-CC729B44B691}" type="presOf" srcId="{6FDAFFF0-B5BC-4D3A-9360-E203B7F5B237}" destId="{51776661-59F2-4C1D-946D-8FC38DD25776}" srcOrd="0" destOrd="0" presId="urn:microsoft.com/office/officeart/2005/8/layout/vList2"/>
    <dgm:cxn modelId="{0D498370-EDCD-4034-8F0E-1C8182F45985}" srcId="{3F3C7B70-F040-42CC-AB63-305C221758CA}" destId="{A2E3F64E-74B8-4468-A204-FEA3B99A5ED2}" srcOrd="3" destOrd="0" parTransId="{1F5121D3-255C-4E12-A9A0-FDC15C9B6755}" sibTransId="{8A4C3DDC-4B8C-489E-B1F0-7D1C51DE205F}"/>
    <dgm:cxn modelId="{33A30973-0A4B-493F-B876-95E3C145EDDB}" type="presOf" srcId="{3F3C7B70-F040-42CC-AB63-305C221758CA}" destId="{5230A1DD-708C-44EC-9444-F3666F84FA94}" srcOrd="0" destOrd="0" presId="urn:microsoft.com/office/officeart/2005/8/layout/vList2"/>
    <dgm:cxn modelId="{7ABC361E-1400-4678-AEBA-DCF85441E191}" srcId="{3F3C7B70-F040-42CC-AB63-305C221758CA}" destId="{6FDAFFF0-B5BC-4D3A-9360-E203B7F5B237}" srcOrd="2" destOrd="0" parTransId="{41526877-98E7-4EF5-80C0-5F37C69E0473}" sibTransId="{D3391D1A-15AC-40D3-AFD0-313F8D64999A}"/>
    <dgm:cxn modelId="{DA9B6300-C5E7-4922-983A-DC5F23F5B5C3}" type="presParOf" srcId="{5230A1DD-708C-44EC-9444-F3666F84FA94}" destId="{A69E2835-E0A3-4D25-B781-A3C8A033FC9B}" srcOrd="0" destOrd="0" presId="urn:microsoft.com/office/officeart/2005/8/layout/vList2"/>
    <dgm:cxn modelId="{1E49B570-77F3-4BCA-A818-930B733CCB3C}" type="presParOf" srcId="{5230A1DD-708C-44EC-9444-F3666F84FA94}" destId="{CED497A4-BAFF-4421-976C-903B67E2A385}" srcOrd="1" destOrd="0" presId="urn:microsoft.com/office/officeart/2005/8/layout/vList2"/>
    <dgm:cxn modelId="{BE094C0C-8868-4ADA-B52B-70C7B73DC6DB}" type="presParOf" srcId="{5230A1DD-708C-44EC-9444-F3666F84FA94}" destId="{62537294-0B7B-4E8E-AD64-F89E3CD09023}" srcOrd="2" destOrd="0" presId="urn:microsoft.com/office/officeart/2005/8/layout/vList2"/>
    <dgm:cxn modelId="{46157CD7-8DCE-46C3-B0A8-73C79822E026}" type="presParOf" srcId="{5230A1DD-708C-44EC-9444-F3666F84FA94}" destId="{C2FFAAF8-4877-4E5F-8E02-63735A5A824C}" srcOrd="3" destOrd="0" presId="urn:microsoft.com/office/officeart/2005/8/layout/vList2"/>
    <dgm:cxn modelId="{18DBD61A-F8A9-4096-96CC-9D211F76717C}" type="presParOf" srcId="{5230A1DD-708C-44EC-9444-F3666F84FA94}" destId="{51776661-59F2-4C1D-946D-8FC38DD25776}" srcOrd="4" destOrd="0" presId="urn:microsoft.com/office/officeart/2005/8/layout/vList2"/>
    <dgm:cxn modelId="{CB13E447-0FBA-49C1-9B82-FC4B32A4EC6F}" type="presParOf" srcId="{5230A1DD-708C-44EC-9444-F3666F84FA94}" destId="{84C37810-72A4-48EB-AFBA-36F0808DFEE8}" srcOrd="5" destOrd="0" presId="urn:microsoft.com/office/officeart/2005/8/layout/vList2"/>
    <dgm:cxn modelId="{2AE2DB80-9FFE-412C-B184-4EBA7D64BAE5}" type="presParOf" srcId="{5230A1DD-708C-44EC-9444-F3666F84FA94}" destId="{2A109FE9-387F-4D67-83FB-20B82ACFCB8C}" srcOrd="6" destOrd="0" presId="urn:microsoft.com/office/officeart/2005/8/layout/vList2"/>
    <dgm:cxn modelId="{85512F69-C99D-4CA5-BA12-FA66C31931C9}" type="presParOf" srcId="{5230A1DD-708C-44EC-9444-F3666F84FA94}" destId="{9B5DE9BA-3AFE-40EF-B1B3-BDBD56258D26}"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EA4F9A1-053C-4194-BEDB-9823EC8B7D58}" type="doc">
      <dgm:prSet loTypeId="urn:diagrams.loki3.com/BracketList+Icon" loCatId="list" qsTypeId="urn:microsoft.com/office/officeart/2005/8/quickstyle/simple1" qsCatId="simple" csTypeId="urn:microsoft.com/office/officeart/2005/8/colors/accent3_1" csCatId="accent3" phldr="1"/>
      <dgm:spPr/>
      <dgm:t>
        <a:bodyPr/>
        <a:lstStyle/>
        <a:p>
          <a:endParaRPr lang="en-IN"/>
        </a:p>
      </dgm:t>
    </dgm:pt>
    <dgm:pt modelId="{9CB7D4D0-45BD-4114-84C2-EC20D00D8A89}">
      <dgm:prSet phldrT="[Text]" custT="1"/>
      <dgm:spPr/>
      <dgm:t>
        <a:bodyPr/>
        <a:lstStyle/>
        <a:p>
          <a:r>
            <a:rPr lang="en-US" sz="1400" b="1" dirty="0" smtClean="0"/>
            <a:t>Sprint Planning</a:t>
          </a:r>
          <a:endParaRPr lang="en-IN" sz="1400" b="1" dirty="0"/>
        </a:p>
      </dgm:t>
    </dgm:pt>
    <dgm:pt modelId="{CB7A208B-72CF-42CA-B36B-6D046976DC2F}" type="parTrans" cxnId="{CEDE38F7-1AC7-44B2-B434-E60A03E5424E}">
      <dgm:prSet/>
      <dgm:spPr/>
      <dgm:t>
        <a:bodyPr/>
        <a:lstStyle/>
        <a:p>
          <a:endParaRPr lang="en-IN"/>
        </a:p>
      </dgm:t>
    </dgm:pt>
    <dgm:pt modelId="{59C5EA4A-54B5-47DA-A4DD-31E55F758022}" type="sibTrans" cxnId="{CEDE38F7-1AC7-44B2-B434-E60A03E5424E}">
      <dgm:prSet/>
      <dgm:spPr/>
      <dgm:t>
        <a:bodyPr/>
        <a:lstStyle/>
        <a:p>
          <a:endParaRPr lang="en-IN"/>
        </a:p>
      </dgm:t>
    </dgm:pt>
    <dgm:pt modelId="{BDF2D38B-7A47-4E4E-9DAB-53DB93883DEC}">
      <dgm:prSet phldrT="[Text]" custT="1"/>
      <dgm:spPr/>
      <dgm:t>
        <a:bodyPr/>
        <a:lstStyle/>
        <a:p>
          <a:r>
            <a:rPr lang="en-US" sz="1300" dirty="0" smtClean="0"/>
            <a:t>It has two segments each 4 </a:t>
          </a:r>
          <a:r>
            <a:rPr lang="en-US" sz="1300" dirty="0" err="1" smtClean="0"/>
            <a:t>hr</a:t>
          </a:r>
          <a:r>
            <a:rPr lang="en-US" sz="1300" dirty="0" smtClean="0"/>
            <a:t> duration; Part 1 and Part 2</a:t>
          </a:r>
          <a:endParaRPr lang="en-IN" sz="1300" b="0" u="none" dirty="0"/>
        </a:p>
      </dgm:t>
    </dgm:pt>
    <dgm:pt modelId="{992148BE-5D9C-4651-AD1B-D9F1FC2FF059}" type="parTrans" cxnId="{8B31FA65-7A30-4C5D-B369-A25EA887366B}">
      <dgm:prSet/>
      <dgm:spPr/>
      <dgm:t>
        <a:bodyPr/>
        <a:lstStyle/>
        <a:p>
          <a:endParaRPr lang="en-IN"/>
        </a:p>
      </dgm:t>
    </dgm:pt>
    <dgm:pt modelId="{0EA981C8-56E9-4884-B969-E30C1F30A253}" type="sibTrans" cxnId="{8B31FA65-7A30-4C5D-B369-A25EA887366B}">
      <dgm:prSet/>
      <dgm:spPr/>
      <dgm:t>
        <a:bodyPr/>
        <a:lstStyle/>
        <a:p>
          <a:endParaRPr lang="en-IN"/>
        </a:p>
      </dgm:t>
    </dgm:pt>
    <dgm:pt modelId="{67ABB884-A6CE-4AD7-B9D4-753CA7101ED1}">
      <dgm:prSet phldrT="[Text]" custT="1"/>
      <dgm:spPr/>
      <dgm:t>
        <a:bodyPr/>
        <a:lstStyle/>
        <a:p>
          <a:r>
            <a:rPr lang="en-US" sz="1300" dirty="0" smtClean="0"/>
            <a:t>Input is product backlog (It is an ordered list of desired functionalities)</a:t>
          </a:r>
          <a:endParaRPr lang="en-IN" sz="1300" dirty="0"/>
        </a:p>
      </dgm:t>
    </dgm:pt>
    <dgm:pt modelId="{91169C91-24D5-4499-989C-554E6644A6D2}" type="parTrans" cxnId="{1D8368C0-4D2C-4003-BF99-D063BA6EAAF8}">
      <dgm:prSet/>
      <dgm:spPr/>
      <dgm:t>
        <a:bodyPr/>
        <a:lstStyle/>
        <a:p>
          <a:endParaRPr lang="en-IN"/>
        </a:p>
      </dgm:t>
    </dgm:pt>
    <dgm:pt modelId="{398C6B24-524F-4F4D-A09D-C24D5A3466D3}" type="sibTrans" cxnId="{1D8368C0-4D2C-4003-BF99-D063BA6EAAF8}">
      <dgm:prSet/>
      <dgm:spPr/>
      <dgm:t>
        <a:bodyPr/>
        <a:lstStyle/>
        <a:p>
          <a:endParaRPr lang="en-IN"/>
        </a:p>
      </dgm:t>
    </dgm:pt>
    <dgm:pt modelId="{A9C795AD-28B4-4580-A014-948330781B16}">
      <dgm:prSet phldrT="[Text]" custT="1"/>
      <dgm:spPr/>
      <dgm:t>
        <a:bodyPr/>
        <a:lstStyle/>
        <a:p>
          <a:endParaRPr lang="en-US" sz="1300" smtClean="0"/>
        </a:p>
        <a:p>
          <a:r>
            <a:rPr lang="en-US" sz="1300" smtClean="0"/>
            <a:t>Segtment2</a:t>
          </a:r>
          <a:r>
            <a:rPr lang="en-US" sz="1300" dirty="0" smtClean="0"/>
            <a:t>: Sprint backlog  is artifact along with estimate on no of </a:t>
          </a:r>
          <a:r>
            <a:rPr lang="en-US" sz="1300" dirty="0" err="1" smtClean="0"/>
            <a:t>hrs</a:t>
          </a:r>
          <a:r>
            <a:rPr lang="en-US" sz="1300" dirty="0" smtClean="0"/>
            <a:t> (~200 </a:t>
          </a:r>
          <a:r>
            <a:rPr lang="en-US" sz="1300" dirty="0" err="1" smtClean="0"/>
            <a:t>hrs</a:t>
          </a:r>
          <a:r>
            <a:rPr lang="en-US" sz="1300" dirty="0" smtClean="0"/>
            <a:t>/week for 5 member team)</a:t>
          </a:r>
          <a:endParaRPr lang="en-IN" sz="1300" b="0" u="none" dirty="0"/>
        </a:p>
      </dgm:t>
    </dgm:pt>
    <dgm:pt modelId="{D23114E0-A649-4422-B05A-D72BC54536AA}" type="parTrans" cxnId="{B84114AB-2BE2-4531-BD2A-12E881BFA6FD}">
      <dgm:prSet/>
      <dgm:spPr/>
      <dgm:t>
        <a:bodyPr/>
        <a:lstStyle/>
        <a:p>
          <a:endParaRPr lang="en-IN"/>
        </a:p>
      </dgm:t>
    </dgm:pt>
    <dgm:pt modelId="{EBA55A9E-05E8-4952-B7A2-5ABF47477A70}" type="sibTrans" cxnId="{B84114AB-2BE2-4531-BD2A-12E881BFA6FD}">
      <dgm:prSet/>
      <dgm:spPr/>
      <dgm:t>
        <a:bodyPr/>
        <a:lstStyle/>
        <a:p>
          <a:endParaRPr lang="en-IN"/>
        </a:p>
      </dgm:t>
    </dgm:pt>
    <dgm:pt modelId="{D353CEDF-6E94-4789-BB3D-FDB533F4AB49}">
      <dgm:prSet phldrT="[Text]" custT="1"/>
      <dgm:spPr/>
      <dgm:t>
        <a:bodyPr/>
        <a:lstStyle/>
        <a:p>
          <a:r>
            <a:rPr lang="en-IN" sz="1300" dirty="0" smtClean="0"/>
            <a:t>PO presents the set of features; teams ask questions to understand requirements.</a:t>
          </a:r>
          <a:endParaRPr lang="en-IN" sz="1300" b="0" u="none" dirty="0"/>
        </a:p>
      </dgm:t>
    </dgm:pt>
    <dgm:pt modelId="{1FF07DCC-C4CE-4016-A0C5-4BC433164046}" type="parTrans" cxnId="{C2D7A3AD-0298-4E24-9CBD-105B11CF3A9D}">
      <dgm:prSet/>
      <dgm:spPr/>
      <dgm:t>
        <a:bodyPr/>
        <a:lstStyle/>
        <a:p>
          <a:endParaRPr lang="en-IN"/>
        </a:p>
      </dgm:t>
    </dgm:pt>
    <dgm:pt modelId="{0BA7B075-702F-43D0-892A-F4FDD72AB174}" type="sibTrans" cxnId="{C2D7A3AD-0298-4E24-9CBD-105B11CF3A9D}">
      <dgm:prSet/>
      <dgm:spPr/>
      <dgm:t>
        <a:bodyPr/>
        <a:lstStyle/>
        <a:p>
          <a:endParaRPr lang="en-IN"/>
        </a:p>
      </dgm:t>
    </dgm:pt>
    <dgm:pt modelId="{B7ED0E12-9B0C-4EA9-B8AF-CB126BFD4D5D}">
      <dgm:prSet custT="1"/>
      <dgm:spPr/>
      <dgm:t>
        <a:bodyPr/>
        <a:lstStyle/>
        <a:p>
          <a:r>
            <a:rPr lang="en-IN" sz="1300" dirty="0" smtClean="0"/>
            <a:t>Team itself will decides what it can deliver in the sprint based on the size of stories, current capabilities of the teams, its definition of done; holidays and leaves –if any </a:t>
          </a:r>
          <a:endParaRPr lang="en-IN" sz="1300" dirty="0"/>
        </a:p>
      </dgm:t>
    </dgm:pt>
    <dgm:pt modelId="{E7676ABD-DB35-4596-89DB-B271576CCDBF}" type="parTrans" cxnId="{94F4E815-116E-4413-A478-CF81BCB86870}">
      <dgm:prSet/>
      <dgm:spPr/>
      <dgm:t>
        <a:bodyPr/>
        <a:lstStyle/>
        <a:p>
          <a:endParaRPr lang="en-IN"/>
        </a:p>
      </dgm:t>
    </dgm:pt>
    <dgm:pt modelId="{7DFF8CED-F436-4BDB-88BA-E0D2C705E610}" type="sibTrans" cxnId="{94F4E815-116E-4413-A478-CF81BCB86870}">
      <dgm:prSet/>
      <dgm:spPr/>
      <dgm:t>
        <a:bodyPr/>
        <a:lstStyle/>
        <a:p>
          <a:endParaRPr lang="en-IN"/>
        </a:p>
      </dgm:t>
    </dgm:pt>
    <dgm:pt modelId="{5F4E2227-B175-425E-ABEC-6D3ED75D5AC4}">
      <dgm:prSet custT="1"/>
      <dgm:spPr/>
      <dgm:t>
        <a:bodyPr/>
        <a:lstStyle/>
        <a:p>
          <a:r>
            <a:rPr lang="en-IN" sz="1300" dirty="0" smtClean="0"/>
            <a:t>PO must be present to lead the team in right direction and to answer questions from the development team</a:t>
          </a:r>
          <a:endParaRPr lang="en-IN" sz="1300" dirty="0"/>
        </a:p>
      </dgm:t>
    </dgm:pt>
    <dgm:pt modelId="{19F3A5CC-97FC-447D-869D-5550CD963D13}" type="parTrans" cxnId="{F93B0839-0841-4BA3-B07F-929CD56A6269}">
      <dgm:prSet/>
      <dgm:spPr/>
      <dgm:t>
        <a:bodyPr/>
        <a:lstStyle/>
        <a:p>
          <a:endParaRPr lang="en-IN"/>
        </a:p>
      </dgm:t>
    </dgm:pt>
    <dgm:pt modelId="{A73FC39E-C483-495D-AC86-C8D575D1A389}" type="sibTrans" cxnId="{F93B0839-0841-4BA3-B07F-929CD56A6269}">
      <dgm:prSet/>
      <dgm:spPr/>
      <dgm:t>
        <a:bodyPr/>
        <a:lstStyle/>
        <a:p>
          <a:endParaRPr lang="en-IN"/>
        </a:p>
      </dgm:t>
    </dgm:pt>
    <dgm:pt modelId="{935485A7-35AB-419F-84DF-3C2CB941E8F3}">
      <dgm:prSet custT="1"/>
      <dgm:spPr/>
      <dgm:t>
        <a:bodyPr/>
        <a:lstStyle/>
        <a:p>
          <a:r>
            <a:rPr lang="en-IN" sz="1300" dirty="0" smtClean="0"/>
            <a:t>SM must ensure that any other stakeholder needed to help the team to understand the requirements </a:t>
          </a:r>
          <a:r>
            <a:rPr lang="en-IN" sz="1300" u="sng" dirty="0" smtClean="0"/>
            <a:t>is</a:t>
          </a:r>
          <a:r>
            <a:rPr lang="en-IN" sz="1300" dirty="0" smtClean="0"/>
            <a:t> present.</a:t>
          </a:r>
          <a:endParaRPr lang="en-IN" sz="1300" dirty="0"/>
        </a:p>
      </dgm:t>
    </dgm:pt>
    <dgm:pt modelId="{79E48792-C3E6-4866-B6E4-CAA2387D2184}" type="parTrans" cxnId="{FFC64643-6AE5-4723-BEC6-4DD2F0B2B97D}">
      <dgm:prSet/>
      <dgm:spPr/>
      <dgm:t>
        <a:bodyPr/>
        <a:lstStyle/>
        <a:p>
          <a:endParaRPr lang="en-IN"/>
        </a:p>
      </dgm:t>
    </dgm:pt>
    <dgm:pt modelId="{2AD53E99-A5F6-4D23-9772-30DD3CFB0999}" type="sibTrans" cxnId="{FFC64643-6AE5-4723-BEC6-4DD2F0B2B97D}">
      <dgm:prSet/>
      <dgm:spPr/>
      <dgm:t>
        <a:bodyPr/>
        <a:lstStyle/>
        <a:p>
          <a:endParaRPr lang="en-IN"/>
        </a:p>
      </dgm:t>
    </dgm:pt>
    <dgm:pt modelId="{93D9CF0C-3BB1-497B-BB57-E852BDC6BD5F}">
      <dgm:prSet custT="1"/>
      <dgm:spPr/>
      <dgm:t>
        <a:bodyPr/>
        <a:lstStyle/>
        <a:p>
          <a:r>
            <a:rPr lang="en-IN" sz="1300" dirty="0" smtClean="0"/>
            <a:t>New backlog items if any for inclusion will be sized immediately during this meeting</a:t>
          </a:r>
          <a:endParaRPr lang="en-IN" sz="1300" dirty="0"/>
        </a:p>
      </dgm:t>
    </dgm:pt>
    <dgm:pt modelId="{12E4159E-E2E2-4C40-B692-9525FFF765E3}" type="parTrans" cxnId="{BA92B993-A5CA-466A-A78C-CEA25D80642F}">
      <dgm:prSet/>
      <dgm:spPr/>
      <dgm:t>
        <a:bodyPr/>
        <a:lstStyle/>
        <a:p>
          <a:endParaRPr lang="en-IN"/>
        </a:p>
      </dgm:t>
    </dgm:pt>
    <dgm:pt modelId="{91BB431E-A1BF-4FD7-9D50-D8781467FB9A}" type="sibTrans" cxnId="{BA92B993-A5CA-466A-A78C-CEA25D80642F}">
      <dgm:prSet/>
      <dgm:spPr/>
      <dgm:t>
        <a:bodyPr/>
        <a:lstStyle/>
        <a:p>
          <a:endParaRPr lang="en-IN"/>
        </a:p>
      </dgm:t>
    </dgm:pt>
    <dgm:pt modelId="{17D07CC8-7719-45B0-B3DF-953D4E5501DE}">
      <dgm:prSet custT="1"/>
      <dgm:spPr/>
      <dgm:t>
        <a:bodyPr/>
        <a:lstStyle/>
        <a:p>
          <a:r>
            <a:rPr lang="en-IN" sz="1300" dirty="0" smtClean="0"/>
            <a:t>Outcome of this meeting is selected </a:t>
          </a:r>
          <a:r>
            <a:rPr lang="en-IN" sz="1300" b="1" u="sng" dirty="0" smtClean="0"/>
            <a:t>product backlog</a:t>
          </a:r>
          <a:r>
            <a:rPr lang="en-IN" sz="1300" dirty="0" smtClean="0"/>
            <a:t> along with definition of DONE (Features running and tested)</a:t>
          </a:r>
          <a:endParaRPr lang="en-IN" sz="1300" dirty="0"/>
        </a:p>
      </dgm:t>
    </dgm:pt>
    <dgm:pt modelId="{D8BD6BBB-9B1F-4C56-AFD6-996648F9F5B5}" type="parTrans" cxnId="{5A6F2D86-CA82-4716-BAC0-7CA1C704D0BD}">
      <dgm:prSet/>
      <dgm:spPr/>
      <dgm:t>
        <a:bodyPr/>
        <a:lstStyle/>
        <a:p>
          <a:endParaRPr lang="en-IN"/>
        </a:p>
      </dgm:t>
    </dgm:pt>
    <dgm:pt modelId="{2F3F3C96-E98C-4835-A709-F0C77EDD9145}" type="sibTrans" cxnId="{5A6F2D86-CA82-4716-BAC0-7CA1C704D0BD}">
      <dgm:prSet/>
      <dgm:spPr/>
      <dgm:t>
        <a:bodyPr/>
        <a:lstStyle/>
        <a:p>
          <a:endParaRPr lang="en-IN"/>
        </a:p>
      </dgm:t>
    </dgm:pt>
    <dgm:pt modelId="{1B7A8463-597D-44C0-B76F-12A78DE656FE}">
      <dgm:prSet phldrT="[Text]" custT="1"/>
      <dgm:spPr/>
      <dgm:t>
        <a:bodyPr/>
        <a:lstStyle/>
        <a:p>
          <a:r>
            <a:rPr lang="en-IN" sz="1300" b="0" u="none" dirty="0" smtClean="0"/>
            <a:t>Part 1 (</a:t>
          </a:r>
          <a:r>
            <a:rPr lang="en-US" sz="1300" dirty="0" smtClean="0"/>
            <a:t>requirement workshop –to identify items for the sprint)</a:t>
          </a:r>
          <a:endParaRPr lang="en-IN" sz="1300" b="0" u="none" dirty="0"/>
        </a:p>
      </dgm:t>
    </dgm:pt>
    <dgm:pt modelId="{8538EB04-0487-4C96-814B-90A94B84A075}" type="parTrans" cxnId="{731B4668-6849-4D87-A16D-5E1E2C3B04D7}">
      <dgm:prSet/>
      <dgm:spPr/>
      <dgm:t>
        <a:bodyPr/>
        <a:lstStyle/>
        <a:p>
          <a:endParaRPr lang="en-US"/>
        </a:p>
      </dgm:t>
    </dgm:pt>
    <dgm:pt modelId="{1CD1A652-FFF5-47DB-A09E-1ABE1E719AE7}" type="sibTrans" cxnId="{731B4668-6849-4D87-A16D-5E1E2C3B04D7}">
      <dgm:prSet/>
      <dgm:spPr/>
      <dgm:t>
        <a:bodyPr/>
        <a:lstStyle/>
        <a:p>
          <a:endParaRPr lang="en-US"/>
        </a:p>
      </dgm:t>
    </dgm:pt>
    <dgm:pt modelId="{7FA02B32-C00D-429E-A4EB-B4C42F635EC2}">
      <dgm:prSet custT="1"/>
      <dgm:spPr/>
      <dgm:t>
        <a:bodyPr/>
        <a:lstStyle/>
        <a:p>
          <a:endParaRPr lang="en-IN" sz="1300" dirty="0"/>
        </a:p>
      </dgm:t>
    </dgm:pt>
    <dgm:pt modelId="{441BFC48-5A35-438C-998C-832E4869BF62}" type="parTrans" cxnId="{8F4CB14A-9745-4725-8AC6-B93AD3105481}">
      <dgm:prSet/>
      <dgm:spPr/>
      <dgm:t>
        <a:bodyPr/>
        <a:lstStyle/>
        <a:p>
          <a:endParaRPr lang="en-US"/>
        </a:p>
      </dgm:t>
    </dgm:pt>
    <dgm:pt modelId="{60585CA1-2DE1-465D-AFA9-224AFA769BB9}" type="sibTrans" cxnId="{8F4CB14A-9745-4725-8AC6-B93AD3105481}">
      <dgm:prSet/>
      <dgm:spPr/>
      <dgm:t>
        <a:bodyPr/>
        <a:lstStyle/>
        <a:p>
          <a:endParaRPr lang="en-US"/>
        </a:p>
      </dgm:t>
    </dgm:pt>
    <dgm:pt modelId="{805E96E9-E307-45B1-8370-5718E714E378}">
      <dgm:prSet phldrT="[Text]" custT="1"/>
      <dgm:spPr/>
      <dgm:t>
        <a:bodyPr/>
        <a:lstStyle/>
        <a:p>
          <a:endParaRPr lang="en-IN" sz="1300" b="0" u="none" dirty="0"/>
        </a:p>
      </dgm:t>
    </dgm:pt>
    <dgm:pt modelId="{3ECD8ADE-02EC-4AF3-883A-E522EFE94475}" type="parTrans" cxnId="{DC49C650-3C64-4123-91DB-A49199729B35}">
      <dgm:prSet/>
      <dgm:spPr/>
      <dgm:t>
        <a:bodyPr/>
        <a:lstStyle/>
        <a:p>
          <a:endParaRPr lang="en-US"/>
        </a:p>
      </dgm:t>
    </dgm:pt>
    <dgm:pt modelId="{9563D542-95EC-4DEE-9FA2-191A920E4CF6}" type="sibTrans" cxnId="{DC49C650-3C64-4123-91DB-A49199729B35}">
      <dgm:prSet/>
      <dgm:spPr/>
      <dgm:t>
        <a:bodyPr/>
        <a:lstStyle/>
        <a:p>
          <a:endParaRPr lang="en-US"/>
        </a:p>
      </dgm:t>
    </dgm:pt>
    <dgm:pt modelId="{D495E439-218E-4B20-B18B-95FADE7FBE76}">
      <dgm:prSet custT="1"/>
      <dgm:spPr/>
      <dgm:t>
        <a:bodyPr/>
        <a:lstStyle/>
        <a:p>
          <a:endParaRPr lang="en-IN" sz="1300" dirty="0"/>
        </a:p>
      </dgm:t>
    </dgm:pt>
    <dgm:pt modelId="{6BD41406-F719-4D32-AB74-1A962D4D9261}" type="parTrans" cxnId="{94B5EA44-53F0-40AA-BD94-934670DC4B1A}">
      <dgm:prSet/>
      <dgm:spPr/>
      <dgm:t>
        <a:bodyPr/>
        <a:lstStyle/>
        <a:p>
          <a:endParaRPr lang="en-US"/>
        </a:p>
      </dgm:t>
    </dgm:pt>
    <dgm:pt modelId="{83C7348F-BB4F-409D-B67A-58B0C9ED3477}" type="sibTrans" cxnId="{94B5EA44-53F0-40AA-BD94-934670DC4B1A}">
      <dgm:prSet/>
      <dgm:spPr/>
      <dgm:t>
        <a:bodyPr/>
        <a:lstStyle/>
        <a:p>
          <a:endParaRPr lang="en-US"/>
        </a:p>
      </dgm:t>
    </dgm:pt>
    <dgm:pt modelId="{78812A67-E88D-43DE-8494-30B112DB9ACD}">
      <dgm:prSet custT="1"/>
      <dgm:spPr/>
      <dgm:t>
        <a:bodyPr/>
        <a:lstStyle/>
        <a:p>
          <a:endParaRPr lang="en-IN" sz="1300" dirty="0"/>
        </a:p>
      </dgm:t>
    </dgm:pt>
    <dgm:pt modelId="{03B217F7-88D5-434A-9FC4-253C38F99868}" type="parTrans" cxnId="{AE775181-7401-4586-9118-417E38FBA368}">
      <dgm:prSet/>
      <dgm:spPr/>
      <dgm:t>
        <a:bodyPr/>
        <a:lstStyle/>
        <a:p>
          <a:endParaRPr lang="en-US"/>
        </a:p>
      </dgm:t>
    </dgm:pt>
    <dgm:pt modelId="{81E27742-7E18-4728-8DA7-006A5148302F}" type="sibTrans" cxnId="{AE775181-7401-4586-9118-417E38FBA368}">
      <dgm:prSet/>
      <dgm:spPr/>
      <dgm:t>
        <a:bodyPr/>
        <a:lstStyle/>
        <a:p>
          <a:endParaRPr lang="en-US"/>
        </a:p>
      </dgm:t>
    </dgm:pt>
    <dgm:pt modelId="{48B6EF69-9F36-4C3D-93B1-3B5E272425FA}">
      <dgm:prSet custT="1"/>
      <dgm:spPr/>
      <dgm:t>
        <a:bodyPr/>
        <a:lstStyle/>
        <a:p>
          <a:endParaRPr lang="en-IN" sz="1300" dirty="0"/>
        </a:p>
      </dgm:t>
    </dgm:pt>
    <dgm:pt modelId="{7BE2A7BF-8FAD-4396-8D83-C1F2B25203FB}" type="parTrans" cxnId="{A4423B86-BE3F-4435-9D7A-F645A476B8A7}">
      <dgm:prSet/>
      <dgm:spPr/>
      <dgm:t>
        <a:bodyPr/>
        <a:lstStyle/>
        <a:p>
          <a:endParaRPr lang="en-US"/>
        </a:p>
      </dgm:t>
    </dgm:pt>
    <dgm:pt modelId="{332EF39A-BF62-4D58-B9BB-EA02A77BAB55}" type="sibTrans" cxnId="{A4423B86-BE3F-4435-9D7A-F645A476B8A7}">
      <dgm:prSet/>
      <dgm:spPr/>
      <dgm:t>
        <a:bodyPr/>
        <a:lstStyle/>
        <a:p>
          <a:endParaRPr lang="en-US"/>
        </a:p>
      </dgm:t>
    </dgm:pt>
    <dgm:pt modelId="{DA4A8296-A161-4F49-847A-E218E3B77456}">
      <dgm:prSet phldrT="[Text]" custT="1"/>
      <dgm:spPr/>
      <dgm:t>
        <a:bodyPr/>
        <a:lstStyle/>
        <a:p>
          <a:endParaRPr lang="en-US" sz="1300" dirty="0" smtClean="0"/>
        </a:p>
        <a:p>
          <a:r>
            <a:rPr lang="en-US" sz="1300" dirty="0" smtClean="0"/>
            <a:t> Picking up the items  identified from Product backlog  and visualize into</a:t>
          </a:r>
          <a:r>
            <a:rPr lang="en-US" sz="1300" b="1" u="sng" dirty="0" smtClean="0"/>
            <a:t> engineering tasks like WBS, Features, slicing them etc. </a:t>
          </a:r>
        </a:p>
        <a:p>
          <a:r>
            <a:rPr lang="en-US" sz="1300" b="0" u="none" dirty="0" smtClean="0"/>
            <a:t>In Segment 2 –activity estimation will be done</a:t>
          </a:r>
          <a:endParaRPr lang="en-IN" sz="1300" b="0" u="none" dirty="0"/>
        </a:p>
      </dgm:t>
    </dgm:pt>
    <dgm:pt modelId="{5800CA2F-EE05-4FA1-BD8B-1100F56E7D5C}" type="parTrans" cxnId="{9288F575-2413-4D7A-9EF8-DB9C87AFD83F}">
      <dgm:prSet/>
      <dgm:spPr/>
      <dgm:t>
        <a:bodyPr/>
        <a:lstStyle/>
        <a:p>
          <a:endParaRPr lang="en-US"/>
        </a:p>
      </dgm:t>
    </dgm:pt>
    <dgm:pt modelId="{29011746-EB53-49EB-940D-0DC7C743F23A}" type="sibTrans" cxnId="{9288F575-2413-4D7A-9EF8-DB9C87AFD83F}">
      <dgm:prSet/>
      <dgm:spPr/>
      <dgm:t>
        <a:bodyPr/>
        <a:lstStyle/>
        <a:p>
          <a:endParaRPr lang="en-US"/>
        </a:p>
      </dgm:t>
    </dgm:pt>
    <dgm:pt modelId="{BFB981B3-898F-4513-B71B-F285022E3089}">
      <dgm:prSet phldrT="[Text]" custT="1"/>
      <dgm:spPr/>
      <dgm:t>
        <a:bodyPr/>
        <a:lstStyle/>
        <a:p>
          <a:endParaRPr lang="en-IN" sz="1300" b="0" u="none" dirty="0"/>
        </a:p>
      </dgm:t>
    </dgm:pt>
    <dgm:pt modelId="{7AE8AB38-A6C4-4E19-AE93-F09D690A2E54}" type="sibTrans" cxnId="{5A7B11D8-8859-4606-8F25-80F99A3826B5}">
      <dgm:prSet/>
      <dgm:spPr/>
      <dgm:t>
        <a:bodyPr/>
        <a:lstStyle/>
        <a:p>
          <a:endParaRPr lang="en-IN"/>
        </a:p>
      </dgm:t>
    </dgm:pt>
    <dgm:pt modelId="{37BC687A-10F5-418E-AEF7-951E764E74ED}" type="parTrans" cxnId="{5A7B11D8-8859-4606-8F25-80F99A3826B5}">
      <dgm:prSet/>
      <dgm:spPr/>
      <dgm:t>
        <a:bodyPr/>
        <a:lstStyle/>
        <a:p>
          <a:endParaRPr lang="en-IN"/>
        </a:p>
      </dgm:t>
    </dgm:pt>
    <dgm:pt modelId="{0DA1B779-49DE-4DC4-892A-CD6A8705BF85}" type="pres">
      <dgm:prSet presAssocID="{2EA4F9A1-053C-4194-BEDB-9823EC8B7D58}" presName="Name0" presStyleCnt="0">
        <dgm:presLayoutVars>
          <dgm:dir/>
          <dgm:animLvl val="lvl"/>
          <dgm:resizeHandles val="exact"/>
        </dgm:presLayoutVars>
      </dgm:prSet>
      <dgm:spPr/>
      <dgm:t>
        <a:bodyPr/>
        <a:lstStyle/>
        <a:p>
          <a:endParaRPr lang="en-IN"/>
        </a:p>
      </dgm:t>
    </dgm:pt>
    <dgm:pt modelId="{9AA13A9D-62B9-4E20-9154-70622A69DF23}" type="pres">
      <dgm:prSet presAssocID="{9CB7D4D0-45BD-4114-84C2-EC20D00D8A89}" presName="linNode" presStyleCnt="0"/>
      <dgm:spPr/>
      <dgm:t>
        <a:bodyPr/>
        <a:lstStyle/>
        <a:p>
          <a:endParaRPr lang="en-IN"/>
        </a:p>
      </dgm:t>
    </dgm:pt>
    <dgm:pt modelId="{1D68C26A-4DEE-4883-9261-54BE27428964}" type="pres">
      <dgm:prSet presAssocID="{9CB7D4D0-45BD-4114-84C2-EC20D00D8A89}" presName="parTx" presStyleLbl="revTx" presStyleIdx="0" presStyleCnt="1">
        <dgm:presLayoutVars>
          <dgm:chMax val="1"/>
          <dgm:bulletEnabled val="1"/>
        </dgm:presLayoutVars>
      </dgm:prSet>
      <dgm:spPr/>
      <dgm:t>
        <a:bodyPr/>
        <a:lstStyle/>
        <a:p>
          <a:endParaRPr lang="en-IN"/>
        </a:p>
      </dgm:t>
    </dgm:pt>
    <dgm:pt modelId="{90C719C5-31A7-4124-B233-32D61EB2F0C7}" type="pres">
      <dgm:prSet presAssocID="{9CB7D4D0-45BD-4114-84C2-EC20D00D8A89}" presName="bracket" presStyleLbl="parChTrans1D1" presStyleIdx="0" presStyleCnt="1"/>
      <dgm:spPr/>
      <dgm:t>
        <a:bodyPr/>
        <a:lstStyle/>
        <a:p>
          <a:endParaRPr lang="en-IN"/>
        </a:p>
      </dgm:t>
    </dgm:pt>
    <dgm:pt modelId="{AF95DB18-0A69-47BF-A57E-EDAD95838344}" type="pres">
      <dgm:prSet presAssocID="{9CB7D4D0-45BD-4114-84C2-EC20D00D8A89}" presName="spH" presStyleCnt="0"/>
      <dgm:spPr/>
      <dgm:t>
        <a:bodyPr/>
        <a:lstStyle/>
        <a:p>
          <a:endParaRPr lang="en-IN"/>
        </a:p>
      </dgm:t>
    </dgm:pt>
    <dgm:pt modelId="{BE86B5CA-6FC7-4784-B408-48063B7C4E06}" type="pres">
      <dgm:prSet presAssocID="{9CB7D4D0-45BD-4114-84C2-EC20D00D8A89}" presName="desTx" presStyleLbl="node1" presStyleIdx="0" presStyleCnt="1">
        <dgm:presLayoutVars>
          <dgm:bulletEnabled val="1"/>
        </dgm:presLayoutVars>
      </dgm:prSet>
      <dgm:spPr/>
      <dgm:t>
        <a:bodyPr/>
        <a:lstStyle/>
        <a:p>
          <a:endParaRPr lang="en-IN"/>
        </a:p>
      </dgm:t>
    </dgm:pt>
  </dgm:ptLst>
  <dgm:cxnLst>
    <dgm:cxn modelId="{94B5EA44-53F0-40AA-BD94-934670DC4B1A}" srcId="{9CB7D4D0-45BD-4114-84C2-EC20D00D8A89}" destId="{D495E439-218E-4B20-B18B-95FADE7FBE76}" srcOrd="7" destOrd="0" parTransId="{6BD41406-F719-4D32-AB74-1A962D4D9261}" sibTransId="{83C7348F-BB4F-409D-B67A-58B0C9ED3477}"/>
    <dgm:cxn modelId="{A4423B86-BE3F-4435-9D7A-F645A476B8A7}" srcId="{9CB7D4D0-45BD-4114-84C2-EC20D00D8A89}" destId="{48B6EF69-9F36-4C3D-93B1-3B5E272425FA}" srcOrd="11" destOrd="0" parTransId="{7BE2A7BF-8FAD-4396-8D83-C1F2B25203FB}" sibTransId="{332EF39A-BF62-4D58-B9BB-EA02A77BAB55}"/>
    <dgm:cxn modelId="{0B79D853-D35F-47E5-B17B-4E203CB57B14}" type="presOf" srcId="{17D07CC8-7719-45B0-B3DF-953D4E5501DE}" destId="{BE86B5CA-6FC7-4784-B408-48063B7C4E06}" srcOrd="0" destOrd="12" presId="urn:diagrams.loki3.com/BracketList+Icon"/>
    <dgm:cxn modelId="{F93B0839-0841-4BA3-B07F-929CD56A6269}" srcId="{9CB7D4D0-45BD-4114-84C2-EC20D00D8A89}" destId="{5F4E2227-B175-425E-ABEC-6D3ED75D5AC4}" srcOrd="6" destOrd="0" parTransId="{19F3A5CC-97FC-447D-869D-5550CD963D13}" sibTransId="{A73FC39E-C483-495D-AC86-C8D575D1A389}"/>
    <dgm:cxn modelId="{5ECE8750-8B50-41EC-985F-836D242E2C0A}" type="presOf" srcId="{A9C795AD-28B4-4580-A014-948330781B16}" destId="{BE86B5CA-6FC7-4784-B408-48063B7C4E06}" srcOrd="0" destOrd="14" presId="urn:diagrams.loki3.com/BracketList+Icon"/>
    <dgm:cxn modelId="{731B4668-6849-4D87-A16D-5E1E2C3B04D7}" srcId="{9CB7D4D0-45BD-4114-84C2-EC20D00D8A89}" destId="{1B7A8463-597D-44C0-B76F-12A78DE656FE}" srcOrd="1" destOrd="0" parTransId="{8538EB04-0487-4C96-814B-90A94B84A075}" sibTransId="{1CD1A652-FFF5-47DB-A09E-1ABE1E719AE7}"/>
    <dgm:cxn modelId="{FFC64643-6AE5-4723-BEC6-4DD2F0B2B97D}" srcId="{9CB7D4D0-45BD-4114-84C2-EC20D00D8A89}" destId="{935485A7-35AB-419F-84DF-3C2CB941E8F3}" srcOrd="8" destOrd="0" parTransId="{79E48792-C3E6-4866-B6E4-CAA2387D2184}" sibTransId="{2AD53E99-A5F6-4D23-9772-30DD3CFB0999}"/>
    <dgm:cxn modelId="{889CDDBB-7879-43C1-967C-E24FAF10D625}" type="presOf" srcId="{48B6EF69-9F36-4C3D-93B1-3B5E272425FA}" destId="{BE86B5CA-6FC7-4784-B408-48063B7C4E06}" srcOrd="0" destOrd="11" presId="urn:diagrams.loki3.com/BracketList+Icon"/>
    <dgm:cxn modelId="{9E0D87F8-FD5C-40FE-99C6-E3DC86C2E67C}" type="presOf" srcId="{7FA02B32-C00D-429E-A4EB-B4C42F635EC2}" destId="{BE86B5CA-6FC7-4784-B408-48063B7C4E06}" srcOrd="0" destOrd="5" presId="urn:diagrams.loki3.com/BracketList+Icon"/>
    <dgm:cxn modelId="{9593C415-FD30-48A6-B1BB-3F87D9CB98EE}" type="presOf" srcId="{5F4E2227-B175-425E-ABEC-6D3ED75D5AC4}" destId="{BE86B5CA-6FC7-4784-B408-48063B7C4E06}" srcOrd="0" destOrd="6" presId="urn:diagrams.loki3.com/BracketList+Icon"/>
    <dgm:cxn modelId="{6EC99455-2D47-40C8-A0C7-27EEEBCA27D8}" type="presOf" srcId="{B7ED0E12-9B0C-4EA9-B8AF-CB126BFD4D5D}" destId="{BE86B5CA-6FC7-4784-B408-48063B7C4E06}" srcOrd="0" destOrd="4" presId="urn:diagrams.loki3.com/BracketList+Icon"/>
    <dgm:cxn modelId="{FBEC3267-57E5-444C-BA5D-EE706D7A6893}" type="presOf" srcId="{93D9CF0C-3BB1-497B-BB57-E852BDC6BD5F}" destId="{BE86B5CA-6FC7-4784-B408-48063B7C4E06}" srcOrd="0" destOrd="10" presId="urn:diagrams.loki3.com/BracketList+Icon"/>
    <dgm:cxn modelId="{C2D7A3AD-0298-4E24-9CBD-105B11CF3A9D}" srcId="{9CB7D4D0-45BD-4114-84C2-EC20D00D8A89}" destId="{D353CEDF-6E94-4789-BB3D-FDB533F4AB49}" srcOrd="2" destOrd="0" parTransId="{1FF07DCC-C4CE-4016-A0C5-4BC433164046}" sibTransId="{0BA7B075-702F-43D0-892A-F4FDD72AB174}"/>
    <dgm:cxn modelId="{8B31FA65-7A30-4C5D-B369-A25EA887366B}" srcId="{9CB7D4D0-45BD-4114-84C2-EC20D00D8A89}" destId="{BDF2D38B-7A47-4E4E-9DAB-53DB93883DEC}" srcOrd="0" destOrd="0" parTransId="{992148BE-5D9C-4651-AD1B-D9F1FC2FF059}" sibTransId="{0EA981C8-56E9-4884-B969-E30C1F30A253}"/>
    <dgm:cxn modelId="{1D8368C0-4D2C-4003-BF99-D063BA6EAAF8}" srcId="{9CB7D4D0-45BD-4114-84C2-EC20D00D8A89}" destId="{67ABB884-A6CE-4AD7-B9D4-753CA7101ED1}" srcOrd="16" destOrd="0" parTransId="{91169C91-24D5-4499-989C-554E6644A6D2}" sibTransId="{398C6B24-524F-4F4D-A09D-C24D5A3466D3}"/>
    <dgm:cxn modelId="{CEDE38F7-1AC7-44B2-B434-E60A03E5424E}" srcId="{2EA4F9A1-053C-4194-BEDB-9823EC8B7D58}" destId="{9CB7D4D0-45BD-4114-84C2-EC20D00D8A89}" srcOrd="0" destOrd="0" parTransId="{CB7A208B-72CF-42CA-B36B-6D046976DC2F}" sibTransId="{59C5EA4A-54B5-47DA-A4DD-31E55F758022}"/>
    <dgm:cxn modelId="{3FBB6540-B315-4F56-8F28-A7B94DFFCCA5}" type="presOf" srcId="{2EA4F9A1-053C-4194-BEDB-9823EC8B7D58}" destId="{0DA1B779-49DE-4DC4-892A-CD6A8705BF85}" srcOrd="0" destOrd="0" presId="urn:diagrams.loki3.com/BracketList+Icon"/>
    <dgm:cxn modelId="{360B86A0-E02B-4826-ABDB-C94375A62BCF}" type="presOf" srcId="{D353CEDF-6E94-4789-BB3D-FDB533F4AB49}" destId="{BE86B5CA-6FC7-4784-B408-48063B7C4E06}" srcOrd="0" destOrd="2" presId="urn:diagrams.loki3.com/BracketList+Icon"/>
    <dgm:cxn modelId="{367CC2AD-58D2-4AE9-A03B-BCA860AC8658}" type="presOf" srcId="{78812A67-E88D-43DE-8494-30B112DB9ACD}" destId="{BE86B5CA-6FC7-4784-B408-48063B7C4E06}" srcOrd="0" destOrd="9" presId="urn:diagrams.loki3.com/BracketList+Icon"/>
    <dgm:cxn modelId="{DC49C650-3C64-4123-91DB-A49199729B35}" srcId="{9CB7D4D0-45BD-4114-84C2-EC20D00D8A89}" destId="{805E96E9-E307-45B1-8370-5718E714E378}" srcOrd="3" destOrd="0" parTransId="{3ECD8ADE-02EC-4AF3-883A-E522EFE94475}" sibTransId="{9563D542-95EC-4DEE-9FA2-191A920E4CF6}"/>
    <dgm:cxn modelId="{F63066F1-83EC-44E4-8205-7DC873DBA4B5}" type="presOf" srcId="{DA4A8296-A161-4F49-847A-E218E3B77456}" destId="{BE86B5CA-6FC7-4784-B408-48063B7C4E06}" srcOrd="0" destOrd="15" presId="urn:diagrams.loki3.com/BracketList+Icon"/>
    <dgm:cxn modelId="{01C096A7-9301-418C-92AD-39E558273CDC}" type="presOf" srcId="{67ABB884-A6CE-4AD7-B9D4-753CA7101ED1}" destId="{BE86B5CA-6FC7-4784-B408-48063B7C4E06}" srcOrd="0" destOrd="16" presId="urn:diagrams.loki3.com/BracketList+Icon"/>
    <dgm:cxn modelId="{5A6F2D86-CA82-4716-BAC0-7CA1C704D0BD}" srcId="{9CB7D4D0-45BD-4114-84C2-EC20D00D8A89}" destId="{17D07CC8-7719-45B0-B3DF-953D4E5501DE}" srcOrd="12" destOrd="0" parTransId="{D8BD6BBB-9B1F-4C56-AFD6-996648F9F5B5}" sibTransId="{2F3F3C96-E98C-4835-A709-F0C77EDD9145}"/>
    <dgm:cxn modelId="{90D1EBFE-490F-4DEE-AC23-3129A49123C9}" type="presOf" srcId="{805E96E9-E307-45B1-8370-5718E714E378}" destId="{BE86B5CA-6FC7-4784-B408-48063B7C4E06}" srcOrd="0" destOrd="3" presId="urn:diagrams.loki3.com/BracketList+Icon"/>
    <dgm:cxn modelId="{4025CCC6-1FF1-4E4C-BE05-4A9CAD7D3679}" type="presOf" srcId="{BDF2D38B-7A47-4E4E-9DAB-53DB93883DEC}" destId="{BE86B5CA-6FC7-4784-B408-48063B7C4E06}" srcOrd="0" destOrd="0" presId="urn:diagrams.loki3.com/BracketList+Icon"/>
    <dgm:cxn modelId="{BF410B9E-8BC2-4329-9C59-9CB4CD609FB7}" type="presOf" srcId="{D495E439-218E-4B20-B18B-95FADE7FBE76}" destId="{BE86B5CA-6FC7-4784-B408-48063B7C4E06}" srcOrd="0" destOrd="7" presId="urn:diagrams.loki3.com/BracketList+Icon"/>
    <dgm:cxn modelId="{6EF3981E-B448-4300-94C2-448EA0876B2B}" type="presOf" srcId="{935485A7-35AB-419F-84DF-3C2CB941E8F3}" destId="{BE86B5CA-6FC7-4784-B408-48063B7C4E06}" srcOrd="0" destOrd="8" presId="urn:diagrams.loki3.com/BracketList+Icon"/>
    <dgm:cxn modelId="{BA92B993-A5CA-466A-A78C-CEA25D80642F}" srcId="{9CB7D4D0-45BD-4114-84C2-EC20D00D8A89}" destId="{93D9CF0C-3BB1-497B-BB57-E852BDC6BD5F}" srcOrd="10" destOrd="0" parTransId="{12E4159E-E2E2-4C40-B692-9525FFF765E3}" sibTransId="{91BB431E-A1BF-4FD7-9D50-D8781467FB9A}"/>
    <dgm:cxn modelId="{7A471DE1-C0DD-49B0-B1FC-50B9C8F1BE80}" type="presOf" srcId="{BFB981B3-898F-4513-B71B-F285022E3089}" destId="{BE86B5CA-6FC7-4784-B408-48063B7C4E06}" srcOrd="0" destOrd="13" presId="urn:diagrams.loki3.com/BracketList+Icon"/>
    <dgm:cxn modelId="{9288F575-2413-4D7A-9EF8-DB9C87AFD83F}" srcId="{9CB7D4D0-45BD-4114-84C2-EC20D00D8A89}" destId="{DA4A8296-A161-4F49-847A-E218E3B77456}" srcOrd="15" destOrd="0" parTransId="{5800CA2F-EE05-4FA1-BD8B-1100F56E7D5C}" sibTransId="{29011746-EB53-49EB-940D-0DC7C743F23A}"/>
    <dgm:cxn modelId="{94F4E815-116E-4413-A478-CF81BCB86870}" srcId="{9CB7D4D0-45BD-4114-84C2-EC20D00D8A89}" destId="{B7ED0E12-9B0C-4EA9-B8AF-CB126BFD4D5D}" srcOrd="4" destOrd="0" parTransId="{E7676ABD-DB35-4596-89DB-B271576CCDBF}" sibTransId="{7DFF8CED-F436-4BDB-88BA-E0D2C705E610}"/>
    <dgm:cxn modelId="{460B6110-CA09-4D5B-B0F0-DE1EEBAC637F}" type="presOf" srcId="{1B7A8463-597D-44C0-B76F-12A78DE656FE}" destId="{BE86B5CA-6FC7-4784-B408-48063B7C4E06}" srcOrd="0" destOrd="1" presId="urn:diagrams.loki3.com/BracketList+Icon"/>
    <dgm:cxn modelId="{B84114AB-2BE2-4531-BD2A-12E881BFA6FD}" srcId="{9CB7D4D0-45BD-4114-84C2-EC20D00D8A89}" destId="{A9C795AD-28B4-4580-A014-948330781B16}" srcOrd="14" destOrd="0" parTransId="{D23114E0-A649-4422-B05A-D72BC54536AA}" sibTransId="{EBA55A9E-05E8-4952-B7A2-5ABF47477A70}"/>
    <dgm:cxn modelId="{68149FA3-41AA-407D-9680-E51D4D048FB0}" type="presOf" srcId="{9CB7D4D0-45BD-4114-84C2-EC20D00D8A89}" destId="{1D68C26A-4DEE-4883-9261-54BE27428964}" srcOrd="0" destOrd="0" presId="urn:diagrams.loki3.com/BracketList+Icon"/>
    <dgm:cxn modelId="{AE775181-7401-4586-9118-417E38FBA368}" srcId="{9CB7D4D0-45BD-4114-84C2-EC20D00D8A89}" destId="{78812A67-E88D-43DE-8494-30B112DB9ACD}" srcOrd="9" destOrd="0" parTransId="{03B217F7-88D5-434A-9FC4-253C38F99868}" sibTransId="{81E27742-7E18-4728-8DA7-006A5148302F}"/>
    <dgm:cxn modelId="{5A7B11D8-8859-4606-8F25-80F99A3826B5}" srcId="{9CB7D4D0-45BD-4114-84C2-EC20D00D8A89}" destId="{BFB981B3-898F-4513-B71B-F285022E3089}" srcOrd="13" destOrd="0" parTransId="{37BC687A-10F5-418E-AEF7-951E764E74ED}" sibTransId="{7AE8AB38-A6C4-4E19-AE93-F09D690A2E54}"/>
    <dgm:cxn modelId="{8F4CB14A-9745-4725-8AC6-B93AD3105481}" srcId="{9CB7D4D0-45BD-4114-84C2-EC20D00D8A89}" destId="{7FA02B32-C00D-429E-A4EB-B4C42F635EC2}" srcOrd="5" destOrd="0" parTransId="{441BFC48-5A35-438C-998C-832E4869BF62}" sibTransId="{60585CA1-2DE1-465D-AFA9-224AFA769BB9}"/>
    <dgm:cxn modelId="{27F91F32-7806-403E-B7F2-3B6750431C51}" type="presParOf" srcId="{0DA1B779-49DE-4DC4-892A-CD6A8705BF85}" destId="{9AA13A9D-62B9-4E20-9154-70622A69DF23}" srcOrd="0" destOrd="0" presId="urn:diagrams.loki3.com/BracketList+Icon"/>
    <dgm:cxn modelId="{413E5609-E616-41B9-9F73-085D0EE232BE}" type="presParOf" srcId="{9AA13A9D-62B9-4E20-9154-70622A69DF23}" destId="{1D68C26A-4DEE-4883-9261-54BE27428964}" srcOrd="0" destOrd="0" presId="urn:diagrams.loki3.com/BracketList+Icon"/>
    <dgm:cxn modelId="{1461C802-BF23-4AA8-B259-D6277E7D6603}" type="presParOf" srcId="{9AA13A9D-62B9-4E20-9154-70622A69DF23}" destId="{90C719C5-31A7-4124-B233-32D61EB2F0C7}" srcOrd="1" destOrd="0" presId="urn:diagrams.loki3.com/BracketList+Icon"/>
    <dgm:cxn modelId="{7342FBED-B034-4753-B696-98AD3444ED95}" type="presParOf" srcId="{9AA13A9D-62B9-4E20-9154-70622A69DF23}" destId="{AF95DB18-0A69-47BF-A57E-EDAD95838344}" srcOrd="2" destOrd="0" presId="urn:diagrams.loki3.com/BracketList+Icon"/>
    <dgm:cxn modelId="{D67CDA3B-080A-4253-8015-FB60DC52FA30}" type="presParOf" srcId="{9AA13A9D-62B9-4E20-9154-70622A69DF23}" destId="{BE86B5CA-6FC7-4784-B408-48063B7C4E06}" srcOrd="3" destOrd="0" presId="urn:diagrams.loki3.com/Bracket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EA4F9A1-053C-4194-BEDB-9823EC8B7D58}" type="doc">
      <dgm:prSet loTypeId="urn:diagrams.loki3.com/BracketList+Icon" loCatId="list" qsTypeId="urn:microsoft.com/office/officeart/2005/8/quickstyle/simple1" qsCatId="simple" csTypeId="urn:microsoft.com/office/officeart/2005/8/colors/accent3_1" csCatId="accent3" phldr="1"/>
      <dgm:spPr/>
      <dgm:t>
        <a:bodyPr/>
        <a:lstStyle/>
        <a:p>
          <a:endParaRPr lang="en-IN"/>
        </a:p>
      </dgm:t>
    </dgm:pt>
    <dgm:pt modelId="{9CB7D4D0-45BD-4114-84C2-EC20D00D8A89}">
      <dgm:prSet phldrT="[Text]" custT="1"/>
      <dgm:spPr/>
      <dgm:t>
        <a:bodyPr/>
        <a:lstStyle/>
        <a:p>
          <a:pPr algn="ctr"/>
          <a:r>
            <a:rPr lang="en-IN" sz="1300" b="1" dirty="0" smtClean="0"/>
            <a:t>Sprint Retrospective </a:t>
          </a:r>
          <a:endParaRPr lang="en-IN" sz="1300" b="1" dirty="0"/>
        </a:p>
      </dgm:t>
    </dgm:pt>
    <dgm:pt modelId="{CB7A208B-72CF-42CA-B36B-6D046976DC2F}" type="parTrans" cxnId="{CEDE38F7-1AC7-44B2-B434-E60A03E5424E}">
      <dgm:prSet/>
      <dgm:spPr/>
      <dgm:t>
        <a:bodyPr/>
        <a:lstStyle/>
        <a:p>
          <a:endParaRPr lang="en-IN" sz="1300"/>
        </a:p>
      </dgm:t>
    </dgm:pt>
    <dgm:pt modelId="{59C5EA4A-54B5-47DA-A4DD-31E55F758022}" type="sibTrans" cxnId="{CEDE38F7-1AC7-44B2-B434-E60A03E5424E}">
      <dgm:prSet/>
      <dgm:spPr/>
      <dgm:t>
        <a:bodyPr/>
        <a:lstStyle/>
        <a:p>
          <a:endParaRPr lang="en-IN" sz="1300"/>
        </a:p>
      </dgm:t>
    </dgm:pt>
    <dgm:pt modelId="{BDF2D38B-7A47-4E4E-9DAB-53DB93883DEC}">
      <dgm:prSet phldrT="[Text]" custT="1"/>
      <dgm:spPr/>
      <dgm:t>
        <a:bodyPr/>
        <a:lstStyle/>
        <a:p>
          <a:r>
            <a:rPr lang="en-IN" sz="1300" dirty="0" smtClean="0"/>
            <a:t>Sprint retrospective is focussed on process –the way team is working together, including their technical skills, software tools, practices and the way they are working.</a:t>
          </a:r>
          <a:endParaRPr lang="en-IN" sz="1300" b="0" u="none" dirty="0"/>
        </a:p>
      </dgm:t>
    </dgm:pt>
    <dgm:pt modelId="{992148BE-5D9C-4651-AD1B-D9F1FC2FF059}" type="parTrans" cxnId="{8B31FA65-7A30-4C5D-B369-A25EA887366B}">
      <dgm:prSet/>
      <dgm:spPr/>
      <dgm:t>
        <a:bodyPr/>
        <a:lstStyle/>
        <a:p>
          <a:endParaRPr lang="en-IN" sz="1300"/>
        </a:p>
      </dgm:t>
    </dgm:pt>
    <dgm:pt modelId="{0EA981C8-56E9-4884-B969-E30C1F30A253}" type="sibTrans" cxnId="{8B31FA65-7A30-4C5D-B369-A25EA887366B}">
      <dgm:prSet/>
      <dgm:spPr/>
      <dgm:t>
        <a:bodyPr/>
        <a:lstStyle/>
        <a:p>
          <a:endParaRPr lang="en-IN" sz="1300"/>
        </a:p>
      </dgm:t>
    </dgm:pt>
    <dgm:pt modelId="{56C46D0B-C686-4761-A11D-C99B3A8013B6}">
      <dgm:prSet custT="1"/>
      <dgm:spPr/>
      <dgm:t>
        <a:bodyPr/>
        <a:lstStyle/>
        <a:p>
          <a:r>
            <a:rPr lang="en-IN" sz="1300" b="1" dirty="0" smtClean="0"/>
            <a:t>Daily Stand up meeting</a:t>
          </a:r>
          <a:endParaRPr lang="en-IN" sz="1300" b="1" dirty="0"/>
        </a:p>
      </dgm:t>
    </dgm:pt>
    <dgm:pt modelId="{F31DB98E-003E-4504-8BCE-D59B097F206B}" type="parTrans" cxnId="{87BECAB1-427E-4D6F-826A-1D01F9382DE1}">
      <dgm:prSet/>
      <dgm:spPr/>
      <dgm:t>
        <a:bodyPr/>
        <a:lstStyle/>
        <a:p>
          <a:endParaRPr lang="en-IN" sz="1300"/>
        </a:p>
      </dgm:t>
    </dgm:pt>
    <dgm:pt modelId="{7D9923D1-181A-4E6B-B481-16D15378F4DA}" type="sibTrans" cxnId="{87BECAB1-427E-4D6F-826A-1D01F9382DE1}">
      <dgm:prSet/>
      <dgm:spPr/>
      <dgm:t>
        <a:bodyPr/>
        <a:lstStyle/>
        <a:p>
          <a:endParaRPr lang="en-IN" sz="1300"/>
        </a:p>
      </dgm:t>
    </dgm:pt>
    <dgm:pt modelId="{333B63B3-C145-404E-BE9E-3553223892DC}">
      <dgm:prSet phldrT="[Text]" custT="1"/>
      <dgm:spPr/>
      <dgm:t>
        <a:bodyPr/>
        <a:lstStyle/>
        <a:p>
          <a:r>
            <a:rPr lang="en-IN" sz="1300" dirty="0" smtClean="0"/>
            <a:t>It is final meeting of the sprint. Unlike sprint review meeting, the retro meeting is only to scrum team –PO, Scrum master, team members.</a:t>
          </a:r>
          <a:endParaRPr lang="en-IN" sz="1300" b="0" u="none" dirty="0"/>
        </a:p>
      </dgm:t>
    </dgm:pt>
    <dgm:pt modelId="{DB007867-36C2-4DA3-B497-EDBA6387AF80}" type="parTrans" cxnId="{CDDF5A35-294F-4CE2-924C-7CCB3CA30915}">
      <dgm:prSet/>
      <dgm:spPr/>
      <dgm:t>
        <a:bodyPr/>
        <a:lstStyle/>
        <a:p>
          <a:endParaRPr lang="en-IN" sz="1300"/>
        </a:p>
      </dgm:t>
    </dgm:pt>
    <dgm:pt modelId="{5551EEDE-0E1E-4C8F-932F-A62A753D7701}" type="sibTrans" cxnId="{CDDF5A35-294F-4CE2-924C-7CCB3CA30915}">
      <dgm:prSet/>
      <dgm:spPr/>
      <dgm:t>
        <a:bodyPr/>
        <a:lstStyle/>
        <a:p>
          <a:endParaRPr lang="en-IN" sz="1300"/>
        </a:p>
      </dgm:t>
    </dgm:pt>
    <dgm:pt modelId="{4F9BF72C-14D0-47A1-AF52-9CBCC720139C}">
      <dgm:prSet custT="1"/>
      <dgm:spPr/>
      <dgm:t>
        <a:bodyPr/>
        <a:lstStyle/>
        <a:p>
          <a:r>
            <a:rPr lang="en-IN" sz="1300" dirty="0" smtClean="0"/>
            <a:t>Daily scrum (stand up) meeting during the sprint -15 min., every meeting is strictly time bounded</a:t>
          </a:r>
          <a:endParaRPr lang="en-IN" sz="1300" dirty="0"/>
        </a:p>
      </dgm:t>
    </dgm:pt>
    <dgm:pt modelId="{0E2476AA-1D89-4CE7-BF68-35064218A126}" type="parTrans" cxnId="{D554145D-48D5-4E94-A3E7-D5AF98AEBAEB}">
      <dgm:prSet/>
      <dgm:spPr/>
      <dgm:t>
        <a:bodyPr/>
        <a:lstStyle/>
        <a:p>
          <a:endParaRPr lang="en-IN" sz="1300"/>
        </a:p>
      </dgm:t>
    </dgm:pt>
    <dgm:pt modelId="{70332EAF-B7D3-4296-9398-D13B02A64FCE}" type="sibTrans" cxnId="{D554145D-48D5-4E94-A3E7-D5AF98AEBAEB}">
      <dgm:prSet/>
      <dgm:spPr/>
      <dgm:t>
        <a:bodyPr/>
        <a:lstStyle/>
        <a:p>
          <a:endParaRPr lang="en-IN" sz="1300"/>
        </a:p>
      </dgm:t>
    </dgm:pt>
    <dgm:pt modelId="{D6A81440-8E4A-4C39-AB15-D9896ACC8148}">
      <dgm:prSet custT="1"/>
      <dgm:spPr/>
      <dgm:t>
        <a:bodyPr/>
        <a:lstStyle/>
        <a:p>
          <a:r>
            <a:rPr lang="en-IN" sz="1300" dirty="0" smtClean="0"/>
            <a:t>Not for reporting the progress to scrum master or product owner</a:t>
          </a:r>
          <a:endParaRPr lang="en-IN" sz="1300" dirty="0"/>
        </a:p>
      </dgm:t>
    </dgm:pt>
    <dgm:pt modelId="{4CB6530D-6E63-4FA8-9EB9-6D4B5A96E48A}" type="parTrans" cxnId="{437C0B79-93B3-4CD8-9A27-F8A0B9014416}">
      <dgm:prSet/>
      <dgm:spPr/>
      <dgm:t>
        <a:bodyPr/>
        <a:lstStyle/>
        <a:p>
          <a:endParaRPr lang="en-IN" sz="1300"/>
        </a:p>
      </dgm:t>
    </dgm:pt>
    <dgm:pt modelId="{0676F426-E1DC-4F38-AE54-9BBA93957828}" type="sibTrans" cxnId="{437C0B79-93B3-4CD8-9A27-F8A0B9014416}">
      <dgm:prSet/>
      <dgm:spPr/>
      <dgm:t>
        <a:bodyPr/>
        <a:lstStyle/>
        <a:p>
          <a:endParaRPr lang="en-IN" sz="1300"/>
        </a:p>
      </dgm:t>
    </dgm:pt>
    <dgm:pt modelId="{6A2BCF3B-CA81-4BB4-A3AC-1A23A6667AC3}">
      <dgm:prSet custT="1"/>
      <dgm:spPr/>
      <dgm:t>
        <a:bodyPr/>
        <a:lstStyle/>
        <a:p>
          <a:r>
            <a:rPr lang="en-IN" sz="1300" dirty="0" smtClean="0"/>
            <a:t>Scrum master makes sure the team members signed up for some work for next 24 </a:t>
          </a:r>
          <a:r>
            <a:rPr lang="en-IN" sz="1300" dirty="0" err="1" smtClean="0"/>
            <a:t>hrs</a:t>
          </a:r>
          <a:r>
            <a:rPr lang="en-IN" sz="1300" dirty="0" smtClean="0"/>
            <a:t> to deliver next item in the backlog</a:t>
          </a:r>
          <a:endParaRPr lang="en-IN" sz="1300" dirty="0"/>
        </a:p>
      </dgm:t>
    </dgm:pt>
    <dgm:pt modelId="{BC08B254-7583-4988-BD04-CEBABFD7CEBD}" type="parTrans" cxnId="{CE48B4E9-E1A0-4029-8423-3B6DCD5502A8}">
      <dgm:prSet/>
      <dgm:spPr/>
      <dgm:t>
        <a:bodyPr/>
        <a:lstStyle/>
        <a:p>
          <a:endParaRPr lang="en-IN" sz="1300"/>
        </a:p>
      </dgm:t>
    </dgm:pt>
    <dgm:pt modelId="{BD03E8E4-96FC-4BBA-8CD1-9C5874358D35}" type="sibTrans" cxnId="{CE48B4E9-E1A0-4029-8423-3B6DCD5502A8}">
      <dgm:prSet/>
      <dgm:spPr/>
      <dgm:t>
        <a:bodyPr/>
        <a:lstStyle/>
        <a:p>
          <a:endParaRPr lang="en-IN" sz="1300"/>
        </a:p>
      </dgm:t>
    </dgm:pt>
    <dgm:pt modelId="{CAC50510-8EE1-48D8-940A-B8F6896FA4AB}">
      <dgm:prSet custT="1"/>
      <dgm:spPr/>
      <dgm:t>
        <a:bodyPr/>
        <a:lstStyle/>
        <a:p>
          <a:r>
            <a:rPr lang="en-IN" sz="1300" dirty="0" smtClean="0"/>
            <a:t>Chickens: Involved but not committed; Allowed to make comment one at a time</a:t>
          </a:r>
          <a:endParaRPr lang="en-IN" sz="1300" dirty="0"/>
        </a:p>
      </dgm:t>
    </dgm:pt>
    <dgm:pt modelId="{9028EBD4-3C30-41DA-A508-041A66ADA600}" type="parTrans" cxnId="{A92544AD-72FB-46E1-A18D-F569EA21F72D}">
      <dgm:prSet/>
      <dgm:spPr/>
      <dgm:t>
        <a:bodyPr/>
        <a:lstStyle/>
        <a:p>
          <a:endParaRPr lang="en-IN" sz="1300"/>
        </a:p>
      </dgm:t>
    </dgm:pt>
    <dgm:pt modelId="{05BBEA19-76F1-4E1D-8F9D-0CE34465692E}" type="sibTrans" cxnId="{A92544AD-72FB-46E1-A18D-F569EA21F72D}">
      <dgm:prSet/>
      <dgm:spPr/>
      <dgm:t>
        <a:bodyPr/>
        <a:lstStyle/>
        <a:p>
          <a:endParaRPr lang="en-IN" sz="1300"/>
        </a:p>
      </dgm:t>
    </dgm:pt>
    <dgm:pt modelId="{7A4D1148-4CB0-424F-AF3C-523424195F57}">
      <dgm:prSet custT="1"/>
      <dgm:spPr/>
      <dgm:t>
        <a:bodyPr/>
        <a:lstStyle/>
        <a:p>
          <a:r>
            <a:rPr lang="en-IN" sz="1300" dirty="0" smtClean="0"/>
            <a:t>Pigs: Only participants allowed to speak –these are committed to the project</a:t>
          </a:r>
          <a:endParaRPr lang="en-IN" sz="1300" dirty="0"/>
        </a:p>
      </dgm:t>
    </dgm:pt>
    <dgm:pt modelId="{0C940548-5331-44E6-8014-936EB9A09C2B}" type="parTrans" cxnId="{68DC64EE-D98D-4B04-A9A8-C42C286B7820}">
      <dgm:prSet/>
      <dgm:spPr/>
      <dgm:t>
        <a:bodyPr/>
        <a:lstStyle/>
        <a:p>
          <a:endParaRPr lang="en-IN" sz="1300"/>
        </a:p>
      </dgm:t>
    </dgm:pt>
    <dgm:pt modelId="{83F21F82-2176-47A2-80CE-C6DA631243B4}" type="sibTrans" cxnId="{68DC64EE-D98D-4B04-A9A8-C42C286B7820}">
      <dgm:prSet/>
      <dgm:spPr/>
      <dgm:t>
        <a:bodyPr/>
        <a:lstStyle/>
        <a:p>
          <a:endParaRPr lang="en-IN" sz="1300"/>
        </a:p>
      </dgm:t>
    </dgm:pt>
    <dgm:pt modelId="{88FFC7E6-A74D-4740-A35D-C4D88B9D0770}">
      <dgm:prSet custT="1"/>
      <dgm:spPr/>
      <dgm:t>
        <a:bodyPr/>
        <a:lstStyle/>
        <a:p>
          <a:r>
            <a:rPr lang="en-IN" sz="1300" smtClean="0"/>
            <a:t>Two perspectives of daily scrum</a:t>
          </a:r>
          <a:endParaRPr lang="en-IN" sz="1300"/>
        </a:p>
      </dgm:t>
    </dgm:pt>
    <dgm:pt modelId="{E872D5CA-853A-415A-83E5-18EF7B3CCBFD}" type="parTrans" cxnId="{AF040E5F-D72F-42BA-8146-DA8F10566E85}">
      <dgm:prSet/>
      <dgm:spPr/>
      <dgm:t>
        <a:bodyPr/>
        <a:lstStyle/>
        <a:p>
          <a:endParaRPr lang="en-IN" sz="1300"/>
        </a:p>
      </dgm:t>
    </dgm:pt>
    <dgm:pt modelId="{E4E441FA-3174-40B6-B172-FEB73E55F618}" type="sibTrans" cxnId="{AF040E5F-D72F-42BA-8146-DA8F10566E85}">
      <dgm:prSet/>
      <dgm:spPr/>
      <dgm:t>
        <a:bodyPr/>
        <a:lstStyle/>
        <a:p>
          <a:endParaRPr lang="en-IN" sz="1300"/>
        </a:p>
      </dgm:t>
    </dgm:pt>
    <dgm:pt modelId="{154101C3-FAD3-4374-A712-210128380190}">
      <dgm:prSet custT="1"/>
      <dgm:spPr/>
      <dgm:t>
        <a:bodyPr/>
        <a:lstStyle/>
        <a:p>
          <a:r>
            <a:rPr lang="en-IN" sz="1300" dirty="0" smtClean="0"/>
            <a:t>To provide coordination mechanism for everyone in the project and hear where everyone else is</a:t>
          </a:r>
          <a:endParaRPr lang="en-IN" sz="1300" dirty="0"/>
        </a:p>
      </dgm:t>
    </dgm:pt>
    <dgm:pt modelId="{A496BC00-00FC-4A48-8665-02F66085D5D8}" type="parTrans" cxnId="{D3E51196-4C66-492B-9794-78DFC84617CA}">
      <dgm:prSet/>
      <dgm:spPr/>
      <dgm:t>
        <a:bodyPr/>
        <a:lstStyle/>
        <a:p>
          <a:endParaRPr lang="en-IN" sz="1300"/>
        </a:p>
      </dgm:t>
    </dgm:pt>
    <dgm:pt modelId="{4A015C25-5E78-44E3-A390-BCE5EBEBC1B2}" type="sibTrans" cxnId="{D3E51196-4C66-492B-9794-78DFC84617CA}">
      <dgm:prSet/>
      <dgm:spPr/>
      <dgm:t>
        <a:bodyPr/>
        <a:lstStyle/>
        <a:p>
          <a:endParaRPr lang="en-IN" sz="1300"/>
        </a:p>
      </dgm:t>
    </dgm:pt>
    <dgm:pt modelId="{469F3C22-9E45-4263-A6FF-720B2A2D83D9}">
      <dgm:prSet custT="1"/>
      <dgm:spPr/>
      <dgm:t>
        <a:bodyPr/>
        <a:lstStyle/>
        <a:p>
          <a:r>
            <a:rPr lang="en-IN" sz="1300" dirty="0" smtClean="0"/>
            <a:t>Each team member to make commitments </a:t>
          </a:r>
          <a:endParaRPr lang="en-IN" sz="1300" dirty="0"/>
        </a:p>
      </dgm:t>
    </dgm:pt>
    <dgm:pt modelId="{5F391E34-0BF4-4CD1-85C0-D4BEEC8C6537}" type="parTrans" cxnId="{15C4A039-BD99-4134-BECA-E29E69308505}">
      <dgm:prSet/>
      <dgm:spPr/>
      <dgm:t>
        <a:bodyPr/>
        <a:lstStyle/>
        <a:p>
          <a:endParaRPr lang="en-IN" sz="1300"/>
        </a:p>
      </dgm:t>
    </dgm:pt>
    <dgm:pt modelId="{A990DEBB-93A2-4B12-9308-4710C37B5913}" type="sibTrans" cxnId="{15C4A039-BD99-4134-BECA-E29E69308505}">
      <dgm:prSet/>
      <dgm:spPr/>
      <dgm:t>
        <a:bodyPr/>
        <a:lstStyle/>
        <a:p>
          <a:endParaRPr lang="en-IN" sz="1300"/>
        </a:p>
      </dgm:t>
    </dgm:pt>
    <dgm:pt modelId="{DAC79486-331F-4604-84DB-F0CB4C17A815}">
      <dgm:prSet phldrT="[Text]" custT="1"/>
      <dgm:spPr/>
      <dgm:t>
        <a:bodyPr/>
        <a:lstStyle/>
        <a:p>
          <a:r>
            <a:rPr lang="en-US" sz="1300" b="1" dirty="0" smtClean="0"/>
            <a:t>Sprint Review Meeting  </a:t>
          </a:r>
          <a:endParaRPr lang="en-IN" sz="1300" b="1" dirty="0"/>
        </a:p>
      </dgm:t>
    </dgm:pt>
    <dgm:pt modelId="{C7411111-D372-4AF7-8DB5-F86ECD4D3309}" type="parTrans" cxnId="{35914071-C2F4-4892-B61B-C178C615E732}">
      <dgm:prSet/>
      <dgm:spPr/>
      <dgm:t>
        <a:bodyPr/>
        <a:lstStyle/>
        <a:p>
          <a:endParaRPr lang="en-IN" sz="1300"/>
        </a:p>
      </dgm:t>
    </dgm:pt>
    <dgm:pt modelId="{193CB4EB-44F7-4978-A1FE-C61C07D017D7}" type="sibTrans" cxnId="{35914071-C2F4-4892-B61B-C178C615E732}">
      <dgm:prSet/>
      <dgm:spPr/>
      <dgm:t>
        <a:bodyPr/>
        <a:lstStyle/>
        <a:p>
          <a:endParaRPr lang="en-IN" sz="1300"/>
        </a:p>
      </dgm:t>
    </dgm:pt>
    <dgm:pt modelId="{83873FAF-EDB9-4325-9A5E-2836C3FAE0FA}">
      <dgm:prSet custT="1"/>
      <dgm:spPr/>
      <dgm:t>
        <a:bodyPr/>
        <a:lstStyle/>
        <a:p>
          <a:r>
            <a:rPr lang="en-IN" sz="1300" dirty="0" smtClean="0"/>
            <a:t>Sprint review meeting focussed on the product. </a:t>
          </a:r>
          <a:endParaRPr lang="en-IN" sz="1300" dirty="0"/>
        </a:p>
      </dgm:t>
    </dgm:pt>
    <dgm:pt modelId="{D541A36C-C181-4D56-B212-95CA549B9914}" type="parTrans" cxnId="{E165B722-0BA3-4472-AE3D-90EAC002C429}">
      <dgm:prSet/>
      <dgm:spPr/>
      <dgm:t>
        <a:bodyPr/>
        <a:lstStyle/>
        <a:p>
          <a:endParaRPr lang="en-IN" sz="1300"/>
        </a:p>
      </dgm:t>
    </dgm:pt>
    <dgm:pt modelId="{408D01C5-C0AC-4F7A-8BF9-56491BEEB153}" type="sibTrans" cxnId="{E165B722-0BA3-4472-AE3D-90EAC002C429}">
      <dgm:prSet/>
      <dgm:spPr/>
      <dgm:t>
        <a:bodyPr/>
        <a:lstStyle/>
        <a:p>
          <a:endParaRPr lang="en-IN" sz="1300"/>
        </a:p>
      </dgm:t>
    </dgm:pt>
    <dgm:pt modelId="{B76AAE0D-7B1C-43E7-B782-23D049F3F05F}">
      <dgm:prSet custT="1"/>
      <dgm:spPr/>
      <dgm:t>
        <a:bodyPr/>
        <a:lstStyle/>
        <a:p>
          <a:r>
            <a:rPr lang="en-IN" sz="1300" dirty="0" smtClean="0"/>
            <a:t>To introspect what team has delivered and gather feedback from the attendees to adopt the plan for the succeeding sprint.</a:t>
          </a:r>
          <a:endParaRPr lang="en-IN" sz="1300" dirty="0"/>
        </a:p>
      </dgm:t>
    </dgm:pt>
    <dgm:pt modelId="{C9322959-EA1C-4170-BF3B-17E18C591C4A}" type="parTrans" cxnId="{3DAF7097-CF5F-48ED-AB03-20C17EF10444}">
      <dgm:prSet/>
      <dgm:spPr/>
      <dgm:t>
        <a:bodyPr/>
        <a:lstStyle/>
        <a:p>
          <a:endParaRPr lang="en-IN" sz="1300"/>
        </a:p>
      </dgm:t>
    </dgm:pt>
    <dgm:pt modelId="{12E7A100-850A-4391-A522-ACB00433CF6A}" type="sibTrans" cxnId="{3DAF7097-CF5F-48ED-AB03-20C17EF10444}">
      <dgm:prSet/>
      <dgm:spPr/>
      <dgm:t>
        <a:bodyPr/>
        <a:lstStyle/>
        <a:p>
          <a:endParaRPr lang="en-IN" sz="1300"/>
        </a:p>
      </dgm:t>
    </dgm:pt>
    <dgm:pt modelId="{06B1289D-6DB1-4C77-AD8E-7CE96E374F58}">
      <dgm:prSet custT="1"/>
      <dgm:spPr/>
      <dgm:t>
        <a:bodyPr/>
        <a:lstStyle/>
        <a:p>
          <a:r>
            <a:rPr lang="en-IN" sz="1300" dirty="0" smtClean="0"/>
            <a:t>Sprint review meeting is open for all stake holders.</a:t>
          </a:r>
          <a:endParaRPr lang="en-IN" sz="1300" dirty="0"/>
        </a:p>
      </dgm:t>
    </dgm:pt>
    <dgm:pt modelId="{DAEA2078-D846-4A17-8485-BC127B0AF2A8}" type="parTrans" cxnId="{719DCAED-A597-4A71-8B8D-4100AE1A5A38}">
      <dgm:prSet/>
      <dgm:spPr/>
      <dgm:t>
        <a:bodyPr/>
        <a:lstStyle/>
        <a:p>
          <a:endParaRPr lang="en-IN" sz="1300"/>
        </a:p>
      </dgm:t>
    </dgm:pt>
    <dgm:pt modelId="{39381A51-C7C0-492D-BB06-789BF4B13F2F}" type="sibTrans" cxnId="{719DCAED-A597-4A71-8B8D-4100AE1A5A38}">
      <dgm:prSet/>
      <dgm:spPr/>
      <dgm:t>
        <a:bodyPr/>
        <a:lstStyle/>
        <a:p>
          <a:endParaRPr lang="en-IN" sz="1300"/>
        </a:p>
      </dgm:t>
    </dgm:pt>
    <dgm:pt modelId="{51E95807-95B7-4212-808D-7A989CFBD524}">
      <dgm:prSet custT="1"/>
      <dgm:spPr/>
      <dgm:t>
        <a:bodyPr/>
        <a:lstStyle/>
        <a:p>
          <a:r>
            <a:rPr lang="en-IN" sz="1300" dirty="0" smtClean="0"/>
            <a:t>In this meeting goal for the next sprint is set.</a:t>
          </a:r>
          <a:endParaRPr lang="en-IN" sz="1300" dirty="0"/>
        </a:p>
      </dgm:t>
    </dgm:pt>
    <dgm:pt modelId="{09DBDA29-174A-4E64-A129-374BB34ECA49}" type="parTrans" cxnId="{B39DEED0-4238-424E-A1BF-A0B0C9D5A446}">
      <dgm:prSet/>
      <dgm:spPr/>
      <dgm:t>
        <a:bodyPr/>
        <a:lstStyle/>
        <a:p>
          <a:endParaRPr lang="en-IN" sz="1300"/>
        </a:p>
      </dgm:t>
    </dgm:pt>
    <dgm:pt modelId="{5845B99A-7E73-41B9-864F-2A24EE00BE4B}" type="sibTrans" cxnId="{B39DEED0-4238-424E-A1BF-A0B0C9D5A446}">
      <dgm:prSet/>
      <dgm:spPr/>
      <dgm:t>
        <a:bodyPr/>
        <a:lstStyle/>
        <a:p>
          <a:endParaRPr lang="en-IN" sz="1300"/>
        </a:p>
      </dgm:t>
    </dgm:pt>
    <dgm:pt modelId="{0DA1B779-49DE-4DC4-892A-CD6A8705BF85}" type="pres">
      <dgm:prSet presAssocID="{2EA4F9A1-053C-4194-BEDB-9823EC8B7D58}" presName="Name0" presStyleCnt="0">
        <dgm:presLayoutVars>
          <dgm:dir/>
          <dgm:animLvl val="lvl"/>
          <dgm:resizeHandles val="exact"/>
        </dgm:presLayoutVars>
      </dgm:prSet>
      <dgm:spPr/>
      <dgm:t>
        <a:bodyPr/>
        <a:lstStyle/>
        <a:p>
          <a:endParaRPr lang="en-IN"/>
        </a:p>
      </dgm:t>
    </dgm:pt>
    <dgm:pt modelId="{A05653AA-8FF0-4125-817D-0D1AF09D0B7D}" type="pres">
      <dgm:prSet presAssocID="{DAC79486-331F-4604-84DB-F0CB4C17A815}" presName="linNode" presStyleCnt="0"/>
      <dgm:spPr/>
      <dgm:t>
        <a:bodyPr/>
        <a:lstStyle/>
        <a:p>
          <a:endParaRPr lang="en-IN"/>
        </a:p>
      </dgm:t>
    </dgm:pt>
    <dgm:pt modelId="{3D3061BD-FA16-4232-B3A9-0FC9AD0A5111}" type="pres">
      <dgm:prSet presAssocID="{DAC79486-331F-4604-84DB-F0CB4C17A815}" presName="parTx" presStyleLbl="revTx" presStyleIdx="0" presStyleCnt="3">
        <dgm:presLayoutVars>
          <dgm:chMax val="1"/>
          <dgm:bulletEnabled val="1"/>
        </dgm:presLayoutVars>
      </dgm:prSet>
      <dgm:spPr/>
      <dgm:t>
        <a:bodyPr/>
        <a:lstStyle/>
        <a:p>
          <a:endParaRPr lang="en-IN"/>
        </a:p>
      </dgm:t>
    </dgm:pt>
    <dgm:pt modelId="{E542314B-2612-447E-A492-8D9B6F437688}" type="pres">
      <dgm:prSet presAssocID="{DAC79486-331F-4604-84DB-F0CB4C17A815}" presName="bracket" presStyleLbl="parChTrans1D1" presStyleIdx="0" presStyleCnt="3"/>
      <dgm:spPr/>
      <dgm:t>
        <a:bodyPr/>
        <a:lstStyle/>
        <a:p>
          <a:endParaRPr lang="en-IN"/>
        </a:p>
      </dgm:t>
    </dgm:pt>
    <dgm:pt modelId="{40682DEF-0201-4A5B-8B08-D53A8F2284B7}" type="pres">
      <dgm:prSet presAssocID="{DAC79486-331F-4604-84DB-F0CB4C17A815}" presName="spH" presStyleCnt="0"/>
      <dgm:spPr/>
      <dgm:t>
        <a:bodyPr/>
        <a:lstStyle/>
        <a:p>
          <a:endParaRPr lang="en-IN"/>
        </a:p>
      </dgm:t>
    </dgm:pt>
    <dgm:pt modelId="{3C164F2A-8775-4C6B-A859-FFD6B8AAC1BD}" type="pres">
      <dgm:prSet presAssocID="{DAC79486-331F-4604-84DB-F0CB4C17A815}" presName="desTx" presStyleLbl="node1" presStyleIdx="0" presStyleCnt="3">
        <dgm:presLayoutVars>
          <dgm:bulletEnabled val="1"/>
        </dgm:presLayoutVars>
      </dgm:prSet>
      <dgm:spPr/>
      <dgm:t>
        <a:bodyPr/>
        <a:lstStyle/>
        <a:p>
          <a:endParaRPr lang="en-IN"/>
        </a:p>
      </dgm:t>
    </dgm:pt>
    <dgm:pt modelId="{3C6880D9-38A7-4106-BF84-5C28082AB66D}" type="pres">
      <dgm:prSet presAssocID="{193CB4EB-44F7-4978-A1FE-C61C07D017D7}" presName="spV" presStyleCnt="0"/>
      <dgm:spPr/>
      <dgm:t>
        <a:bodyPr/>
        <a:lstStyle/>
        <a:p>
          <a:endParaRPr lang="en-IN"/>
        </a:p>
      </dgm:t>
    </dgm:pt>
    <dgm:pt modelId="{9AA13A9D-62B9-4E20-9154-70622A69DF23}" type="pres">
      <dgm:prSet presAssocID="{9CB7D4D0-45BD-4114-84C2-EC20D00D8A89}" presName="linNode" presStyleCnt="0"/>
      <dgm:spPr/>
      <dgm:t>
        <a:bodyPr/>
        <a:lstStyle/>
        <a:p>
          <a:endParaRPr lang="en-IN"/>
        </a:p>
      </dgm:t>
    </dgm:pt>
    <dgm:pt modelId="{1D68C26A-4DEE-4883-9261-54BE27428964}" type="pres">
      <dgm:prSet presAssocID="{9CB7D4D0-45BD-4114-84C2-EC20D00D8A89}" presName="parTx" presStyleLbl="revTx" presStyleIdx="1" presStyleCnt="3">
        <dgm:presLayoutVars>
          <dgm:chMax val="1"/>
          <dgm:bulletEnabled val="1"/>
        </dgm:presLayoutVars>
      </dgm:prSet>
      <dgm:spPr/>
      <dgm:t>
        <a:bodyPr/>
        <a:lstStyle/>
        <a:p>
          <a:endParaRPr lang="en-IN"/>
        </a:p>
      </dgm:t>
    </dgm:pt>
    <dgm:pt modelId="{90C719C5-31A7-4124-B233-32D61EB2F0C7}" type="pres">
      <dgm:prSet presAssocID="{9CB7D4D0-45BD-4114-84C2-EC20D00D8A89}" presName="bracket" presStyleLbl="parChTrans1D1" presStyleIdx="1" presStyleCnt="3"/>
      <dgm:spPr/>
      <dgm:t>
        <a:bodyPr/>
        <a:lstStyle/>
        <a:p>
          <a:endParaRPr lang="en-IN"/>
        </a:p>
      </dgm:t>
    </dgm:pt>
    <dgm:pt modelId="{AF95DB18-0A69-47BF-A57E-EDAD95838344}" type="pres">
      <dgm:prSet presAssocID="{9CB7D4D0-45BD-4114-84C2-EC20D00D8A89}" presName="spH" presStyleCnt="0"/>
      <dgm:spPr/>
      <dgm:t>
        <a:bodyPr/>
        <a:lstStyle/>
        <a:p>
          <a:endParaRPr lang="en-IN"/>
        </a:p>
      </dgm:t>
    </dgm:pt>
    <dgm:pt modelId="{BE86B5CA-6FC7-4784-B408-48063B7C4E06}" type="pres">
      <dgm:prSet presAssocID="{9CB7D4D0-45BD-4114-84C2-EC20D00D8A89}" presName="desTx" presStyleLbl="node1" presStyleIdx="1" presStyleCnt="3">
        <dgm:presLayoutVars>
          <dgm:bulletEnabled val="1"/>
        </dgm:presLayoutVars>
      </dgm:prSet>
      <dgm:spPr/>
      <dgm:t>
        <a:bodyPr/>
        <a:lstStyle/>
        <a:p>
          <a:endParaRPr lang="en-IN"/>
        </a:p>
      </dgm:t>
    </dgm:pt>
    <dgm:pt modelId="{2E49CFDA-4915-42AE-8EE9-3A5D6002D2A7}" type="pres">
      <dgm:prSet presAssocID="{59C5EA4A-54B5-47DA-A4DD-31E55F758022}" presName="spV" presStyleCnt="0"/>
      <dgm:spPr/>
      <dgm:t>
        <a:bodyPr/>
        <a:lstStyle/>
        <a:p>
          <a:endParaRPr lang="en-IN"/>
        </a:p>
      </dgm:t>
    </dgm:pt>
    <dgm:pt modelId="{BA9EE1E2-BA37-4EBF-9D2D-6F3FAF19CCC6}" type="pres">
      <dgm:prSet presAssocID="{56C46D0B-C686-4761-A11D-C99B3A8013B6}" presName="linNode" presStyleCnt="0"/>
      <dgm:spPr/>
      <dgm:t>
        <a:bodyPr/>
        <a:lstStyle/>
        <a:p>
          <a:endParaRPr lang="en-IN"/>
        </a:p>
      </dgm:t>
    </dgm:pt>
    <dgm:pt modelId="{F7E0E26E-7A00-4DB6-BAA2-B1EA0A047C59}" type="pres">
      <dgm:prSet presAssocID="{56C46D0B-C686-4761-A11D-C99B3A8013B6}" presName="parTx" presStyleLbl="revTx" presStyleIdx="2" presStyleCnt="3">
        <dgm:presLayoutVars>
          <dgm:chMax val="1"/>
          <dgm:bulletEnabled val="1"/>
        </dgm:presLayoutVars>
      </dgm:prSet>
      <dgm:spPr/>
      <dgm:t>
        <a:bodyPr/>
        <a:lstStyle/>
        <a:p>
          <a:endParaRPr lang="en-IN"/>
        </a:p>
      </dgm:t>
    </dgm:pt>
    <dgm:pt modelId="{66D2BBD3-2A54-4431-BCD4-D7E512AF52BE}" type="pres">
      <dgm:prSet presAssocID="{56C46D0B-C686-4761-A11D-C99B3A8013B6}" presName="bracket" presStyleLbl="parChTrans1D1" presStyleIdx="2" presStyleCnt="3"/>
      <dgm:spPr/>
      <dgm:t>
        <a:bodyPr/>
        <a:lstStyle/>
        <a:p>
          <a:endParaRPr lang="en-IN"/>
        </a:p>
      </dgm:t>
    </dgm:pt>
    <dgm:pt modelId="{9E53A33B-3E10-48DF-AA92-D534D9F4CF9D}" type="pres">
      <dgm:prSet presAssocID="{56C46D0B-C686-4761-A11D-C99B3A8013B6}" presName="spH" presStyleCnt="0"/>
      <dgm:spPr/>
      <dgm:t>
        <a:bodyPr/>
        <a:lstStyle/>
        <a:p>
          <a:endParaRPr lang="en-IN"/>
        </a:p>
      </dgm:t>
    </dgm:pt>
    <dgm:pt modelId="{EA3FD39F-F3BA-4829-B9CD-C4B297AAE161}" type="pres">
      <dgm:prSet presAssocID="{56C46D0B-C686-4761-A11D-C99B3A8013B6}" presName="desTx" presStyleLbl="node1" presStyleIdx="2" presStyleCnt="3">
        <dgm:presLayoutVars>
          <dgm:bulletEnabled val="1"/>
        </dgm:presLayoutVars>
      </dgm:prSet>
      <dgm:spPr/>
      <dgm:t>
        <a:bodyPr/>
        <a:lstStyle/>
        <a:p>
          <a:endParaRPr lang="en-IN"/>
        </a:p>
      </dgm:t>
    </dgm:pt>
  </dgm:ptLst>
  <dgm:cxnLst>
    <dgm:cxn modelId="{CDDF5A35-294F-4CE2-924C-7CCB3CA30915}" srcId="{9CB7D4D0-45BD-4114-84C2-EC20D00D8A89}" destId="{333B63B3-C145-404E-BE9E-3553223892DC}" srcOrd="1" destOrd="0" parTransId="{DB007867-36C2-4DA3-B497-EDBA6387AF80}" sibTransId="{5551EEDE-0E1E-4C8F-932F-A62A753D7701}"/>
    <dgm:cxn modelId="{7374493D-0183-491D-8EBB-840C0B398F8C}" type="presOf" srcId="{D6A81440-8E4A-4C39-AB15-D9896ACC8148}" destId="{EA3FD39F-F3BA-4829-B9CD-C4B297AAE161}" srcOrd="0" destOrd="1" presId="urn:diagrams.loki3.com/BracketList+Icon"/>
    <dgm:cxn modelId="{4171E290-1E22-409A-BC0D-4D67F9346833}" type="presOf" srcId="{06B1289D-6DB1-4C77-AD8E-7CE96E374F58}" destId="{3C164F2A-8775-4C6B-A859-FFD6B8AAC1BD}" srcOrd="0" destOrd="2" presId="urn:diagrams.loki3.com/BracketList+Icon"/>
    <dgm:cxn modelId="{35914071-C2F4-4892-B61B-C178C615E732}" srcId="{2EA4F9A1-053C-4194-BEDB-9823EC8B7D58}" destId="{DAC79486-331F-4604-84DB-F0CB4C17A815}" srcOrd="0" destOrd="0" parTransId="{C7411111-D372-4AF7-8DB5-F86ECD4D3309}" sibTransId="{193CB4EB-44F7-4978-A1FE-C61C07D017D7}"/>
    <dgm:cxn modelId="{D3E51196-4C66-492B-9794-78DFC84617CA}" srcId="{88FFC7E6-A74D-4740-A35D-C4D88B9D0770}" destId="{154101C3-FAD3-4374-A712-210128380190}" srcOrd="0" destOrd="0" parTransId="{A496BC00-00FC-4A48-8665-02F66085D5D8}" sibTransId="{4A015C25-5E78-44E3-A390-BCE5EBEBC1B2}"/>
    <dgm:cxn modelId="{A3740D8A-A7DC-41E7-ACCB-306D0424EA02}" type="presOf" srcId="{88FFC7E6-A74D-4740-A35D-C4D88B9D0770}" destId="{EA3FD39F-F3BA-4829-B9CD-C4B297AAE161}" srcOrd="0" destOrd="5" presId="urn:diagrams.loki3.com/BracketList+Icon"/>
    <dgm:cxn modelId="{D554145D-48D5-4E94-A3E7-D5AF98AEBAEB}" srcId="{56C46D0B-C686-4761-A11D-C99B3A8013B6}" destId="{4F9BF72C-14D0-47A1-AF52-9CBCC720139C}" srcOrd="0" destOrd="0" parTransId="{0E2476AA-1D89-4CE7-BF68-35064218A126}" sibTransId="{70332EAF-B7D3-4296-9398-D13B02A64FCE}"/>
    <dgm:cxn modelId="{E165B722-0BA3-4472-AE3D-90EAC002C429}" srcId="{DAC79486-331F-4604-84DB-F0CB4C17A815}" destId="{83873FAF-EDB9-4325-9A5E-2836C3FAE0FA}" srcOrd="0" destOrd="0" parTransId="{D541A36C-C181-4D56-B212-95CA549B9914}" sibTransId="{408D01C5-C0AC-4F7A-8BF9-56491BEEB153}"/>
    <dgm:cxn modelId="{87BECAB1-427E-4D6F-826A-1D01F9382DE1}" srcId="{2EA4F9A1-053C-4194-BEDB-9823EC8B7D58}" destId="{56C46D0B-C686-4761-A11D-C99B3A8013B6}" srcOrd="2" destOrd="0" parTransId="{F31DB98E-003E-4504-8BCE-D59B097F206B}" sibTransId="{7D9923D1-181A-4E6B-B481-16D15378F4DA}"/>
    <dgm:cxn modelId="{15C4A039-BD99-4134-BECA-E29E69308505}" srcId="{88FFC7E6-A74D-4740-A35D-C4D88B9D0770}" destId="{469F3C22-9E45-4263-A6FF-720B2A2D83D9}" srcOrd="1" destOrd="0" parTransId="{5F391E34-0BF4-4CD1-85C0-D4BEEC8C6537}" sibTransId="{A990DEBB-93A2-4B12-9308-4710C37B5913}"/>
    <dgm:cxn modelId="{B28716CA-844F-406E-82E5-56A5C98362C8}" type="presOf" srcId="{B76AAE0D-7B1C-43E7-B782-23D049F3F05F}" destId="{3C164F2A-8775-4C6B-A859-FFD6B8AAC1BD}" srcOrd="0" destOrd="1" presId="urn:diagrams.loki3.com/BracketList+Icon"/>
    <dgm:cxn modelId="{3275949B-E1F4-400A-9380-4A7838D604AA}" type="presOf" srcId="{333B63B3-C145-404E-BE9E-3553223892DC}" destId="{BE86B5CA-6FC7-4784-B408-48063B7C4E06}" srcOrd="0" destOrd="1" presId="urn:diagrams.loki3.com/BracketList+Icon"/>
    <dgm:cxn modelId="{CC592CAF-39EC-49F1-92B5-0C63C299E8D7}" type="presOf" srcId="{BDF2D38B-7A47-4E4E-9DAB-53DB93883DEC}" destId="{BE86B5CA-6FC7-4784-B408-48063B7C4E06}" srcOrd="0" destOrd="0" presId="urn:diagrams.loki3.com/BracketList+Icon"/>
    <dgm:cxn modelId="{3587BD1F-995B-424B-8B9E-2ECBABD10086}" type="presOf" srcId="{51E95807-95B7-4212-808D-7A989CFBD524}" destId="{3C164F2A-8775-4C6B-A859-FFD6B8AAC1BD}" srcOrd="0" destOrd="3" presId="urn:diagrams.loki3.com/BracketList+Icon"/>
    <dgm:cxn modelId="{1478C470-0151-41A6-B4F6-ED50460F40C7}" type="presOf" srcId="{56C46D0B-C686-4761-A11D-C99B3A8013B6}" destId="{F7E0E26E-7A00-4DB6-BAA2-B1EA0A047C59}" srcOrd="0" destOrd="0" presId="urn:diagrams.loki3.com/BracketList+Icon"/>
    <dgm:cxn modelId="{961F92AC-F73F-49E7-AF82-4F412B59DB79}" type="presOf" srcId="{154101C3-FAD3-4374-A712-210128380190}" destId="{EA3FD39F-F3BA-4829-B9CD-C4B297AAE161}" srcOrd="0" destOrd="6" presId="urn:diagrams.loki3.com/BracketList+Icon"/>
    <dgm:cxn modelId="{529797CE-008C-4E9A-A80C-A82F61490CDE}" type="presOf" srcId="{DAC79486-331F-4604-84DB-F0CB4C17A815}" destId="{3D3061BD-FA16-4232-B3A9-0FC9AD0A5111}" srcOrd="0" destOrd="0" presId="urn:diagrams.loki3.com/BracketList+Icon"/>
    <dgm:cxn modelId="{66A885E7-B106-4927-83B4-BE7EB38E08D2}" type="presOf" srcId="{469F3C22-9E45-4263-A6FF-720B2A2D83D9}" destId="{EA3FD39F-F3BA-4829-B9CD-C4B297AAE161}" srcOrd="0" destOrd="7" presId="urn:diagrams.loki3.com/BracketList+Icon"/>
    <dgm:cxn modelId="{CEDE38F7-1AC7-44B2-B434-E60A03E5424E}" srcId="{2EA4F9A1-053C-4194-BEDB-9823EC8B7D58}" destId="{9CB7D4D0-45BD-4114-84C2-EC20D00D8A89}" srcOrd="1" destOrd="0" parTransId="{CB7A208B-72CF-42CA-B36B-6D046976DC2F}" sibTransId="{59C5EA4A-54B5-47DA-A4DD-31E55F758022}"/>
    <dgm:cxn modelId="{B39DEED0-4238-424E-A1BF-A0B0C9D5A446}" srcId="{DAC79486-331F-4604-84DB-F0CB4C17A815}" destId="{51E95807-95B7-4212-808D-7A989CFBD524}" srcOrd="3" destOrd="0" parTransId="{09DBDA29-174A-4E64-A129-374BB34ECA49}" sibTransId="{5845B99A-7E73-41B9-864F-2A24EE00BE4B}"/>
    <dgm:cxn modelId="{4066CF53-A503-4260-8547-6087FBFD44F2}" type="presOf" srcId="{4F9BF72C-14D0-47A1-AF52-9CBCC720139C}" destId="{EA3FD39F-F3BA-4829-B9CD-C4B297AAE161}" srcOrd="0" destOrd="0" presId="urn:diagrams.loki3.com/BracketList+Icon"/>
    <dgm:cxn modelId="{6234C900-F167-4BA3-A83A-CF7AC0D968EA}" type="presOf" srcId="{9CB7D4D0-45BD-4114-84C2-EC20D00D8A89}" destId="{1D68C26A-4DEE-4883-9261-54BE27428964}" srcOrd="0" destOrd="0" presId="urn:diagrams.loki3.com/BracketList+Icon"/>
    <dgm:cxn modelId="{F30FA20C-CC39-49E3-80E2-D6063AB646F6}" type="presOf" srcId="{83873FAF-EDB9-4325-9A5E-2836C3FAE0FA}" destId="{3C164F2A-8775-4C6B-A859-FFD6B8AAC1BD}" srcOrd="0" destOrd="0" presId="urn:diagrams.loki3.com/BracketList+Icon"/>
    <dgm:cxn modelId="{A92544AD-72FB-46E1-A18D-F569EA21F72D}" srcId="{56C46D0B-C686-4761-A11D-C99B3A8013B6}" destId="{CAC50510-8EE1-48D8-940A-B8F6896FA4AB}" srcOrd="3" destOrd="0" parTransId="{9028EBD4-3C30-41DA-A508-041A66ADA600}" sibTransId="{05BBEA19-76F1-4E1D-8F9D-0CE34465692E}"/>
    <dgm:cxn modelId="{8B31FA65-7A30-4C5D-B369-A25EA887366B}" srcId="{9CB7D4D0-45BD-4114-84C2-EC20D00D8A89}" destId="{BDF2D38B-7A47-4E4E-9DAB-53DB93883DEC}" srcOrd="0" destOrd="0" parTransId="{992148BE-5D9C-4651-AD1B-D9F1FC2FF059}" sibTransId="{0EA981C8-56E9-4884-B969-E30C1F30A253}"/>
    <dgm:cxn modelId="{3DAF7097-CF5F-48ED-AB03-20C17EF10444}" srcId="{DAC79486-331F-4604-84DB-F0CB4C17A815}" destId="{B76AAE0D-7B1C-43E7-B782-23D049F3F05F}" srcOrd="1" destOrd="0" parTransId="{C9322959-EA1C-4170-BF3B-17E18C591C4A}" sibTransId="{12E7A100-850A-4391-A522-ACB00433CF6A}"/>
    <dgm:cxn modelId="{CE48B4E9-E1A0-4029-8423-3B6DCD5502A8}" srcId="{56C46D0B-C686-4761-A11D-C99B3A8013B6}" destId="{6A2BCF3B-CA81-4BB4-A3AC-1A23A6667AC3}" srcOrd="2" destOrd="0" parTransId="{BC08B254-7583-4988-BD04-CEBABFD7CEBD}" sibTransId="{BD03E8E4-96FC-4BBA-8CD1-9C5874358D35}"/>
    <dgm:cxn modelId="{E1AA8D45-AE83-478F-B505-E50F4FF70265}" type="presOf" srcId="{6A2BCF3B-CA81-4BB4-A3AC-1A23A6667AC3}" destId="{EA3FD39F-F3BA-4829-B9CD-C4B297AAE161}" srcOrd="0" destOrd="2" presId="urn:diagrams.loki3.com/BracketList+Icon"/>
    <dgm:cxn modelId="{AF040E5F-D72F-42BA-8146-DA8F10566E85}" srcId="{56C46D0B-C686-4761-A11D-C99B3A8013B6}" destId="{88FFC7E6-A74D-4740-A35D-C4D88B9D0770}" srcOrd="5" destOrd="0" parTransId="{E872D5CA-853A-415A-83E5-18EF7B3CCBFD}" sibTransId="{E4E441FA-3174-40B6-B172-FEB73E55F618}"/>
    <dgm:cxn modelId="{A7DE6714-90B4-476F-87B3-7AA71B48DC99}" type="presOf" srcId="{7A4D1148-4CB0-424F-AF3C-523424195F57}" destId="{EA3FD39F-F3BA-4829-B9CD-C4B297AAE161}" srcOrd="0" destOrd="4" presId="urn:diagrams.loki3.com/BracketList+Icon"/>
    <dgm:cxn modelId="{437C0B79-93B3-4CD8-9A27-F8A0B9014416}" srcId="{56C46D0B-C686-4761-A11D-C99B3A8013B6}" destId="{D6A81440-8E4A-4C39-AB15-D9896ACC8148}" srcOrd="1" destOrd="0" parTransId="{4CB6530D-6E63-4FA8-9EB9-6D4B5A96E48A}" sibTransId="{0676F426-E1DC-4F38-AE54-9BBA93957828}"/>
    <dgm:cxn modelId="{C66E015A-9043-44DA-B758-1319A7E6066A}" type="presOf" srcId="{2EA4F9A1-053C-4194-BEDB-9823EC8B7D58}" destId="{0DA1B779-49DE-4DC4-892A-CD6A8705BF85}" srcOrd="0" destOrd="0" presId="urn:diagrams.loki3.com/BracketList+Icon"/>
    <dgm:cxn modelId="{68DC64EE-D98D-4B04-A9A8-C42C286B7820}" srcId="{56C46D0B-C686-4761-A11D-C99B3A8013B6}" destId="{7A4D1148-4CB0-424F-AF3C-523424195F57}" srcOrd="4" destOrd="0" parTransId="{0C940548-5331-44E6-8014-936EB9A09C2B}" sibTransId="{83F21F82-2176-47A2-80CE-C6DA631243B4}"/>
    <dgm:cxn modelId="{1C66BFE5-BC13-456C-B188-BB183619BCB1}" type="presOf" srcId="{CAC50510-8EE1-48D8-940A-B8F6896FA4AB}" destId="{EA3FD39F-F3BA-4829-B9CD-C4B297AAE161}" srcOrd="0" destOrd="3" presId="urn:diagrams.loki3.com/BracketList+Icon"/>
    <dgm:cxn modelId="{719DCAED-A597-4A71-8B8D-4100AE1A5A38}" srcId="{DAC79486-331F-4604-84DB-F0CB4C17A815}" destId="{06B1289D-6DB1-4C77-AD8E-7CE96E374F58}" srcOrd="2" destOrd="0" parTransId="{DAEA2078-D846-4A17-8485-BC127B0AF2A8}" sibTransId="{39381A51-C7C0-492D-BB06-789BF4B13F2F}"/>
    <dgm:cxn modelId="{F45787E3-308E-4191-A83F-4B4859A2C9C6}" type="presParOf" srcId="{0DA1B779-49DE-4DC4-892A-CD6A8705BF85}" destId="{A05653AA-8FF0-4125-817D-0D1AF09D0B7D}" srcOrd="0" destOrd="0" presId="urn:diagrams.loki3.com/BracketList+Icon"/>
    <dgm:cxn modelId="{45393226-D6AB-4259-9BAD-924967024CEC}" type="presParOf" srcId="{A05653AA-8FF0-4125-817D-0D1AF09D0B7D}" destId="{3D3061BD-FA16-4232-B3A9-0FC9AD0A5111}" srcOrd="0" destOrd="0" presId="urn:diagrams.loki3.com/BracketList+Icon"/>
    <dgm:cxn modelId="{6087699C-FE25-4F24-8C07-2158F64F4864}" type="presParOf" srcId="{A05653AA-8FF0-4125-817D-0D1AF09D0B7D}" destId="{E542314B-2612-447E-A492-8D9B6F437688}" srcOrd="1" destOrd="0" presId="urn:diagrams.loki3.com/BracketList+Icon"/>
    <dgm:cxn modelId="{39F57FB8-20F6-4250-A8C4-876626E8C338}" type="presParOf" srcId="{A05653AA-8FF0-4125-817D-0D1AF09D0B7D}" destId="{40682DEF-0201-4A5B-8B08-D53A8F2284B7}" srcOrd="2" destOrd="0" presId="urn:diagrams.loki3.com/BracketList+Icon"/>
    <dgm:cxn modelId="{61150B7E-2B5D-454A-AA62-110EBAE12F88}" type="presParOf" srcId="{A05653AA-8FF0-4125-817D-0D1AF09D0B7D}" destId="{3C164F2A-8775-4C6B-A859-FFD6B8AAC1BD}" srcOrd="3" destOrd="0" presId="urn:diagrams.loki3.com/BracketList+Icon"/>
    <dgm:cxn modelId="{E2A7644A-6461-4502-9F83-64646DA0D0B1}" type="presParOf" srcId="{0DA1B779-49DE-4DC4-892A-CD6A8705BF85}" destId="{3C6880D9-38A7-4106-BF84-5C28082AB66D}" srcOrd="1" destOrd="0" presId="urn:diagrams.loki3.com/BracketList+Icon"/>
    <dgm:cxn modelId="{E24D1D45-6CB3-415A-A2BD-D4EB8E109C1A}" type="presParOf" srcId="{0DA1B779-49DE-4DC4-892A-CD6A8705BF85}" destId="{9AA13A9D-62B9-4E20-9154-70622A69DF23}" srcOrd="2" destOrd="0" presId="urn:diagrams.loki3.com/BracketList+Icon"/>
    <dgm:cxn modelId="{C80C6917-125A-4D0B-AF34-512BEDF14ED2}" type="presParOf" srcId="{9AA13A9D-62B9-4E20-9154-70622A69DF23}" destId="{1D68C26A-4DEE-4883-9261-54BE27428964}" srcOrd="0" destOrd="0" presId="urn:diagrams.loki3.com/BracketList+Icon"/>
    <dgm:cxn modelId="{457E5891-E4E8-44D4-9F42-F191A90FF42B}" type="presParOf" srcId="{9AA13A9D-62B9-4E20-9154-70622A69DF23}" destId="{90C719C5-31A7-4124-B233-32D61EB2F0C7}" srcOrd="1" destOrd="0" presId="urn:diagrams.loki3.com/BracketList+Icon"/>
    <dgm:cxn modelId="{8D5A4EB5-2995-4753-98C0-B2C53672A9FD}" type="presParOf" srcId="{9AA13A9D-62B9-4E20-9154-70622A69DF23}" destId="{AF95DB18-0A69-47BF-A57E-EDAD95838344}" srcOrd="2" destOrd="0" presId="urn:diagrams.loki3.com/BracketList+Icon"/>
    <dgm:cxn modelId="{FE0231DD-869F-4880-BEB3-7DAE5CEE62DF}" type="presParOf" srcId="{9AA13A9D-62B9-4E20-9154-70622A69DF23}" destId="{BE86B5CA-6FC7-4784-B408-48063B7C4E06}" srcOrd="3" destOrd="0" presId="urn:diagrams.loki3.com/BracketList+Icon"/>
    <dgm:cxn modelId="{B11FA72A-BBA8-48C4-A04C-46C126563E00}" type="presParOf" srcId="{0DA1B779-49DE-4DC4-892A-CD6A8705BF85}" destId="{2E49CFDA-4915-42AE-8EE9-3A5D6002D2A7}" srcOrd="3" destOrd="0" presId="urn:diagrams.loki3.com/BracketList+Icon"/>
    <dgm:cxn modelId="{B662593C-8B34-4977-B454-2F1134A9BD0D}" type="presParOf" srcId="{0DA1B779-49DE-4DC4-892A-CD6A8705BF85}" destId="{BA9EE1E2-BA37-4EBF-9D2D-6F3FAF19CCC6}" srcOrd="4" destOrd="0" presId="urn:diagrams.loki3.com/BracketList+Icon"/>
    <dgm:cxn modelId="{16D3A0E0-46B4-4423-A70B-4B5A5DC3D265}" type="presParOf" srcId="{BA9EE1E2-BA37-4EBF-9D2D-6F3FAF19CCC6}" destId="{F7E0E26E-7A00-4DB6-BAA2-B1EA0A047C59}" srcOrd="0" destOrd="0" presId="urn:diagrams.loki3.com/BracketList+Icon"/>
    <dgm:cxn modelId="{C6169042-067F-478C-A101-78BBB902D4DB}" type="presParOf" srcId="{BA9EE1E2-BA37-4EBF-9D2D-6F3FAF19CCC6}" destId="{66D2BBD3-2A54-4431-BCD4-D7E512AF52BE}" srcOrd="1" destOrd="0" presId="urn:diagrams.loki3.com/BracketList+Icon"/>
    <dgm:cxn modelId="{06317C0D-B46E-4821-984F-1C8F6F7664D0}" type="presParOf" srcId="{BA9EE1E2-BA37-4EBF-9D2D-6F3FAF19CCC6}" destId="{9E53A33B-3E10-48DF-AA92-D534D9F4CF9D}" srcOrd="2" destOrd="0" presId="urn:diagrams.loki3.com/BracketList+Icon"/>
    <dgm:cxn modelId="{17E4B201-3F9B-45B5-87DB-47E695F0B811}" type="presParOf" srcId="{BA9EE1E2-BA37-4EBF-9D2D-6F3FAF19CCC6}" destId="{EA3FD39F-F3BA-4829-B9CD-C4B297AAE161}" srcOrd="3" destOrd="0" presId="urn:diagrams.loki3.com/Bracket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EA4F9A1-053C-4194-BEDB-9823EC8B7D58}" type="doc">
      <dgm:prSet loTypeId="urn:microsoft.com/office/officeart/2005/8/layout/vList2" loCatId="list" qsTypeId="urn:microsoft.com/office/officeart/2005/8/quickstyle/simple1" qsCatId="simple" csTypeId="urn:microsoft.com/office/officeart/2005/8/colors/accent2_4" csCatId="accent2" phldr="1"/>
      <dgm:spPr/>
      <dgm:t>
        <a:bodyPr/>
        <a:lstStyle/>
        <a:p>
          <a:endParaRPr lang="en-IN"/>
        </a:p>
      </dgm:t>
    </dgm:pt>
    <dgm:pt modelId="{9CB7D4D0-45BD-4114-84C2-EC20D00D8A89}">
      <dgm:prSet phldrT="[Text]" custT="1"/>
      <dgm:spPr/>
      <dgm:t>
        <a:bodyPr/>
        <a:lstStyle/>
        <a:p>
          <a:r>
            <a:rPr lang="en-US" sz="1800" b="1" dirty="0" smtClean="0"/>
            <a:t>Daily Stand up meeting:</a:t>
          </a:r>
          <a:endParaRPr lang="en-IN" sz="1800" b="1" dirty="0"/>
        </a:p>
      </dgm:t>
    </dgm:pt>
    <dgm:pt modelId="{CB7A208B-72CF-42CA-B36B-6D046976DC2F}" type="parTrans" cxnId="{CEDE38F7-1AC7-44B2-B434-E60A03E5424E}">
      <dgm:prSet/>
      <dgm:spPr/>
      <dgm:t>
        <a:bodyPr/>
        <a:lstStyle/>
        <a:p>
          <a:endParaRPr lang="en-IN"/>
        </a:p>
      </dgm:t>
    </dgm:pt>
    <dgm:pt modelId="{59C5EA4A-54B5-47DA-A4DD-31E55F758022}" type="sibTrans" cxnId="{CEDE38F7-1AC7-44B2-B434-E60A03E5424E}">
      <dgm:prSet/>
      <dgm:spPr/>
      <dgm:t>
        <a:bodyPr/>
        <a:lstStyle/>
        <a:p>
          <a:endParaRPr lang="en-IN"/>
        </a:p>
      </dgm:t>
    </dgm:pt>
    <dgm:pt modelId="{EA532E33-5CC0-4F54-80FE-189DAEFFFD8A}">
      <dgm:prSet phldrT="[Text]" custT="1"/>
      <dgm:spPr/>
      <dgm:t>
        <a:bodyPr/>
        <a:lstStyle/>
        <a:p>
          <a:r>
            <a:rPr lang="en-US" sz="1600" dirty="0" smtClean="0"/>
            <a:t>To ensure how well we are following the plan; Helps teams in monitoring, strengthens collaboration, and how well they are progressing the sprint.</a:t>
          </a:r>
          <a:endParaRPr lang="en-IN" sz="1600" b="0" u="none" dirty="0"/>
        </a:p>
      </dgm:t>
    </dgm:pt>
    <dgm:pt modelId="{87931FB8-DBEF-44FC-9C83-1F143CFDB92B}" type="parTrans" cxnId="{9CA7AE9E-1A49-49E1-BF91-BBDDEB35E968}">
      <dgm:prSet/>
      <dgm:spPr/>
      <dgm:t>
        <a:bodyPr/>
        <a:lstStyle/>
        <a:p>
          <a:endParaRPr lang="en-IN"/>
        </a:p>
      </dgm:t>
    </dgm:pt>
    <dgm:pt modelId="{9F96261B-3D95-40F0-8772-AA6AE25A85DF}" type="sibTrans" cxnId="{9CA7AE9E-1A49-49E1-BF91-BBDDEB35E968}">
      <dgm:prSet/>
      <dgm:spPr/>
      <dgm:t>
        <a:bodyPr/>
        <a:lstStyle/>
        <a:p>
          <a:endParaRPr lang="en-IN"/>
        </a:p>
      </dgm:t>
    </dgm:pt>
    <dgm:pt modelId="{4A9D3BD5-1A07-4748-9BCB-8156B8078EE4}">
      <dgm:prSet phldrT="[Text]" custT="1"/>
      <dgm:spPr/>
      <dgm:t>
        <a:bodyPr/>
        <a:lstStyle/>
        <a:p>
          <a:r>
            <a:rPr lang="en-US" sz="1600" b="0" u="none" dirty="0" smtClean="0"/>
            <a:t>Goal of daily standup meeting is to generate collaborative environment and address peer –pressure</a:t>
          </a:r>
          <a:endParaRPr lang="en-IN" sz="1600" b="0" u="none" dirty="0"/>
        </a:p>
      </dgm:t>
    </dgm:pt>
    <dgm:pt modelId="{7CFE022A-98C8-47C7-A098-631D85BA73A0}" type="parTrans" cxnId="{2E7C78D5-4E9A-416F-8168-590DA0ED4F97}">
      <dgm:prSet/>
      <dgm:spPr/>
      <dgm:t>
        <a:bodyPr/>
        <a:lstStyle/>
        <a:p>
          <a:endParaRPr lang="en-IN"/>
        </a:p>
      </dgm:t>
    </dgm:pt>
    <dgm:pt modelId="{683B0F03-25EC-42E6-AD20-91A42B221751}" type="sibTrans" cxnId="{2E7C78D5-4E9A-416F-8168-590DA0ED4F97}">
      <dgm:prSet/>
      <dgm:spPr/>
      <dgm:t>
        <a:bodyPr/>
        <a:lstStyle/>
        <a:p>
          <a:endParaRPr lang="en-IN"/>
        </a:p>
      </dgm:t>
    </dgm:pt>
    <dgm:pt modelId="{2B0C1ECE-2E91-4912-8C9F-20B12250CD9C}">
      <dgm:prSet phldrT="[Text]" custT="1"/>
      <dgm:spPr/>
      <dgm:t>
        <a:bodyPr/>
        <a:lstStyle/>
        <a:p>
          <a:r>
            <a:rPr lang="en-US" sz="1600" b="0" u="none" dirty="0" smtClean="0"/>
            <a:t>Scrum master ensures the daily stand up meeting happens regularly</a:t>
          </a:r>
          <a:endParaRPr lang="en-IN" sz="1600" b="0" u="none" dirty="0"/>
        </a:p>
      </dgm:t>
    </dgm:pt>
    <dgm:pt modelId="{FE8540C7-6834-4FAF-8F35-FBEB865C212A}" type="parTrans" cxnId="{A1141080-BAE5-49E4-9580-5E37D05CE123}">
      <dgm:prSet/>
      <dgm:spPr/>
      <dgm:t>
        <a:bodyPr/>
        <a:lstStyle/>
        <a:p>
          <a:endParaRPr lang="en-IN"/>
        </a:p>
      </dgm:t>
    </dgm:pt>
    <dgm:pt modelId="{8BDF9FF4-680F-4ECD-8AB1-A5EBE5F51AB7}" type="sibTrans" cxnId="{A1141080-BAE5-49E4-9580-5E37D05CE123}">
      <dgm:prSet/>
      <dgm:spPr/>
      <dgm:t>
        <a:bodyPr/>
        <a:lstStyle/>
        <a:p>
          <a:endParaRPr lang="en-IN"/>
        </a:p>
      </dgm:t>
    </dgm:pt>
    <dgm:pt modelId="{00DE7A0A-ADDB-4796-93F2-D1B6DB416A18}">
      <dgm:prSet phldrT="[Text]" custT="1"/>
      <dgm:spPr/>
      <dgm:t>
        <a:bodyPr/>
        <a:lstStyle/>
        <a:p>
          <a:r>
            <a:rPr lang="en-US" sz="1600" b="0" u="none" dirty="0" smtClean="0"/>
            <a:t>Note:</a:t>
          </a:r>
          <a:endParaRPr lang="en-IN" sz="1600" b="0" u="none" dirty="0"/>
        </a:p>
      </dgm:t>
    </dgm:pt>
    <dgm:pt modelId="{D7990D26-8272-4714-9EF0-AB9FA7E694C2}" type="parTrans" cxnId="{E260CDF1-9573-4B22-BA2E-1BAAB4C8AD95}">
      <dgm:prSet/>
      <dgm:spPr/>
      <dgm:t>
        <a:bodyPr/>
        <a:lstStyle/>
        <a:p>
          <a:endParaRPr lang="en-IN"/>
        </a:p>
      </dgm:t>
    </dgm:pt>
    <dgm:pt modelId="{859D86DE-8293-472B-B59D-528FBF38D210}" type="sibTrans" cxnId="{E260CDF1-9573-4B22-BA2E-1BAAB4C8AD95}">
      <dgm:prSet/>
      <dgm:spPr/>
      <dgm:t>
        <a:bodyPr/>
        <a:lstStyle/>
        <a:p>
          <a:endParaRPr lang="en-IN"/>
        </a:p>
      </dgm:t>
    </dgm:pt>
    <dgm:pt modelId="{4EAC8506-A63F-46D6-8815-34F5393052C4}">
      <dgm:prSet phldrT="[Text]" custT="1"/>
      <dgm:spPr/>
      <dgm:t>
        <a:bodyPr/>
        <a:lstStyle/>
        <a:p>
          <a:r>
            <a:rPr lang="en-US" sz="1600" b="0" u="none" dirty="0" smtClean="0"/>
            <a:t>Three question to be asked in the daily stand up meeting:</a:t>
          </a:r>
          <a:endParaRPr lang="en-IN" sz="1600" b="0" u="none" dirty="0"/>
        </a:p>
      </dgm:t>
    </dgm:pt>
    <dgm:pt modelId="{9447BDC6-D430-4D6F-9E47-3C41C8541D45}" type="parTrans" cxnId="{270AF500-6747-4D8B-B03E-0087B9D2E042}">
      <dgm:prSet/>
      <dgm:spPr/>
      <dgm:t>
        <a:bodyPr/>
        <a:lstStyle/>
        <a:p>
          <a:endParaRPr lang="en-IN"/>
        </a:p>
      </dgm:t>
    </dgm:pt>
    <dgm:pt modelId="{C1F03FA2-76C4-4571-BFDE-0888FCFE4DA6}" type="sibTrans" cxnId="{270AF500-6747-4D8B-B03E-0087B9D2E042}">
      <dgm:prSet/>
      <dgm:spPr/>
      <dgm:t>
        <a:bodyPr/>
        <a:lstStyle/>
        <a:p>
          <a:endParaRPr lang="en-IN"/>
        </a:p>
      </dgm:t>
    </dgm:pt>
    <dgm:pt modelId="{39EDEAAD-7477-4573-AB20-FEB504FFEC1D}">
      <dgm:prSet phldrT="[Text]" custT="1"/>
      <dgm:spPr/>
      <dgm:t>
        <a:bodyPr/>
        <a:lstStyle/>
        <a:p>
          <a:r>
            <a:rPr lang="en-US" sz="1600" b="0" u="none" dirty="0" smtClean="0"/>
            <a:t>What we  did yesterday? </a:t>
          </a:r>
          <a:endParaRPr lang="en-IN" sz="1600" b="0" u="none" dirty="0"/>
        </a:p>
      </dgm:t>
    </dgm:pt>
    <dgm:pt modelId="{97626197-98CE-47BE-8621-A3438199A6F9}" type="parTrans" cxnId="{2992488F-5F87-4584-81DE-1CE08872C092}">
      <dgm:prSet/>
      <dgm:spPr/>
      <dgm:t>
        <a:bodyPr/>
        <a:lstStyle/>
        <a:p>
          <a:endParaRPr lang="en-IN"/>
        </a:p>
      </dgm:t>
    </dgm:pt>
    <dgm:pt modelId="{12BBB25B-8E61-4D4E-8FD2-21A50CD82690}" type="sibTrans" cxnId="{2992488F-5F87-4584-81DE-1CE08872C092}">
      <dgm:prSet/>
      <dgm:spPr/>
      <dgm:t>
        <a:bodyPr/>
        <a:lstStyle/>
        <a:p>
          <a:endParaRPr lang="en-IN"/>
        </a:p>
      </dgm:t>
    </dgm:pt>
    <dgm:pt modelId="{4B27B0F1-9F09-4D28-8544-92A2DA70D0AB}">
      <dgm:prSet phldrT="[Text]" custT="1"/>
      <dgm:spPr/>
      <dgm:t>
        <a:bodyPr/>
        <a:lstStyle/>
        <a:p>
          <a:r>
            <a:rPr lang="en-US" sz="1600" b="0" u="none" dirty="0" smtClean="0"/>
            <a:t>Are there any impediments?</a:t>
          </a:r>
          <a:endParaRPr lang="en-IN" sz="1600" b="0" u="none" dirty="0"/>
        </a:p>
      </dgm:t>
    </dgm:pt>
    <dgm:pt modelId="{F94533B3-F513-4570-803A-E430A845C4DC}" type="parTrans" cxnId="{57B22C66-9A12-4097-960F-9E76D3565822}">
      <dgm:prSet/>
      <dgm:spPr/>
      <dgm:t>
        <a:bodyPr/>
        <a:lstStyle/>
        <a:p>
          <a:endParaRPr lang="en-IN"/>
        </a:p>
      </dgm:t>
    </dgm:pt>
    <dgm:pt modelId="{BF46CFEC-6D6C-4167-BD43-98FED6C55C51}" type="sibTrans" cxnId="{57B22C66-9A12-4097-960F-9E76D3565822}">
      <dgm:prSet/>
      <dgm:spPr/>
      <dgm:t>
        <a:bodyPr/>
        <a:lstStyle/>
        <a:p>
          <a:endParaRPr lang="en-IN"/>
        </a:p>
      </dgm:t>
    </dgm:pt>
    <dgm:pt modelId="{7F2F1331-CCE3-4BD5-BE98-83F98726D52B}">
      <dgm:prSet phldrT="[Text]" custT="1"/>
      <dgm:spPr/>
      <dgm:t>
        <a:bodyPr/>
        <a:lstStyle/>
        <a:p>
          <a:r>
            <a:rPr lang="en-US" sz="1600" b="0" u="none" dirty="0" smtClean="0"/>
            <a:t>Product Owner grooming the product backlog every day</a:t>
          </a:r>
          <a:endParaRPr lang="en-IN" sz="1600" b="0" u="none" dirty="0"/>
        </a:p>
      </dgm:t>
    </dgm:pt>
    <dgm:pt modelId="{08535B7C-B1AC-4DF8-9146-BF53D35DB521}" type="parTrans" cxnId="{5DADE067-5D92-4A0E-9317-4DD4081FF73E}">
      <dgm:prSet/>
      <dgm:spPr/>
      <dgm:t>
        <a:bodyPr/>
        <a:lstStyle/>
        <a:p>
          <a:endParaRPr lang="en-IN"/>
        </a:p>
      </dgm:t>
    </dgm:pt>
    <dgm:pt modelId="{8D6C5586-E910-4CEC-9D88-6A94DC1B64EE}" type="sibTrans" cxnId="{5DADE067-5D92-4A0E-9317-4DD4081FF73E}">
      <dgm:prSet/>
      <dgm:spPr/>
      <dgm:t>
        <a:bodyPr/>
        <a:lstStyle/>
        <a:p>
          <a:endParaRPr lang="en-IN"/>
        </a:p>
      </dgm:t>
    </dgm:pt>
    <dgm:pt modelId="{A003206D-B1FA-464A-A0AE-C2C543D54143}">
      <dgm:prSet phldrT="[Text]" custT="1"/>
      <dgm:spPr/>
      <dgm:t>
        <a:bodyPr/>
        <a:lstStyle/>
        <a:p>
          <a:r>
            <a:rPr lang="en-US" sz="1600" b="0" u="none" dirty="0" smtClean="0"/>
            <a:t>Sprint Backlog we should not change it during the sprint. However  it might be difficult  to visualize all the engineering tasks </a:t>
          </a:r>
          <a:endParaRPr lang="en-IN" sz="1600" b="0" u="none" dirty="0"/>
        </a:p>
      </dgm:t>
    </dgm:pt>
    <dgm:pt modelId="{D2CA3926-376E-4F95-846F-5CE804E19888}" type="parTrans" cxnId="{00479D87-5994-4780-A76E-08E2D1F03FD9}">
      <dgm:prSet/>
      <dgm:spPr/>
      <dgm:t>
        <a:bodyPr/>
        <a:lstStyle/>
        <a:p>
          <a:endParaRPr lang="en-IN"/>
        </a:p>
      </dgm:t>
    </dgm:pt>
    <dgm:pt modelId="{7AC8CF9E-DBAC-4BC6-BB70-11B4BB66BC19}" type="sibTrans" cxnId="{00479D87-5994-4780-A76E-08E2D1F03FD9}">
      <dgm:prSet/>
      <dgm:spPr/>
      <dgm:t>
        <a:bodyPr/>
        <a:lstStyle/>
        <a:p>
          <a:endParaRPr lang="en-IN"/>
        </a:p>
      </dgm:t>
    </dgm:pt>
    <dgm:pt modelId="{AFE8D4B0-A260-4C5F-A690-49E2A129E943}">
      <dgm:prSet phldrT="[Text]" custT="1"/>
      <dgm:spPr/>
      <dgm:t>
        <a:bodyPr/>
        <a:lstStyle/>
        <a:p>
          <a:r>
            <a:rPr lang="en-US" sz="1600" b="0" u="none" dirty="0" smtClean="0"/>
            <a:t>What we do today?</a:t>
          </a:r>
          <a:endParaRPr lang="en-IN" sz="1600" b="0" u="none" dirty="0"/>
        </a:p>
      </dgm:t>
    </dgm:pt>
    <dgm:pt modelId="{E28ED648-CA4A-4E69-81D5-C140BB122F2E}" type="parTrans" cxnId="{A6679B6F-9283-4AE7-8397-E382EBB125E8}">
      <dgm:prSet/>
      <dgm:spPr/>
      <dgm:t>
        <a:bodyPr/>
        <a:lstStyle/>
        <a:p>
          <a:endParaRPr lang="en-IN"/>
        </a:p>
      </dgm:t>
    </dgm:pt>
    <dgm:pt modelId="{04C8B576-E4D2-4AD7-AC27-EB44E8F236E7}" type="sibTrans" cxnId="{A6679B6F-9283-4AE7-8397-E382EBB125E8}">
      <dgm:prSet/>
      <dgm:spPr/>
      <dgm:t>
        <a:bodyPr/>
        <a:lstStyle/>
        <a:p>
          <a:endParaRPr lang="en-IN"/>
        </a:p>
      </dgm:t>
    </dgm:pt>
    <dgm:pt modelId="{C86726A1-503D-46A2-8A9A-C686E30566C2}" type="pres">
      <dgm:prSet presAssocID="{2EA4F9A1-053C-4194-BEDB-9823EC8B7D58}" presName="linear" presStyleCnt="0">
        <dgm:presLayoutVars>
          <dgm:animLvl val="lvl"/>
          <dgm:resizeHandles val="exact"/>
        </dgm:presLayoutVars>
      </dgm:prSet>
      <dgm:spPr/>
      <dgm:t>
        <a:bodyPr/>
        <a:lstStyle/>
        <a:p>
          <a:endParaRPr lang="en-IN"/>
        </a:p>
      </dgm:t>
    </dgm:pt>
    <dgm:pt modelId="{904BA167-0ABD-42DC-B353-F2702904AFD0}" type="pres">
      <dgm:prSet presAssocID="{9CB7D4D0-45BD-4114-84C2-EC20D00D8A89}" presName="parentText" presStyleLbl="node1" presStyleIdx="0" presStyleCnt="1" custScaleY="62695">
        <dgm:presLayoutVars>
          <dgm:chMax val="0"/>
          <dgm:bulletEnabled val="1"/>
        </dgm:presLayoutVars>
      </dgm:prSet>
      <dgm:spPr/>
      <dgm:t>
        <a:bodyPr/>
        <a:lstStyle/>
        <a:p>
          <a:endParaRPr lang="en-IN"/>
        </a:p>
      </dgm:t>
    </dgm:pt>
    <dgm:pt modelId="{2731D616-C4FD-4B74-85BA-D4E7F7D8179E}" type="pres">
      <dgm:prSet presAssocID="{9CB7D4D0-45BD-4114-84C2-EC20D00D8A89}" presName="childText" presStyleLbl="revTx" presStyleIdx="0" presStyleCnt="1" custScaleY="108755">
        <dgm:presLayoutVars>
          <dgm:bulletEnabled val="1"/>
        </dgm:presLayoutVars>
      </dgm:prSet>
      <dgm:spPr/>
      <dgm:t>
        <a:bodyPr/>
        <a:lstStyle/>
        <a:p>
          <a:endParaRPr lang="en-IN"/>
        </a:p>
      </dgm:t>
    </dgm:pt>
  </dgm:ptLst>
  <dgm:cxnLst>
    <dgm:cxn modelId="{091A0B4C-55FE-4457-90DE-84F5A07278A9}" type="presOf" srcId="{4A9D3BD5-1A07-4748-9BCB-8156B8078EE4}" destId="{2731D616-C4FD-4B74-85BA-D4E7F7D8179E}" srcOrd="0" destOrd="1" presId="urn:microsoft.com/office/officeart/2005/8/layout/vList2"/>
    <dgm:cxn modelId="{52DBA922-83F7-414D-9EA2-B34F36BD6021}" type="presOf" srcId="{AFE8D4B0-A260-4C5F-A690-49E2A129E943}" destId="{2731D616-C4FD-4B74-85BA-D4E7F7D8179E}" srcOrd="0" destOrd="5" presId="urn:microsoft.com/office/officeart/2005/8/layout/vList2"/>
    <dgm:cxn modelId="{A6679B6F-9283-4AE7-8397-E382EBB125E8}" srcId="{4EAC8506-A63F-46D6-8815-34F5393052C4}" destId="{AFE8D4B0-A260-4C5F-A690-49E2A129E943}" srcOrd="1" destOrd="0" parTransId="{E28ED648-CA4A-4E69-81D5-C140BB122F2E}" sibTransId="{04C8B576-E4D2-4AD7-AC27-EB44E8F236E7}"/>
    <dgm:cxn modelId="{9CA7AE9E-1A49-49E1-BF91-BBDDEB35E968}" srcId="{9CB7D4D0-45BD-4114-84C2-EC20D00D8A89}" destId="{EA532E33-5CC0-4F54-80FE-189DAEFFFD8A}" srcOrd="0" destOrd="0" parTransId="{87931FB8-DBEF-44FC-9C83-1F143CFDB92B}" sibTransId="{9F96261B-3D95-40F0-8772-AA6AE25A85DF}"/>
    <dgm:cxn modelId="{A1141080-BAE5-49E4-9580-5E37D05CE123}" srcId="{9CB7D4D0-45BD-4114-84C2-EC20D00D8A89}" destId="{2B0C1ECE-2E91-4912-8C9F-20B12250CD9C}" srcOrd="2" destOrd="0" parTransId="{FE8540C7-6834-4FAF-8F35-FBEB865C212A}" sibTransId="{8BDF9FF4-680F-4ECD-8AB1-A5EBE5F51AB7}"/>
    <dgm:cxn modelId="{72024410-AC3F-49CB-ABD4-CF764E4808B9}" type="presOf" srcId="{00DE7A0A-ADDB-4796-93F2-D1B6DB416A18}" destId="{2731D616-C4FD-4B74-85BA-D4E7F7D8179E}" srcOrd="0" destOrd="7" presId="urn:microsoft.com/office/officeart/2005/8/layout/vList2"/>
    <dgm:cxn modelId="{562624E5-0A12-4D20-9451-1B67B25DD086}" type="presOf" srcId="{9CB7D4D0-45BD-4114-84C2-EC20D00D8A89}" destId="{904BA167-0ABD-42DC-B353-F2702904AFD0}" srcOrd="0" destOrd="0" presId="urn:microsoft.com/office/officeart/2005/8/layout/vList2"/>
    <dgm:cxn modelId="{51978595-4EDB-49ED-84B3-0B3B5B01A220}" type="presOf" srcId="{A003206D-B1FA-464A-A0AE-C2C543D54143}" destId="{2731D616-C4FD-4B74-85BA-D4E7F7D8179E}" srcOrd="0" destOrd="9" presId="urn:microsoft.com/office/officeart/2005/8/layout/vList2"/>
    <dgm:cxn modelId="{270AF500-6747-4D8B-B03E-0087B9D2E042}" srcId="{9CB7D4D0-45BD-4114-84C2-EC20D00D8A89}" destId="{4EAC8506-A63F-46D6-8815-34F5393052C4}" srcOrd="3" destOrd="0" parTransId="{9447BDC6-D430-4D6F-9E47-3C41C8541D45}" sibTransId="{C1F03FA2-76C4-4571-BFDE-0888FCFE4DA6}"/>
    <dgm:cxn modelId="{0B161059-4861-4296-ADC2-E2E4827DE5A0}" type="presOf" srcId="{2EA4F9A1-053C-4194-BEDB-9823EC8B7D58}" destId="{C86726A1-503D-46A2-8A9A-C686E30566C2}" srcOrd="0" destOrd="0" presId="urn:microsoft.com/office/officeart/2005/8/layout/vList2"/>
    <dgm:cxn modelId="{2E7C78D5-4E9A-416F-8168-590DA0ED4F97}" srcId="{9CB7D4D0-45BD-4114-84C2-EC20D00D8A89}" destId="{4A9D3BD5-1A07-4748-9BCB-8156B8078EE4}" srcOrd="1" destOrd="0" parTransId="{7CFE022A-98C8-47C7-A098-631D85BA73A0}" sibTransId="{683B0F03-25EC-42E6-AD20-91A42B221751}"/>
    <dgm:cxn modelId="{00479D87-5994-4780-A76E-08E2D1F03FD9}" srcId="{00DE7A0A-ADDB-4796-93F2-D1B6DB416A18}" destId="{A003206D-B1FA-464A-A0AE-C2C543D54143}" srcOrd="1" destOrd="0" parTransId="{D2CA3926-376E-4F95-846F-5CE804E19888}" sibTransId="{7AC8CF9E-DBAC-4BC6-BB70-11B4BB66BC19}"/>
    <dgm:cxn modelId="{CEDE38F7-1AC7-44B2-B434-E60A03E5424E}" srcId="{2EA4F9A1-053C-4194-BEDB-9823EC8B7D58}" destId="{9CB7D4D0-45BD-4114-84C2-EC20D00D8A89}" srcOrd="0" destOrd="0" parTransId="{CB7A208B-72CF-42CA-B36B-6D046976DC2F}" sibTransId="{59C5EA4A-54B5-47DA-A4DD-31E55F758022}"/>
    <dgm:cxn modelId="{EF86E2D7-0E1E-45DC-97E5-C781A3AD5338}" type="presOf" srcId="{EA532E33-5CC0-4F54-80FE-189DAEFFFD8A}" destId="{2731D616-C4FD-4B74-85BA-D4E7F7D8179E}" srcOrd="0" destOrd="0" presId="urn:microsoft.com/office/officeart/2005/8/layout/vList2"/>
    <dgm:cxn modelId="{4EE36EDA-B92A-45C2-8034-AD9E1F77BC0C}" type="presOf" srcId="{2B0C1ECE-2E91-4912-8C9F-20B12250CD9C}" destId="{2731D616-C4FD-4B74-85BA-D4E7F7D8179E}" srcOrd="0" destOrd="2" presId="urn:microsoft.com/office/officeart/2005/8/layout/vList2"/>
    <dgm:cxn modelId="{9FD8CC6D-85DC-45CF-B99B-6B98400C6E0B}" type="presOf" srcId="{7F2F1331-CCE3-4BD5-BE98-83F98726D52B}" destId="{2731D616-C4FD-4B74-85BA-D4E7F7D8179E}" srcOrd="0" destOrd="8" presId="urn:microsoft.com/office/officeart/2005/8/layout/vList2"/>
    <dgm:cxn modelId="{57B22C66-9A12-4097-960F-9E76D3565822}" srcId="{4EAC8506-A63F-46D6-8815-34F5393052C4}" destId="{4B27B0F1-9F09-4D28-8544-92A2DA70D0AB}" srcOrd="2" destOrd="0" parTransId="{F94533B3-F513-4570-803A-E430A845C4DC}" sibTransId="{BF46CFEC-6D6C-4167-BD43-98FED6C55C51}"/>
    <dgm:cxn modelId="{5DADE067-5D92-4A0E-9317-4DD4081FF73E}" srcId="{00DE7A0A-ADDB-4796-93F2-D1B6DB416A18}" destId="{7F2F1331-CCE3-4BD5-BE98-83F98726D52B}" srcOrd="0" destOrd="0" parTransId="{08535B7C-B1AC-4DF8-9146-BF53D35DB521}" sibTransId="{8D6C5586-E910-4CEC-9D88-6A94DC1B64EE}"/>
    <dgm:cxn modelId="{6DBCA765-C6EE-492B-8B95-783EC8185832}" type="presOf" srcId="{4B27B0F1-9F09-4D28-8544-92A2DA70D0AB}" destId="{2731D616-C4FD-4B74-85BA-D4E7F7D8179E}" srcOrd="0" destOrd="6" presId="urn:microsoft.com/office/officeart/2005/8/layout/vList2"/>
    <dgm:cxn modelId="{2992488F-5F87-4584-81DE-1CE08872C092}" srcId="{4EAC8506-A63F-46D6-8815-34F5393052C4}" destId="{39EDEAAD-7477-4573-AB20-FEB504FFEC1D}" srcOrd="0" destOrd="0" parTransId="{97626197-98CE-47BE-8621-A3438199A6F9}" sibTransId="{12BBB25B-8E61-4D4E-8FD2-21A50CD82690}"/>
    <dgm:cxn modelId="{46C0FB77-6A95-4675-90B7-B19DDCF9A003}" type="presOf" srcId="{39EDEAAD-7477-4573-AB20-FEB504FFEC1D}" destId="{2731D616-C4FD-4B74-85BA-D4E7F7D8179E}" srcOrd="0" destOrd="4" presId="urn:microsoft.com/office/officeart/2005/8/layout/vList2"/>
    <dgm:cxn modelId="{A82DE572-F441-49B7-9AFA-661C7A8CE6FE}" type="presOf" srcId="{4EAC8506-A63F-46D6-8815-34F5393052C4}" destId="{2731D616-C4FD-4B74-85BA-D4E7F7D8179E}" srcOrd="0" destOrd="3" presId="urn:microsoft.com/office/officeart/2005/8/layout/vList2"/>
    <dgm:cxn modelId="{E260CDF1-9573-4B22-BA2E-1BAAB4C8AD95}" srcId="{9CB7D4D0-45BD-4114-84C2-EC20D00D8A89}" destId="{00DE7A0A-ADDB-4796-93F2-D1B6DB416A18}" srcOrd="4" destOrd="0" parTransId="{D7990D26-8272-4714-9EF0-AB9FA7E694C2}" sibTransId="{859D86DE-8293-472B-B59D-528FBF38D210}"/>
    <dgm:cxn modelId="{AA5ECB15-1E6D-4873-BDA6-DF98E598F5CA}" type="presParOf" srcId="{C86726A1-503D-46A2-8A9A-C686E30566C2}" destId="{904BA167-0ABD-42DC-B353-F2702904AFD0}" srcOrd="0" destOrd="0" presId="urn:microsoft.com/office/officeart/2005/8/layout/vList2"/>
    <dgm:cxn modelId="{6984052C-EA06-4164-9C39-CE095E56F92D}" type="presParOf" srcId="{C86726A1-503D-46A2-8A9A-C686E30566C2}" destId="{2731D616-C4FD-4B74-85BA-D4E7F7D8179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59100CC-C73D-4798-82F2-B1CC788C4024}" type="doc">
      <dgm:prSet loTypeId="urn:microsoft.com/office/officeart/2005/8/layout/vList2" loCatId="list" qsTypeId="urn:microsoft.com/office/officeart/2005/8/quickstyle/simple1" qsCatId="simple" csTypeId="urn:microsoft.com/office/officeart/2005/8/colors/accent6_1" csCatId="accent6" phldr="1"/>
      <dgm:spPr/>
      <dgm:t>
        <a:bodyPr/>
        <a:lstStyle/>
        <a:p>
          <a:endParaRPr lang="en-IN"/>
        </a:p>
      </dgm:t>
    </dgm:pt>
    <dgm:pt modelId="{26518EA8-5156-4815-AFBF-DA23E3317722}">
      <dgm:prSet phldrT="[Text]" custT="1"/>
      <dgm:spPr/>
      <dgm:t>
        <a:bodyPr/>
        <a:lstStyle/>
        <a:p>
          <a:r>
            <a:rPr lang="en-US" sz="2000" dirty="0" smtClean="0">
              <a:solidFill>
                <a:schemeClr val="tx1">
                  <a:lumMod val="75000"/>
                  <a:lumOff val="25000"/>
                </a:schemeClr>
              </a:solidFill>
            </a:rPr>
            <a:t>User Story1</a:t>
          </a:r>
          <a:endParaRPr lang="en-IN" sz="2000" dirty="0">
            <a:solidFill>
              <a:schemeClr val="tx1">
                <a:lumMod val="75000"/>
                <a:lumOff val="25000"/>
              </a:schemeClr>
            </a:solidFill>
          </a:endParaRPr>
        </a:p>
      </dgm:t>
    </dgm:pt>
    <dgm:pt modelId="{737D1950-DFB7-4E03-B9F3-1E5426F73085}" type="parTrans" cxnId="{2A48C42C-47DF-42D2-94A2-82A126BA9428}">
      <dgm:prSet/>
      <dgm:spPr/>
      <dgm:t>
        <a:bodyPr/>
        <a:lstStyle/>
        <a:p>
          <a:endParaRPr lang="en-IN"/>
        </a:p>
      </dgm:t>
    </dgm:pt>
    <dgm:pt modelId="{46688ED7-7B3E-4868-9BB2-A17E52F9621D}" type="sibTrans" cxnId="{2A48C42C-47DF-42D2-94A2-82A126BA9428}">
      <dgm:prSet/>
      <dgm:spPr/>
      <dgm:t>
        <a:bodyPr/>
        <a:lstStyle/>
        <a:p>
          <a:endParaRPr lang="en-IN"/>
        </a:p>
      </dgm:t>
    </dgm:pt>
    <dgm:pt modelId="{E264B311-1792-46C7-A3A0-7CCB85E09AE2}">
      <dgm:prSet phldrT="[Text]" custT="1"/>
      <dgm:spPr/>
      <dgm:t>
        <a:bodyPr/>
        <a:lstStyle/>
        <a:p>
          <a:r>
            <a:rPr lang="en-US" sz="2000" dirty="0" smtClean="0">
              <a:solidFill>
                <a:schemeClr val="tx1">
                  <a:lumMod val="75000"/>
                  <a:lumOff val="25000"/>
                </a:schemeClr>
              </a:solidFill>
            </a:rPr>
            <a:t>User Story2</a:t>
          </a:r>
          <a:endParaRPr lang="en-IN" sz="2000" dirty="0">
            <a:solidFill>
              <a:schemeClr val="tx1">
                <a:lumMod val="75000"/>
                <a:lumOff val="25000"/>
              </a:schemeClr>
            </a:solidFill>
          </a:endParaRPr>
        </a:p>
      </dgm:t>
    </dgm:pt>
    <dgm:pt modelId="{4549F76F-7443-44D2-BD14-A420FC0E49B4}" type="parTrans" cxnId="{29F8A875-F0F8-4A79-8E22-0F6D7423FFB3}">
      <dgm:prSet/>
      <dgm:spPr/>
      <dgm:t>
        <a:bodyPr/>
        <a:lstStyle/>
        <a:p>
          <a:endParaRPr lang="en-IN"/>
        </a:p>
      </dgm:t>
    </dgm:pt>
    <dgm:pt modelId="{11E57315-46BD-4EB6-BFAD-75682B306972}" type="sibTrans" cxnId="{29F8A875-F0F8-4A79-8E22-0F6D7423FFB3}">
      <dgm:prSet/>
      <dgm:spPr/>
      <dgm:t>
        <a:bodyPr/>
        <a:lstStyle/>
        <a:p>
          <a:endParaRPr lang="en-IN"/>
        </a:p>
      </dgm:t>
    </dgm:pt>
    <dgm:pt modelId="{F46814A2-AB80-4B0E-A6E3-8E5F2FDB9B18}">
      <dgm:prSet phldrT="[Text]" custT="1"/>
      <dgm:spPr/>
      <dgm:t>
        <a:bodyPr/>
        <a:lstStyle/>
        <a:p>
          <a:r>
            <a:rPr lang="en-US" sz="2000" dirty="0" smtClean="0">
              <a:solidFill>
                <a:schemeClr val="tx1">
                  <a:lumMod val="75000"/>
                  <a:lumOff val="25000"/>
                </a:schemeClr>
              </a:solidFill>
            </a:rPr>
            <a:t>User Story3</a:t>
          </a:r>
          <a:endParaRPr lang="en-IN" sz="2000" dirty="0">
            <a:solidFill>
              <a:schemeClr val="tx1">
                <a:lumMod val="75000"/>
                <a:lumOff val="25000"/>
              </a:schemeClr>
            </a:solidFill>
          </a:endParaRPr>
        </a:p>
      </dgm:t>
    </dgm:pt>
    <dgm:pt modelId="{CB465001-7256-4BD2-9A0B-D01A5E3A32E1}" type="parTrans" cxnId="{4FB924A3-6886-41DD-BAA6-B93455137BDE}">
      <dgm:prSet/>
      <dgm:spPr/>
      <dgm:t>
        <a:bodyPr/>
        <a:lstStyle/>
        <a:p>
          <a:endParaRPr lang="en-IN"/>
        </a:p>
      </dgm:t>
    </dgm:pt>
    <dgm:pt modelId="{04CF6237-4E4B-4B38-B45E-76C7B8E3FF2B}" type="sibTrans" cxnId="{4FB924A3-6886-41DD-BAA6-B93455137BDE}">
      <dgm:prSet/>
      <dgm:spPr/>
      <dgm:t>
        <a:bodyPr/>
        <a:lstStyle/>
        <a:p>
          <a:endParaRPr lang="en-IN"/>
        </a:p>
      </dgm:t>
    </dgm:pt>
    <dgm:pt modelId="{D0C132E0-19A0-44E3-B680-115761003386}">
      <dgm:prSet phldrT="[Text]" custT="1"/>
      <dgm:spPr/>
      <dgm:t>
        <a:bodyPr/>
        <a:lstStyle/>
        <a:p>
          <a:r>
            <a:rPr lang="en-US" sz="2000" dirty="0" smtClean="0">
              <a:solidFill>
                <a:schemeClr val="tx1">
                  <a:lumMod val="75000"/>
                  <a:lumOff val="25000"/>
                </a:schemeClr>
              </a:solidFill>
            </a:rPr>
            <a:t>User Story3</a:t>
          </a:r>
          <a:endParaRPr lang="en-IN" sz="2000" dirty="0">
            <a:solidFill>
              <a:schemeClr val="tx1">
                <a:lumMod val="75000"/>
                <a:lumOff val="25000"/>
              </a:schemeClr>
            </a:solidFill>
          </a:endParaRPr>
        </a:p>
      </dgm:t>
    </dgm:pt>
    <dgm:pt modelId="{38CFBB0C-E927-4181-8DF0-CDC9ED572ACD}" type="parTrans" cxnId="{C7198452-976A-4CAE-B825-DA74CBDE1D95}">
      <dgm:prSet/>
      <dgm:spPr/>
      <dgm:t>
        <a:bodyPr/>
        <a:lstStyle/>
        <a:p>
          <a:endParaRPr lang="en-IN"/>
        </a:p>
      </dgm:t>
    </dgm:pt>
    <dgm:pt modelId="{85A838D2-B42D-44E6-B341-7985271C2009}" type="sibTrans" cxnId="{C7198452-976A-4CAE-B825-DA74CBDE1D95}">
      <dgm:prSet/>
      <dgm:spPr/>
      <dgm:t>
        <a:bodyPr/>
        <a:lstStyle/>
        <a:p>
          <a:endParaRPr lang="en-IN"/>
        </a:p>
      </dgm:t>
    </dgm:pt>
    <dgm:pt modelId="{CF81130B-C1A6-443F-92C3-24415A0C6903}">
      <dgm:prSet phldrT="[Text]" custT="1"/>
      <dgm:spPr/>
      <dgm:t>
        <a:bodyPr/>
        <a:lstStyle/>
        <a:p>
          <a:r>
            <a:rPr lang="en-US" sz="2000" smtClean="0">
              <a:solidFill>
                <a:schemeClr val="tx1">
                  <a:lumMod val="75000"/>
                  <a:lumOff val="25000"/>
                </a:schemeClr>
              </a:solidFill>
            </a:rPr>
            <a:t>User Story3</a:t>
          </a:r>
          <a:endParaRPr lang="en-IN" sz="2000" dirty="0">
            <a:solidFill>
              <a:schemeClr val="tx1">
                <a:lumMod val="75000"/>
                <a:lumOff val="25000"/>
              </a:schemeClr>
            </a:solidFill>
          </a:endParaRPr>
        </a:p>
      </dgm:t>
    </dgm:pt>
    <dgm:pt modelId="{FDAA4868-6A81-4A57-94D6-71BE78B315AE}" type="parTrans" cxnId="{E4FAEF06-63B7-4D63-8BCC-B7AAA08BF5CA}">
      <dgm:prSet/>
      <dgm:spPr/>
      <dgm:t>
        <a:bodyPr/>
        <a:lstStyle/>
        <a:p>
          <a:endParaRPr lang="en-IN"/>
        </a:p>
      </dgm:t>
    </dgm:pt>
    <dgm:pt modelId="{E38930CC-8A5B-4FA8-8075-59905CFD085B}" type="sibTrans" cxnId="{E4FAEF06-63B7-4D63-8BCC-B7AAA08BF5CA}">
      <dgm:prSet/>
      <dgm:spPr/>
      <dgm:t>
        <a:bodyPr/>
        <a:lstStyle/>
        <a:p>
          <a:endParaRPr lang="en-IN"/>
        </a:p>
      </dgm:t>
    </dgm:pt>
    <dgm:pt modelId="{56F9A384-30A5-4DF6-ADF7-D803AEB943D7}">
      <dgm:prSet phldrT="[Text]" custT="1"/>
      <dgm:spPr/>
      <dgm:t>
        <a:bodyPr/>
        <a:lstStyle/>
        <a:p>
          <a:r>
            <a:rPr lang="en-US" sz="2000" dirty="0" smtClean="0">
              <a:solidFill>
                <a:schemeClr val="tx1">
                  <a:lumMod val="75000"/>
                  <a:lumOff val="25000"/>
                </a:schemeClr>
              </a:solidFill>
            </a:rPr>
            <a:t>User Story3</a:t>
          </a:r>
          <a:endParaRPr lang="en-IN" sz="2000" dirty="0">
            <a:solidFill>
              <a:schemeClr val="tx1">
                <a:lumMod val="75000"/>
                <a:lumOff val="25000"/>
              </a:schemeClr>
            </a:solidFill>
          </a:endParaRPr>
        </a:p>
      </dgm:t>
    </dgm:pt>
    <dgm:pt modelId="{56459CF9-F1D9-488D-9BFC-ED5E98AC43D4}" type="parTrans" cxnId="{79F969E9-46D3-4ACD-8BC5-39A3CE7F23D0}">
      <dgm:prSet/>
      <dgm:spPr/>
      <dgm:t>
        <a:bodyPr/>
        <a:lstStyle/>
        <a:p>
          <a:endParaRPr lang="en-IN"/>
        </a:p>
      </dgm:t>
    </dgm:pt>
    <dgm:pt modelId="{8D938759-6EC4-46BD-9108-188CDB704880}" type="sibTrans" cxnId="{79F969E9-46D3-4ACD-8BC5-39A3CE7F23D0}">
      <dgm:prSet/>
      <dgm:spPr/>
      <dgm:t>
        <a:bodyPr/>
        <a:lstStyle/>
        <a:p>
          <a:endParaRPr lang="en-IN"/>
        </a:p>
      </dgm:t>
    </dgm:pt>
    <dgm:pt modelId="{8AC063E6-F9B9-4110-BE37-3137FCD25F5C}">
      <dgm:prSet phldrT="[Text]" custT="1"/>
      <dgm:spPr/>
      <dgm:t>
        <a:bodyPr/>
        <a:lstStyle/>
        <a:p>
          <a:r>
            <a:rPr lang="en-US" sz="2000" smtClean="0">
              <a:solidFill>
                <a:schemeClr val="tx1">
                  <a:lumMod val="75000"/>
                  <a:lumOff val="25000"/>
                </a:schemeClr>
              </a:solidFill>
            </a:rPr>
            <a:t>User Story3</a:t>
          </a:r>
          <a:endParaRPr lang="en-IN" sz="2000" dirty="0">
            <a:solidFill>
              <a:schemeClr val="tx1">
                <a:lumMod val="75000"/>
                <a:lumOff val="25000"/>
              </a:schemeClr>
            </a:solidFill>
          </a:endParaRPr>
        </a:p>
      </dgm:t>
    </dgm:pt>
    <dgm:pt modelId="{E9DD19E3-82C9-465F-B17C-A2C46C1C9A32}" type="parTrans" cxnId="{4E085E30-1251-4A53-8F01-D6D6606025F2}">
      <dgm:prSet/>
      <dgm:spPr/>
      <dgm:t>
        <a:bodyPr/>
        <a:lstStyle/>
        <a:p>
          <a:endParaRPr lang="en-IN"/>
        </a:p>
      </dgm:t>
    </dgm:pt>
    <dgm:pt modelId="{C9B4C41D-E657-42E9-A04A-477B9F2213C1}" type="sibTrans" cxnId="{4E085E30-1251-4A53-8F01-D6D6606025F2}">
      <dgm:prSet/>
      <dgm:spPr/>
      <dgm:t>
        <a:bodyPr/>
        <a:lstStyle/>
        <a:p>
          <a:endParaRPr lang="en-IN"/>
        </a:p>
      </dgm:t>
    </dgm:pt>
    <dgm:pt modelId="{40D17D10-584F-4D0E-BE16-3826B5A14D74}">
      <dgm:prSet phldrT="[Text]" custT="1"/>
      <dgm:spPr/>
      <dgm:t>
        <a:bodyPr/>
        <a:lstStyle/>
        <a:p>
          <a:r>
            <a:rPr lang="en-US" sz="2000" dirty="0" smtClean="0">
              <a:solidFill>
                <a:schemeClr val="tx1">
                  <a:lumMod val="75000"/>
                  <a:lumOff val="25000"/>
                </a:schemeClr>
              </a:solidFill>
            </a:rPr>
            <a:t>User Story3</a:t>
          </a:r>
          <a:endParaRPr lang="en-IN" sz="2000" dirty="0">
            <a:solidFill>
              <a:schemeClr val="tx1">
                <a:lumMod val="75000"/>
                <a:lumOff val="25000"/>
              </a:schemeClr>
            </a:solidFill>
          </a:endParaRPr>
        </a:p>
      </dgm:t>
    </dgm:pt>
    <dgm:pt modelId="{DE50986E-ED42-4D58-A545-115FC2C8223B}" type="parTrans" cxnId="{A16FC5A2-FD3D-49E8-BDFD-6FCA4B7B91ED}">
      <dgm:prSet/>
      <dgm:spPr/>
      <dgm:t>
        <a:bodyPr/>
        <a:lstStyle/>
        <a:p>
          <a:endParaRPr lang="en-IN"/>
        </a:p>
      </dgm:t>
    </dgm:pt>
    <dgm:pt modelId="{58E94DAE-8E58-4981-9E01-C76E46C1D1C7}" type="sibTrans" cxnId="{A16FC5A2-FD3D-49E8-BDFD-6FCA4B7B91ED}">
      <dgm:prSet/>
      <dgm:spPr/>
      <dgm:t>
        <a:bodyPr/>
        <a:lstStyle/>
        <a:p>
          <a:endParaRPr lang="en-IN"/>
        </a:p>
      </dgm:t>
    </dgm:pt>
    <dgm:pt modelId="{FB0ECC36-C2C2-4D50-A18D-E2CBD3ED05E2}">
      <dgm:prSet phldrT="[Text]" custT="1"/>
      <dgm:spPr/>
      <dgm:t>
        <a:bodyPr/>
        <a:lstStyle/>
        <a:p>
          <a:r>
            <a:rPr lang="en-US" sz="2000" dirty="0" smtClean="0">
              <a:solidFill>
                <a:schemeClr val="tx1">
                  <a:lumMod val="75000"/>
                  <a:lumOff val="25000"/>
                </a:schemeClr>
              </a:solidFill>
            </a:rPr>
            <a:t>…..</a:t>
          </a:r>
          <a:endParaRPr lang="en-IN" sz="2000" dirty="0">
            <a:solidFill>
              <a:schemeClr val="tx1">
                <a:lumMod val="75000"/>
                <a:lumOff val="25000"/>
              </a:schemeClr>
            </a:solidFill>
          </a:endParaRPr>
        </a:p>
      </dgm:t>
    </dgm:pt>
    <dgm:pt modelId="{A5A8C64B-9BD1-4264-843B-1FE92DDFD099}" type="parTrans" cxnId="{33E8A291-291D-400F-A36F-062C37F25774}">
      <dgm:prSet/>
      <dgm:spPr/>
      <dgm:t>
        <a:bodyPr/>
        <a:lstStyle/>
        <a:p>
          <a:endParaRPr lang="en-IN"/>
        </a:p>
      </dgm:t>
    </dgm:pt>
    <dgm:pt modelId="{0CE2A7DF-1892-454E-B1E1-85D66C3BD574}" type="sibTrans" cxnId="{33E8A291-291D-400F-A36F-062C37F25774}">
      <dgm:prSet/>
      <dgm:spPr/>
      <dgm:t>
        <a:bodyPr/>
        <a:lstStyle/>
        <a:p>
          <a:endParaRPr lang="en-IN"/>
        </a:p>
      </dgm:t>
    </dgm:pt>
    <dgm:pt modelId="{69858632-479D-44BE-A4C4-7AE2988D7E9E}">
      <dgm:prSet phldrT="[Text]" custT="1"/>
      <dgm:spPr/>
      <dgm:t>
        <a:bodyPr/>
        <a:lstStyle/>
        <a:p>
          <a:r>
            <a:rPr lang="en-US" sz="2000" dirty="0" smtClean="0">
              <a:solidFill>
                <a:schemeClr val="tx1">
                  <a:lumMod val="75000"/>
                  <a:lumOff val="25000"/>
                </a:schemeClr>
              </a:solidFill>
            </a:rPr>
            <a:t>Epic</a:t>
          </a:r>
          <a:endParaRPr lang="en-IN" sz="2000" dirty="0">
            <a:solidFill>
              <a:schemeClr val="tx1">
                <a:lumMod val="75000"/>
                <a:lumOff val="25000"/>
              </a:schemeClr>
            </a:solidFill>
          </a:endParaRPr>
        </a:p>
      </dgm:t>
    </dgm:pt>
    <dgm:pt modelId="{2910577B-C72A-4F21-BE5F-8AC0F2E054AB}" type="parTrans" cxnId="{988A7827-D534-4E1D-A5D8-3D0FBC24B47B}">
      <dgm:prSet/>
      <dgm:spPr/>
      <dgm:t>
        <a:bodyPr/>
        <a:lstStyle/>
        <a:p>
          <a:endParaRPr lang="en-IN"/>
        </a:p>
      </dgm:t>
    </dgm:pt>
    <dgm:pt modelId="{14AD0633-6281-4F19-9197-1B89DA5D7E64}" type="sibTrans" cxnId="{988A7827-D534-4E1D-A5D8-3D0FBC24B47B}">
      <dgm:prSet/>
      <dgm:spPr/>
      <dgm:t>
        <a:bodyPr/>
        <a:lstStyle/>
        <a:p>
          <a:endParaRPr lang="en-IN"/>
        </a:p>
      </dgm:t>
    </dgm:pt>
    <dgm:pt modelId="{949CDDB7-4241-4243-8E75-56069A5718D9}">
      <dgm:prSet phldrT="[Text]" custT="1"/>
      <dgm:spPr/>
      <dgm:t>
        <a:bodyPr/>
        <a:lstStyle/>
        <a:p>
          <a:r>
            <a:rPr lang="en-US" sz="2000" dirty="0" smtClean="0">
              <a:solidFill>
                <a:schemeClr val="tx1">
                  <a:lumMod val="75000"/>
                  <a:lumOff val="25000"/>
                </a:schemeClr>
              </a:solidFill>
            </a:rPr>
            <a:t>Theme</a:t>
          </a:r>
          <a:endParaRPr lang="en-IN" sz="2000" dirty="0">
            <a:solidFill>
              <a:schemeClr val="tx1">
                <a:lumMod val="75000"/>
                <a:lumOff val="25000"/>
              </a:schemeClr>
            </a:solidFill>
          </a:endParaRPr>
        </a:p>
      </dgm:t>
    </dgm:pt>
    <dgm:pt modelId="{866E96E4-4080-4B6E-99B0-E800105C3FC4}" type="parTrans" cxnId="{ABBC1B97-6162-40FD-966C-FB3F0089BB26}">
      <dgm:prSet/>
      <dgm:spPr/>
      <dgm:t>
        <a:bodyPr/>
        <a:lstStyle/>
        <a:p>
          <a:endParaRPr lang="en-IN"/>
        </a:p>
      </dgm:t>
    </dgm:pt>
    <dgm:pt modelId="{6E24D937-2A56-4FFA-BFF0-1430C1B3C3F1}" type="sibTrans" cxnId="{ABBC1B97-6162-40FD-966C-FB3F0089BB26}">
      <dgm:prSet/>
      <dgm:spPr/>
      <dgm:t>
        <a:bodyPr/>
        <a:lstStyle/>
        <a:p>
          <a:endParaRPr lang="en-IN"/>
        </a:p>
      </dgm:t>
    </dgm:pt>
    <dgm:pt modelId="{3697EBC7-CF63-4401-B09B-C02B120D2FC6}" type="pres">
      <dgm:prSet presAssocID="{859100CC-C73D-4798-82F2-B1CC788C4024}" presName="linear" presStyleCnt="0">
        <dgm:presLayoutVars>
          <dgm:animLvl val="lvl"/>
          <dgm:resizeHandles val="exact"/>
        </dgm:presLayoutVars>
      </dgm:prSet>
      <dgm:spPr/>
      <dgm:t>
        <a:bodyPr/>
        <a:lstStyle/>
        <a:p>
          <a:endParaRPr lang="en-IN"/>
        </a:p>
      </dgm:t>
    </dgm:pt>
    <dgm:pt modelId="{FC208C88-E3E1-49F2-87A2-C2494B62AF22}" type="pres">
      <dgm:prSet presAssocID="{26518EA8-5156-4815-AFBF-DA23E3317722}" presName="parentText" presStyleLbl="node1" presStyleIdx="0" presStyleCnt="11" custLinFactY="-2898" custLinFactNeighborX="-10203" custLinFactNeighborY="-100000">
        <dgm:presLayoutVars>
          <dgm:chMax val="0"/>
          <dgm:bulletEnabled val="1"/>
        </dgm:presLayoutVars>
      </dgm:prSet>
      <dgm:spPr/>
      <dgm:t>
        <a:bodyPr/>
        <a:lstStyle/>
        <a:p>
          <a:endParaRPr lang="en-IN"/>
        </a:p>
      </dgm:t>
    </dgm:pt>
    <dgm:pt modelId="{675C33CC-5AD3-43AD-AE4B-5D3EE06B0763}" type="pres">
      <dgm:prSet presAssocID="{46688ED7-7B3E-4868-9BB2-A17E52F9621D}" presName="spacer" presStyleCnt="0"/>
      <dgm:spPr/>
    </dgm:pt>
    <dgm:pt modelId="{99068683-9379-4E91-B1A5-9271E2A1D2A1}" type="pres">
      <dgm:prSet presAssocID="{E264B311-1792-46C7-A3A0-7CCB85E09AE2}" presName="parentText" presStyleLbl="node1" presStyleIdx="1" presStyleCnt="11">
        <dgm:presLayoutVars>
          <dgm:chMax val="0"/>
          <dgm:bulletEnabled val="1"/>
        </dgm:presLayoutVars>
      </dgm:prSet>
      <dgm:spPr/>
      <dgm:t>
        <a:bodyPr/>
        <a:lstStyle/>
        <a:p>
          <a:endParaRPr lang="en-IN"/>
        </a:p>
      </dgm:t>
    </dgm:pt>
    <dgm:pt modelId="{978D0069-3193-4FC4-94BB-DE335D56393A}" type="pres">
      <dgm:prSet presAssocID="{11E57315-46BD-4EB6-BFAD-75682B306972}" presName="spacer" presStyleCnt="0"/>
      <dgm:spPr/>
    </dgm:pt>
    <dgm:pt modelId="{5A125AAB-44FA-42A8-8B02-09910B4754C2}" type="pres">
      <dgm:prSet presAssocID="{F46814A2-AB80-4B0E-A6E3-8E5F2FDB9B18}" presName="parentText" presStyleLbl="node1" presStyleIdx="2" presStyleCnt="11">
        <dgm:presLayoutVars>
          <dgm:chMax val="0"/>
          <dgm:bulletEnabled val="1"/>
        </dgm:presLayoutVars>
      </dgm:prSet>
      <dgm:spPr/>
      <dgm:t>
        <a:bodyPr/>
        <a:lstStyle/>
        <a:p>
          <a:endParaRPr lang="en-IN"/>
        </a:p>
      </dgm:t>
    </dgm:pt>
    <dgm:pt modelId="{D964CA58-A607-403D-8AB3-7A534CCB0631}" type="pres">
      <dgm:prSet presAssocID="{04CF6237-4E4B-4B38-B45E-76C7B8E3FF2B}" presName="spacer" presStyleCnt="0"/>
      <dgm:spPr/>
    </dgm:pt>
    <dgm:pt modelId="{62A6A5C1-DF9A-4821-8941-3F718304C651}" type="pres">
      <dgm:prSet presAssocID="{D0C132E0-19A0-44E3-B680-115761003386}" presName="parentText" presStyleLbl="node1" presStyleIdx="3" presStyleCnt="11">
        <dgm:presLayoutVars>
          <dgm:chMax val="0"/>
          <dgm:bulletEnabled val="1"/>
        </dgm:presLayoutVars>
      </dgm:prSet>
      <dgm:spPr/>
      <dgm:t>
        <a:bodyPr/>
        <a:lstStyle/>
        <a:p>
          <a:endParaRPr lang="en-IN"/>
        </a:p>
      </dgm:t>
    </dgm:pt>
    <dgm:pt modelId="{28B8C143-C1D1-466C-8155-87A9D66181DD}" type="pres">
      <dgm:prSet presAssocID="{85A838D2-B42D-44E6-B341-7985271C2009}" presName="spacer" presStyleCnt="0"/>
      <dgm:spPr/>
    </dgm:pt>
    <dgm:pt modelId="{D224619C-15EE-461A-A8B4-0F0E79D38E64}" type="pres">
      <dgm:prSet presAssocID="{CF81130B-C1A6-443F-92C3-24415A0C6903}" presName="parentText" presStyleLbl="node1" presStyleIdx="4" presStyleCnt="11">
        <dgm:presLayoutVars>
          <dgm:chMax val="0"/>
          <dgm:bulletEnabled val="1"/>
        </dgm:presLayoutVars>
      </dgm:prSet>
      <dgm:spPr/>
      <dgm:t>
        <a:bodyPr/>
        <a:lstStyle/>
        <a:p>
          <a:endParaRPr lang="en-IN"/>
        </a:p>
      </dgm:t>
    </dgm:pt>
    <dgm:pt modelId="{B3B769D1-CCF7-4ACC-8352-F58CADF667C5}" type="pres">
      <dgm:prSet presAssocID="{E38930CC-8A5B-4FA8-8075-59905CFD085B}" presName="spacer" presStyleCnt="0"/>
      <dgm:spPr/>
    </dgm:pt>
    <dgm:pt modelId="{1D15452C-A931-4FCE-82F2-435ECDFED0CB}" type="pres">
      <dgm:prSet presAssocID="{56F9A384-30A5-4DF6-ADF7-D803AEB943D7}" presName="parentText" presStyleLbl="node1" presStyleIdx="5" presStyleCnt="11">
        <dgm:presLayoutVars>
          <dgm:chMax val="0"/>
          <dgm:bulletEnabled val="1"/>
        </dgm:presLayoutVars>
      </dgm:prSet>
      <dgm:spPr/>
      <dgm:t>
        <a:bodyPr/>
        <a:lstStyle/>
        <a:p>
          <a:endParaRPr lang="en-IN"/>
        </a:p>
      </dgm:t>
    </dgm:pt>
    <dgm:pt modelId="{B0B735E6-EE57-4EEA-8EA3-82B0BA529D83}" type="pres">
      <dgm:prSet presAssocID="{8D938759-6EC4-46BD-9108-188CDB704880}" presName="spacer" presStyleCnt="0"/>
      <dgm:spPr/>
    </dgm:pt>
    <dgm:pt modelId="{28BC74E0-6E11-4D57-91C3-1B882B8455D0}" type="pres">
      <dgm:prSet presAssocID="{8AC063E6-F9B9-4110-BE37-3137FCD25F5C}" presName="parentText" presStyleLbl="node1" presStyleIdx="6" presStyleCnt="11">
        <dgm:presLayoutVars>
          <dgm:chMax val="0"/>
          <dgm:bulletEnabled val="1"/>
        </dgm:presLayoutVars>
      </dgm:prSet>
      <dgm:spPr/>
      <dgm:t>
        <a:bodyPr/>
        <a:lstStyle/>
        <a:p>
          <a:endParaRPr lang="en-IN"/>
        </a:p>
      </dgm:t>
    </dgm:pt>
    <dgm:pt modelId="{2FC6EA66-3D91-4BEA-9271-71EA2E918197}" type="pres">
      <dgm:prSet presAssocID="{C9B4C41D-E657-42E9-A04A-477B9F2213C1}" presName="spacer" presStyleCnt="0"/>
      <dgm:spPr/>
    </dgm:pt>
    <dgm:pt modelId="{06DB71F1-76F5-43F8-A22A-4C737043FF53}" type="pres">
      <dgm:prSet presAssocID="{40D17D10-584F-4D0E-BE16-3826B5A14D74}" presName="parentText" presStyleLbl="node1" presStyleIdx="7" presStyleCnt="11">
        <dgm:presLayoutVars>
          <dgm:chMax val="0"/>
          <dgm:bulletEnabled val="1"/>
        </dgm:presLayoutVars>
      </dgm:prSet>
      <dgm:spPr/>
      <dgm:t>
        <a:bodyPr/>
        <a:lstStyle/>
        <a:p>
          <a:endParaRPr lang="en-IN"/>
        </a:p>
      </dgm:t>
    </dgm:pt>
    <dgm:pt modelId="{AA23DCB6-DDC1-4982-89BD-1302574E5B59}" type="pres">
      <dgm:prSet presAssocID="{58E94DAE-8E58-4981-9E01-C76E46C1D1C7}" presName="spacer" presStyleCnt="0"/>
      <dgm:spPr/>
    </dgm:pt>
    <dgm:pt modelId="{3FE75A9B-1E6F-4764-B69E-AFDF4187EDD3}" type="pres">
      <dgm:prSet presAssocID="{FB0ECC36-C2C2-4D50-A18D-E2CBD3ED05E2}" presName="parentText" presStyleLbl="node1" presStyleIdx="8" presStyleCnt="11">
        <dgm:presLayoutVars>
          <dgm:chMax val="0"/>
          <dgm:bulletEnabled val="1"/>
        </dgm:presLayoutVars>
      </dgm:prSet>
      <dgm:spPr/>
      <dgm:t>
        <a:bodyPr/>
        <a:lstStyle/>
        <a:p>
          <a:endParaRPr lang="en-IN"/>
        </a:p>
      </dgm:t>
    </dgm:pt>
    <dgm:pt modelId="{3AACADD4-BD9C-44E9-911E-AD408C4AF09C}" type="pres">
      <dgm:prSet presAssocID="{0CE2A7DF-1892-454E-B1E1-85D66C3BD574}" presName="spacer" presStyleCnt="0"/>
      <dgm:spPr/>
    </dgm:pt>
    <dgm:pt modelId="{CCD82B11-3270-4FB7-9CD6-AA64B0707694}" type="pres">
      <dgm:prSet presAssocID="{69858632-479D-44BE-A4C4-7AE2988D7E9E}" presName="parentText" presStyleLbl="node1" presStyleIdx="9" presStyleCnt="11">
        <dgm:presLayoutVars>
          <dgm:chMax val="0"/>
          <dgm:bulletEnabled val="1"/>
        </dgm:presLayoutVars>
      </dgm:prSet>
      <dgm:spPr/>
      <dgm:t>
        <a:bodyPr/>
        <a:lstStyle/>
        <a:p>
          <a:endParaRPr lang="en-IN"/>
        </a:p>
      </dgm:t>
    </dgm:pt>
    <dgm:pt modelId="{F50B0D9A-9469-4447-8601-44CADC7AA1A8}" type="pres">
      <dgm:prSet presAssocID="{14AD0633-6281-4F19-9197-1B89DA5D7E64}" presName="spacer" presStyleCnt="0"/>
      <dgm:spPr/>
    </dgm:pt>
    <dgm:pt modelId="{BA1275F0-C24A-4932-8041-D972D2142761}" type="pres">
      <dgm:prSet presAssocID="{949CDDB7-4241-4243-8E75-56069A5718D9}" presName="parentText" presStyleLbl="node1" presStyleIdx="10" presStyleCnt="11">
        <dgm:presLayoutVars>
          <dgm:chMax val="0"/>
          <dgm:bulletEnabled val="1"/>
        </dgm:presLayoutVars>
      </dgm:prSet>
      <dgm:spPr/>
      <dgm:t>
        <a:bodyPr/>
        <a:lstStyle/>
        <a:p>
          <a:endParaRPr lang="en-IN"/>
        </a:p>
      </dgm:t>
    </dgm:pt>
  </dgm:ptLst>
  <dgm:cxnLst>
    <dgm:cxn modelId="{57F2A5C5-1701-44BB-8ABC-35E9CF788B72}" type="presOf" srcId="{F46814A2-AB80-4B0E-A6E3-8E5F2FDB9B18}" destId="{5A125AAB-44FA-42A8-8B02-09910B4754C2}" srcOrd="0" destOrd="0" presId="urn:microsoft.com/office/officeart/2005/8/layout/vList2"/>
    <dgm:cxn modelId="{319CBD02-5215-412D-B38E-4A4E90E57A64}" type="presOf" srcId="{859100CC-C73D-4798-82F2-B1CC788C4024}" destId="{3697EBC7-CF63-4401-B09B-C02B120D2FC6}" srcOrd="0" destOrd="0" presId="urn:microsoft.com/office/officeart/2005/8/layout/vList2"/>
    <dgm:cxn modelId="{ABBC1B97-6162-40FD-966C-FB3F0089BB26}" srcId="{859100CC-C73D-4798-82F2-B1CC788C4024}" destId="{949CDDB7-4241-4243-8E75-56069A5718D9}" srcOrd="10" destOrd="0" parTransId="{866E96E4-4080-4B6E-99B0-E800105C3FC4}" sibTransId="{6E24D937-2A56-4FFA-BFF0-1430C1B3C3F1}"/>
    <dgm:cxn modelId="{4E8E7146-78E6-4E11-924C-D29EF9973C99}" type="presOf" srcId="{26518EA8-5156-4815-AFBF-DA23E3317722}" destId="{FC208C88-E3E1-49F2-87A2-C2494B62AF22}" srcOrd="0" destOrd="0" presId="urn:microsoft.com/office/officeart/2005/8/layout/vList2"/>
    <dgm:cxn modelId="{988A7827-D534-4E1D-A5D8-3D0FBC24B47B}" srcId="{859100CC-C73D-4798-82F2-B1CC788C4024}" destId="{69858632-479D-44BE-A4C4-7AE2988D7E9E}" srcOrd="9" destOrd="0" parTransId="{2910577B-C72A-4F21-BE5F-8AC0F2E054AB}" sibTransId="{14AD0633-6281-4F19-9197-1B89DA5D7E64}"/>
    <dgm:cxn modelId="{79F969E9-46D3-4ACD-8BC5-39A3CE7F23D0}" srcId="{859100CC-C73D-4798-82F2-B1CC788C4024}" destId="{56F9A384-30A5-4DF6-ADF7-D803AEB943D7}" srcOrd="5" destOrd="0" parTransId="{56459CF9-F1D9-488D-9BFC-ED5E98AC43D4}" sibTransId="{8D938759-6EC4-46BD-9108-188CDB704880}"/>
    <dgm:cxn modelId="{29F8A875-F0F8-4A79-8E22-0F6D7423FFB3}" srcId="{859100CC-C73D-4798-82F2-B1CC788C4024}" destId="{E264B311-1792-46C7-A3A0-7CCB85E09AE2}" srcOrd="1" destOrd="0" parTransId="{4549F76F-7443-44D2-BD14-A420FC0E49B4}" sibTransId="{11E57315-46BD-4EB6-BFAD-75682B306972}"/>
    <dgm:cxn modelId="{2A4440F8-2DE5-496E-8AF8-B0F74F43AC44}" type="presOf" srcId="{E264B311-1792-46C7-A3A0-7CCB85E09AE2}" destId="{99068683-9379-4E91-B1A5-9271E2A1D2A1}" srcOrd="0" destOrd="0" presId="urn:microsoft.com/office/officeart/2005/8/layout/vList2"/>
    <dgm:cxn modelId="{505575BB-3842-4907-848E-99966E9E33E8}" type="presOf" srcId="{69858632-479D-44BE-A4C4-7AE2988D7E9E}" destId="{CCD82B11-3270-4FB7-9CD6-AA64B0707694}" srcOrd="0" destOrd="0" presId="urn:microsoft.com/office/officeart/2005/8/layout/vList2"/>
    <dgm:cxn modelId="{4FB924A3-6886-41DD-BAA6-B93455137BDE}" srcId="{859100CC-C73D-4798-82F2-B1CC788C4024}" destId="{F46814A2-AB80-4B0E-A6E3-8E5F2FDB9B18}" srcOrd="2" destOrd="0" parTransId="{CB465001-7256-4BD2-9A0B-D01A5E3A32E1}" sibTransId="{04CF6237-4E4B-4B38-B45E-76C7B8E3FF2B}"/>
    <dgm:cxn modelId="{070732A2-DC79-4EF7-AF14-74819DE59123}" type="presOf" srcId="{949CDDB7-4241-4243-8E75-56069A5718D9}" destId="{BA1275F0-C24A-4932-8041-D972D2142761}" srcOrd="0" destOrd="0" presId="urn:microsoft.com/office/officeart/2005/8/layout/vList2"/>
    <dgm:cxn modelId="{33E8A291-291D-400F-A36F-062C37F25774}" srcId="{859100CC-C73D-4798-82F2-B1CC788C4024}" destId="{FB0ECC36-C2C2-4D50-A18D-E2CBD3ED05E2}" srcOrd="8" destOrd="0" parTransId="{A5A8C64B-9BD1-4264-843B-1FE92DDFD099}" sibTransId="{0CE2A7DF-1892-454E-B1E1-85D66C3BD574}"/>
    <dgm:cxn modelId="{E4FAEF06-63B7-4D63-8BCC-B7AAA08BF5CA}" srcId="{859100CC-C73D-4798-82F2-B1CC788C4024}" destId="{CF81130B-C1A6-443F-92C3-24415A0C6903}" srcOrd="4" destOrd="0" parTransId="{FDAA4868-6A81-4A57-94D6-71BE78B315AE}" sibTransId="{E38930CC-8A5B-4FA8-8075-59905CFD085B}"/>
    <dgm:cxn modelId="{4E085E30-1251-4A53-8F01-D6D6606025F2}" srcId="{859100CC-C73D-4798-82F2-B1CC788C4024}" destId="{8AC063E6-F9B9-4110-BE37-3137FCD25F5C}" srcOrd="6" destOrd="0" parTransId="{E9DD19E3-82C9-465F-B17C-A2C46C1C9A32}" sibTransId="{C9B4C41D-E657-42E9-A04A-477B9F2213C1}"/>
    <dgm:cxn modelId="{2A48C42C-47DF-42D2-94A2-82A126BA9428}" srcId="{859100CC-C73D-4798-82F2-B1CC788C4024}" destId="{26518EA8-5156-4815-AFBF-DA23E3317722}" srcOrd="0" destOrd="0" parTransId="{737D1950-DFB7-4E03-B9F3-1E5426F73085}" sibTransId="{46688ED7-7B3E-4868-9BB2-A17E52F9621D}"/>
    <dgm:cxn modelId="{C7198452-976A-4CAE-B825-DA74CBDE1D95}" srcId="{859100CC-C73D-4798-82F2-B1CC788C4024}" destId="{D0C132E0-19A0-44E3-B680-115761003386}" srcOrd="3" destOrd="0" parTransId="{38CFBB0C-E927-4181-8DF0-CDC9ED572ACD}" sibTransId="{85A838D2-B42D-44E6-B341-7985271C2009}"/>
    <dgm:cxn modelId="{1A911693-A0C7-4E45-8277-C19A9E091050}" type="presOf" srcId="{FB0ECC36-C2C2-4D50-A18D-E2CBD3ED05E2}" destId="{3FE75A9B-1E6F-4764-B69E-AFDF4187EDD3}" srcOrd="0" destOrd="0" presId="urn:microsoft.com/office/officeart/2005/8/layout/vList2"/>
    <dgm:cxn modelId="{942EF0B7-C919-4514-A839-CC215E6D4A99}" type="presOf" srcId="{8AC063E6-F9B9-4110-BE37-3137FCD25F5C}" destId="{28BC74E0-6E11-4D57-91C3-1B882B8455D0}" srcOrd="0" destOrd="0" presId="urn:microsoft.com/office/officeart/2005/8/layout/vList2"/>
    <dgm:cxn modelId="{A16FC5A2-FD3D-49E8-BDFD-6FCA4B7B91ED}" srcId="{859100CC-C73D-4798-82F2-B1CC788C4024}" destId="{40D17D10-584F-4D0E-BE16-3826B5A14D74}" srcOrd="7" destOrd="0" parTransId="{DE50986E-ED42-4D58-A545-115FC2C8223B}" sibTransId="{58E94DAE-8E58-4981-9E01-C76E46C1D1C7}"/>
    <dgm:cxn modelId="{FE4A4449-2D85-469D-A44E-001E65FC5FBE}" type="presOf" srcId="{D0C132E0-19A0-44E3-B680-115761003386}" destId="{62A6A5C1-DF9A-4821-8941-3F718304C651}" srcOrd="0" destOrd="0" presId="urn:microsoft.com/office/officeart/2005/8/layout/vList2"/>
    <dgm:cxn modelId="{3638BA33-4E4C-47B4-8F6B-D85859E61A6B}" type="presOf" srcId="{CF81130B-C1A6-443F-92C3-24415A0C6903}" destId="{D224619C-15EE-461A-A8B4-0F0E79D38E64}" srcOrd="0" destOrd="0" presId="urn:microsoft.com/office/officeart/2005/8/layout/vList2"/>
    <dgm:cxn modelId="{234FA622-1B98-406F-BCBC-3B163AF623CB}" type="presOf" srcId="{40D17D10-584F-4D0E-BE16-3826B5A14D74}" destId="{06DB71F1-76F5-43F8-A22A-4C737043FF53}" srcOrd="0" destOrd="0" presId="urn:microsoft.com/office/officeart/2005/8/layout/vList2"/>
    <dgm:cxn modelId="{49A4DCE2-C8DB-4611-A5B4-8007BD7E4CA0}" type="presOf" srcId="{56F9A384-30A5-4DF6-ADF7-D803AEB943D7}" destId="{1D15452C-A931-4FCE-82F2-435ECDFED0CB}" srcOrd="0" destOrd="0" presId="urn:microsoft.com/office/officeart/2005/8/layout/vList2"/>
    <dgm:cxn modelId="{4B33B8DE-0952-4BB1-BB3E-AF7B1E9BDE41}" type="presParOf" srcId="{3697EBC7-CF63-4401-B09B-C02B120D2FC6}" destId="{FC208C88-E3E1-49F2-87A2-C2494B62AF22}" srcOrd="0" destOrd="0" presId="urn:microsoft.com/office/officeart/2005/8/layout/vList2"/>
    <dgm:cxn modelId="{B8433ACF-355A-4A32-B061-1A58AADACBB2}" type="presParOf" srcId="{3697EBC7-CF63-4401-B09B-C02B120D2FC6}" destId="{675C33CC-5AD3-43AD-AE4B-5D3EE06B0763}" srcOrd="1" destOrd="0" presId="urn:microsoft.com/office/officeart/2005/8/layout/vList2"/>
    <dgm:cxn modelId="{643B5E06-E6B9-4D2E-88D5-6D3812473808}" type="presParOf" srcId="{3697EBC7-CF63-4401-B09B-C02B120D2FC6}" destId="{99068683-9379-4E91-B1A5-9271E2A1D2A1}" srcOrd="2" destOrd="0" presId="urn:microsoft.com/office/officeart/2005/8/layout/vList2"/>
    <dgm:cxn modelId="{5398343C-C35D-41BF-A004-DA04CB494C85}" type="presParOf" srcId="{3697EBC7-CF63-4401-B09B-C02B120D2FC6}" destId="{978D0069-3193-4FC4-94BB-DE335D56393A}" srcOrd="3" destOrd="0" presId="urn:microsoft.com/office/officeart/2005/8/layout/vList2"/>
    <dgm:cxn modelId="{8ABE66C8-1D01-465A-8095-AD572FB351A3}" type="presParOf" srcId="{3697EBC7-CF63-4401-B09B-C02B120D2FC6}" destId="{5A125AAB-44FA-42A8-8B02-09910B4754C2}" srcOrd="4" destOrd="0" presId="urn:microsoft.com/office/officeart/2005/8/layout/vList2"/>
    <dgm:cxn modelId="{C608A0C5-016F-405F-A81A-B5DE6DD439E6}" type="presParOf" srcId="{3697EBC7-CF63-4401-B09B-C02B120D2FC6}" destId="{D964CA58-A607-403D-8AB3-7A534CCB0631}" srcOrd="5" destOrd="0" presId="urn:microsoft.com/office/officeart/2005/8/layout/vList2"/>
    <dgm:cxn modelId="{3E2AEE97-21B9-42D2-888E-0CAE8AE75E50}" type="presParOf" srcId="{3697EBC7-CF63-4401-B09B-C02B120D2FC6}" destId="{62A6A5C1-DF9A-4821-8941-3F718304C651}" srcOrd="6" destOrd="0" presId="urn:microsoft.com/office/officeart/2005/8/layout/vList2"/>
    <dgm:cxn modelId="{29A09370-01D9-4F63-B27F-A4112557F658}" type="presParOf" srcId="{3697EBC7-CF63-4401-B09B-C02B120D2FC6}" destId="{28B8C143-C1D1-466C-8155-87A9D66181DD}" srcOrd="7" destOrd="0" presId="urn:microsoft.com/office/officeart/2005/8/layout/vList2"/>
    <dgm:cxn modelId="{CA20CB9F-9CA4-4F2C-9C44-82218D045395}" type="presParOf" srcId="{3697EBC7-CF63-4401-B09B-C02B120D2FC6}" destId="{D224619C-15EE-461A-A8B4-0F0E79D38E64}" srcOrd="8" destOrd="0" presId="urn:microsoft.com/office/officeart/2005/8/layout/vList2"/>
    <dgm:cxn modelId="{78251FA8-247F-4AED-9409-44D3475A5F66}" type="presParOf" srcId="{3697EBC7-CF63-4401-B09B-C02B120D2FC6}" destId="{B3B769D1-CCF7-4ACC-8352-F58CADF667C5}" srcOrd="9" destOrd="0" presId="urn:microsoft.com/office/officeart/2005/8/layout/vList2"/>
    <dgm:cxn modelId="{91356E2C-83AB-4EAC-8E6E-732BD13448A8}" type="presParOf" srcId="{3697EBC7-CF63-4401-B09B-C02B120D2FC6}" destId="{1D15452C-A931-4FCE-82F2-435ECDFED0CB}" srcOrd="10" destOrd="0" presId="urn:microsoft.com/office/officeart/2005/8/layout/vList2"/>
    <dgm:cxn modelId="{C754D007-E034-423B-9342-24BA4CA0660B}" type="presParOf" srcId="{3697EBC7-CF63-4401-B09B-C02B120D2FC6}" destId="{B0B735E6-EE57-4EEA-8EA3-82B0BA529D83}" srcOrd="11" destOrd="0" presId="urn:microsoft.com/office/officeart/2005/8/layout/vList2"/>
    <dgm:cxn modelId="{F758E1D7-D5BD-402A-A22E-741D0C26FBAF}" type="presParOf" srcId="{3697EBC7-CF63-4401-B09B-C02B120D2FC6}" destId="{28BC74E0-6E11-4D57-91C3-1B882B8455D0}" srcOrd="12" destOrd="0" presId="urn:microsoft.com/office/officeart/2005/8/layout/vList2"/>
    <dgm:cxn modelId="{21F399A2-EA3E-4609-B74F-46588EF4EF3F}" type="presParOf" srcId="{3697EBC7-CF63-4401-B09B-C02B120D2FC6}" destId="{2FC6EA66-3D91-4BEA-9271-71EA2E918197}" srcOrd="13" destOrd="0" presId="urn:microsoft.com/office/officeart/2005/8/layout/vList2"/>
    <dgm:cxn modelId="{7B62D654-EC82-460B-B5E5-75916F857645}" type="presParOf" srcId="{3697EBC7-CF63-4401-B09B-C02B120D2FC6}" destId="{06DB71F1-76F5-43F8-A22A-4C737043FF53}" srcOrd="14" destOrd="0" presId="urn:microsoft.com/office/officeart/2005/8/layout/vList2"/>
    <dgm:cxn modelId="{C1E4C991-9700-48A2-80F2-D8D994C25FD3}" type="presParOf" srcId="{3697EBC7-CF63-4401-B09B-C02B120D2FC6}" destId="{AA23DCB6-DDC1-4982-89BD-1302574E5B59}" srcOrd="15" destOrd="0" presId="urn:microsoft.com/office/officeart/2005/8/layout/vList2"/>
    <dgm:cxn modelId="{C1F62DBD-4936-4F67-B7B6-37D27FE628E0}" type="presParOf" srcId="{3697EBC7-CF63-4401-B09B-C02B120D2FC6}" destId="{3FE75A9B-1E6F-4764-B69E-AFDF4187EDD3}" srcOrd="16" destOrd="0" presId="urn:microsoft.com/office/officeart/2005/8/layout/vList2"/>
    <dgm:cxn modelId="{F3B055D2-7741-4909-AC7C-14E356BD21BB}" type="presParOf" srcId="{3697EBC7-CF63-4401-B09B-C02B120D2FC6}" destId="{3AACADD4-BD9C-44E9-911E-AD408C4AF09C}" srcOrd="17" destOrd="0" presId="urn:microsoft.com/office/officeart/2005/8/layout/vList2"/>
    <dgm:cxn modelId="{9D7A9C5A-CFF3-4ED3-9F3F-33E160CADF63}" type="presParOf" srcId="{3697EBC7-CF63-4401-B09B-C02B120D2FC6}" destId="{CCD82B11-3270-4FB7-9CD6-AA64B0707694}" srcOrd="18" destOrd="0" presId="urn:microsoft.com/office/officeart/2005/8/layout/vList2"/>
    <dgm:cxn modelId="{4D73BF0D-4966-4B89-8C87-D966A95058DC}" type="presParOf" srcId="{3697EBC7-CF63-4401-B09B-C02B120D2FC6}" destId="{F50B0D9A-9469-4447-8601-44CADC7AA1A8}" srcOrd="19" destOrd="0" presId="urn:microsoft.com/office/officeart/2005/8/layout/vList2"/>
    <dgm:cxn modelId="{98686A55-7DBE-4F24-82AB-F0EA67615B86}" type="presParOf" srcId="{3697EBC7-CF63-4401-B09B-C02B120D2FC6}" destId="{BA1275F0-C24A-4932-8041-D972D2142761}"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D01F5D-6EF7-41DD-8F49-080CFA71681A}" type="doc">
      <dgm:prSet loTypeId="urn:microsoft.com/office/officeart/2005/8/layout/process4" loCatId="list" qsTypeId="urn:microsoft.com/office/officeart/2005/8/quickstyle/simple1" qsCatId="simple" csTypeId="urn:microsoft.com/office/officeart/2005/8/colors/colorful2" csCatId="colorful" phldr="1"/>
      <dgm:spPr/>
      <dgm:t>
        <a:bodyPr/>
        <a:lstStyle/>
        <a:p>
          <a:endParaRPr lang="en-IN"/>
        </a:p>
      </dgm:t>
    </dgm:pt>
    <dgm:pt modelId="{96A2E3A7-BFDE-40D7-830E-139FF41840CD}">
      <dgm:prSet phldrT="[Text]"/>
      <dgm:spPr/>
      <dgm:t>
        <a:bodyPr/>
        <a:lstStyle/>
        <a:p>
          <a:r>
            <a:rPr lang="en-US" dirty="0" smtClean="0"/>
            <a:t>R1   </a:t>
          </a:r>
          <a:r>
            <a:rPr lang="en-US" dirty="0" err="1" smtClean="0"/>
            <a:t>R1</a:t>
          </a:r>
          <a:r>
            <a:rPr lang="en-US" dirty="0" smtClean="0"/>
            <a:t>    R3</a:t>
          </a:r>
          <a:endParaRPr lang="en-IN" dirty="0"/>
        </a:p>
      </dgm:t>
    </dgm:pt>
    <dgm:pt modelId="{CCD33043-81AC-49F8-A619-4BD58F90CEAC}" type="parTrans" cxnId="{745FD423-AFFC-48F9-A163-1A86968757F0}">
      <dgm:prSet/>
      <dgm:spPr/>
      <dgm:t>
        <a:bodyPr/>
        <a:lstStyle/>
        <a:p>
          <a:endParaRPr lang="en-IN"/>
        </a:p>
      </dgm:t>
    </dgm:pt>
    <dgm:pt modelId="{3C96DBC4-7D06-4385-96B6-362363D2BC72}" type="sibTrans" cxnId="{745FD423-AFFC-48F9-A163-1A86968757F0}">
      <dgm:prSet/>
      <dgm:spPr/>
      <dgm:t>
        <a:bodyPr/>
        <a:lstStyle/>
        <a:p>
          <a:endParaRPr lang="en-IN"/>
        </a:p>
      </dgm:t>
    </dgm:pt>
    <dgm:pt modelId="{D5BB2A1A-ECAA-4707-B6EB-131C32A54751}">
      <dgm:prSet phldrT="[Text]"/>
      <dgm:spPr/>
      <dgm:t>
        <a:bodyPr/>
        <a:lstStyle/>
        <a:p>
          <a:r>
            <a:rPr lang="en-US" dirty="0" smtClean="0"/>
            <a:t>D1   D2    D3</a:t>
          </a:r>
          <a:endParaRPr lang="en-IN" dirty="0"/>
        </a:p>
      </dgm:t>
    </dgm:pt>
    <dgm:pt modelId="{AE912DBC-4737-4634-BD29-8B3B26B70874}" type="parTrans" cxnId="{31877E8A-B340-4F53-B5E1-B6F253F297E0}">
      <dgm:prSet/>
      <dgm:spPr/>
      <dgm:t>
        <a:bodyPr/>
        <a:lstStyle/>
        <a:p>
          <a:endParaRPr lang="en-IN"/>
        </a:p>
      </dgm:t>
    </dgm:pt>
    <dgm:pt modelId="{876662AB-4FD9-48FF-9F01-F759BB450DAE}" type="sibTrans" cxnId="{31877E8A-B340-4F53-B5E1-B6F253F297E0}">
      <dgm:prSet/>
      <dgm:spPr/>
      <dgm:t>
        <a:bodyPr/>
        <a:lstStyle/>
        <a:p>
          <a:endParaRPr lang="en-IN"/>
        </a:p>
      </dgm:t>
    </dgm:pt>
    <dgm:pt modelId="{41AF1E4D-7BC9-4B85-AC04-03E6C3D000EA}">
      <dgm:prSet phldrT="[Text]"/>
      <dgm:spPr/>
      <dgm:t>
        <a:bodyPr/>
        <a:lstStyle/>
        <a:p>
          <a:r>
            <a:rPr lang="en-US" dirty="0" smtClean="0"/>
            <a:t>C1   C2    C3</a:t>
          </a:r>
          <a:endParaRPr lang="en-IN" dirty="0"/>
        </a:p>
      </dgm:t>
    </dgm:pt>
    <dgm:pt modelId="{5CD032B6-291D-4A84-900B-BCAEA084C328}" type="parTrans" cxnId="{84FDB694-D689-4217-B2DC-2104773A417C}">
      <dgm:prSet/>
      <dgm:spPr/>
      <dgm:t>
        <a:bodyPr/>
        <a:lstStyle/>
        <a:p>
          <a:endParaRPr lang="en-IN"/>
        </a:p>
      </dgm:t>
    </dgm:pt>
    <dgm:pt modelId="{0D388DB9-8362-4528-963C-7E626B7A6681}" type="sibTrans" cxnId="{84FDB694-D689-4217-B2DC-2104773A417C}">
      <dgm:prSet/>
      <dgm:spPr/>
      <dgm:t>
        <a:bodyPr/>
        <a:lstStyle/>
        <a:p>
          <a:endParaRPr lang="en-IN"/>
        </a:p>
      </dgm:t>
    </dgm:pt>
    <dgm:pt modelId="{3FA7E3BD-3251-47F5-8E51-AFD7FDFC60FC}">
      <dgm:prSet phldrT="[Text]"/>
      <dgm:spPr/>
      <dgm:t>
        <a:bodyPr/>
        <a:lstStyle/>
        <a:p>
          <a:r>
            <a:rPr lang="en-US" dirty="0" smtClean="0"/>
            <a:t>T1    T2    T3</a:t>
          </a:r>
          <a:endParaRPr lang="en-IN" dirty="0"/>
        </a:p>
      </dgm:t>
    </dgm:pt>
    <dgm:pt modelId="{10476483-0115-4082-888C-954D2294EC9B}" type="parTrans" cxnId="{A71D665F-DA40-4B5E-A5A7-FA3135D0AE7D}">
      <dgm:prSet/>
      <dgm:spPr/>
      <dgm:t>
        <a:bodyPr/>
        <a:lstStyle/>
        <a:p>
          <a:endParaRPr lang="en-IN"/>
        </a:p>
      </dgm:t>
    </dgm:pt>
    <dgm:pt modelId="{CE97C153-7ACB-4B41-BB6A-634706F67FC2}" type="sibTrans" cxnId="{A71D665F-DA40-4B5E-A5A7-FA3135D0AE7D}">
      <dgm:prSet/>
      <dgm:spPr/>
      <dgm:t>
        <a:bodyPr/>
        <a:lstStyle/>
        <a:p>
          <a:endParaRPr lang="en-IN"/>
        </a:p>
      </dgm:t>
    </dgm:pt>
    <dgm:pt modelId="{E3F836DC-2814-4278-AC26-9D5F5DA65CEF}">
      <dgm:prSet phldrT="[Text]"/>
      <dgm:spPr/>
      <dgm:t>
        <a:bodyPr/>
        <a:lstStyle/>
        <a:p>
          <a:r>
            <a:rPr lang="en-US" dirty="0" smtClean="0"/>
            <a:t>Deployment</a:t>
          </a:r>
          <a:endParaRPr lang="en-IN" dirty="0"/>
        </a:p>
      </dgm:t>
    </dgm:pt>
    <dgm:pt modelId="{8F700CA4-B554-4BA6-BA73-D2AC3836861C}" type="parTrans" cxnId="{496A9125-7BBE-4FC9-8956-9545F9A7175F}">
      <dgm:prSet/>
      <dgm:spPr/>
      <dgm:t>
        <a:bodyPr/>
        <a:lstStyle/>
        <a:p>
          <a:endParaRPr lang="en-IN"/>
        </a:p>
      </dgm:t>
    </dgm:pt>
    <dgm:pt modelId="{075871E2-A721-4C14-96CA-AAA335F251FA}" type="sibTrans" cxnId="{496A9125-7BBE-4FC9-8956-9545F9A7175F}">
      <dgm:prSet/>
      <dgm:spPr/>
      <dgm:t>
        <a:bodyPr/>
        <a:lstStyle/>
        <a:p>
          <a:endParaRPr lang="en-IN"/>
        </a:p>
      </dgm:t>
    </dgm:pt>
    <dgm:pt modelId="{C1116D7B-1EE5-4C8A-9EAA-021477FC207C}" type="pres">
      <dgm:prSet presAssocID="{A5D01F5D-6EF7-41DD-8F49-080CFA71681A}" presName="Name0" presStyleCnt="0">
        <dgm:presLayoutVars>
          <dgm:dir/>
          <dgm:animLvl val="lvl"/>
          <dgm:resizeHandles val="exact"/>
        </dgm:presLayoutVars>
      </dgm:prSet>
      <dgm:spPr/>
      <dgm:t>
        <a:bodyPr/>
        <a:lstStyle/>
        <a:p>
          <a:endParaRPr lang="en-IN"/>
        </a:p>
      </dgm:t>
    </dgm:pt>
    <dgm:pt modelId="{EAE9FAA4-F5A1-4F92-A2B2-0C69C6034360}" type="pres">
      <dgm:prSet presAssocID="{E3F836DC-2814-4278-AC26-9D5F5DA65CEF}" presName="boxAndChildren" presStyleCnt="0"/>
      <dgm:spPr/>
    </dgm:pt>
    <dgm:pt modelId="{9110AF85-E6CA-4DA5-BA2C-7859F29E16B3}" type="pres">
      <dgm:prSet presAssocID="{E3F836DC-2814-4278-AC26-9D5F5DA65CEF}" presName="parentTextBox" presStyleLbl="node1" presStyleIdx="0" presStyleCnt="5"/>
      <dgm:spPr/>
      <dgm:t>
        <a:bodyPr/>
        <a:lstStyle/>
        <a:p>
          <a:endParaRPr lang="en-IN"/>
        </a:p>
      </dgm:t>
    </dgm:pt>
    <dgm:pt modelId="{DAA3E31A-A110-4C5F-BA8E-BD0F03C10B55}" type="pres">
      <dgm:prSet presAssocID="{CE97C153-7ACB-4B41-BB6A-634706F67FC2}" presName="sp" presStyleCnt="0"/>
      <dgm:spPr/>
    </dgm:pt>
    <dgm:pt modelId="{219E252F-2D9E-410B-8280-3D7537C83D5A}" type="pres">
      <dgm:prSet presAssocID="{3FA7E3BD-3251-47F5-8E51-AFD7FDFC60FC}" presName="arrowAndChildren" presStyleCnt="0"/>
      <dgm:spPr/>
    </dgm:pt>
    <dgm:pt modelId="{529AA093-A10B-424A-A8EE-106A4704DC10}" type="pres">
      <dgm:prSet presAssocID="{3FA7E3BD-3251-47F5-8E51-AFD7FDFC60FC}" presName="parentTextArrow" presStyleLbl="node1" presStyleIdx="1" presStyleCnt="5"/>
      <dgm:spPr/>
      <dgm:t>
        <a:bodyPr/>
        <a:lstStyle/>
        <a:p>
          <a:endParaRPr lang="en-IN"/>
        </a:p>
      </dgm:t>
    </dgm:pt>
    <dgm:pt modelId="{58EDD2F0-AA7B-420D-BE5B-BC79C20E7C89}" type="pres">
      <dgm:prSet presAssocID="{0D388DB9-8362-4528-963C-7E626B7A6681}" presName="sp" presStyleCnt="0"/>
      <dgm:spPr/>
    </dgm:pt>
    <dgm:pt modelId="{E494BD48-2BA1-4728-A828-D7C6C9F155AF}" type="pres">
      <dgm:prSet presAssocID="{41AF1E4D-7BC9-4B85-AC04-03E6C3D000EA}" presName="arrowAndChildren" presStyleCnt="0"/>
      <dgm:spPr/>
    </dgm:pt>
    <dgm:pt modelId="{9B64C81E-BF8A-40C8-9AAF-5485E9CB3AC9}" type="pres">
      <dgm:prSet presAssocID="{41AF1E4D-7BC9-4B85-AC04-03E6C3D000EA}" presName="parentTextArrow" presStyleLbl="node1" presStyleIdx="2" presStyleCnt="5"/>
      <dgm:spPr/>
      <dgm:t>
        <a:bodyPr/>
        <a:lstStyle/>
        <a:p>
          <a:endParaRPr lang="en-IN"/>
        </a:p>
      </dgm:t>
    </dgm:pt>
    <dgm:pt modelId="{0C58D21C-7683-48CA-82A7-01C87BAF1FE2}" type="pres">
      <dgm:prSet presAssocID="{876662AB-4FD9-48FF-9F01-F759BB450DAE}" presName="sp" presStyleCnt="0"/>
      <dgm:spPr/>
    </dgm:pt>
    <dgm:pt modelId="{ED03966F-AD32-4F67-AA00-AE2274A3EC3D}" type="pres">
      <dgm:prSet presAssocID="{D5BB2A1A-ECAA-4707-B6EB-131C32A54751}" presName="arrowAndChildren" presStyleCnt="0"/>
      <dgm:spPr/>
    </dgm:pt>
    <dgm:pt modelId="{A72AD2AF-3DBE-44B3-9B15-3A139C5A0F7E}" type="pres">
      <dgm:prSet presAssocID="{D5BB2A1A-ECAA-4707-B6EB-131C32A54751}" presName="parentTextArrow" presStyleLbl="node1" presStyleIdx="3" presStyleCnt="5"/>
      <dgm:spPr/>
      <dgm:t>
        <a:bodyPr/>
        <a:lstStyle/>
        <a:p>
          <a:endParaRPr lang="en-IN"/>
        </a:p>
      </dgm:t>
    </dgm:pt>
    <dgm:pt modelId="{6F30B33C-C9F9-40B6-8B1E-570F075305CB}" type="pres">
      <dgm:prSet presAssocID="{3C96DBC4-7D06-4385-96B6-362363D2BC72}" presName="sp" presStyleCnt="0"/>
      <dgm:spPr/>
    </dgm:pt>
    <dgm:pt modelId="{9F97F074-2390-4F55-9FC8-57B8DCAF430F}" type="pres">
      <dgm:prSet presAssocID="{96A2E3A7-BFDE-40D7-830E-139FF41840CD}" presName="arrowAndChildren" presStyleCnt="0"/>
      <dgm:spPr/>
    </dgm:pt>
    <dgm:pt modelId="{B8D448AD-545B-4A1B-8C75-691EE1ABB2A3}" type="pres">
      <dgm:prSet presAssocID="{96A2E3A7-BFDE-40D7-830E-139FF41840CD}" presName="parentTextArrow" presStyleLbl="node1" presStyleIdx="4" presStyleCnt="5"/>
      <dgm:spPr/>
      <dgm:t>
        <a:bodyPr/>
        <a:lstStyle/>
        <a:p>
          <a:endParaRPr lang="en-IN"/>
        </a:p>
      </dgm:t>
    </dgm:pt>
  </dgm:ptLst>
  <dgm:cxnLst>
    <dgm:cxn modelId="{1461D775-5F00-4A0E-9B40-AE72DE683DDB}" type="presOf" srcId="{41AF1E4D-7BC9-4B85-AC04-03E6C3D000EA}" destId="{9B64C81E-BF8A-40C8-9AAF-5485E9CB3AC9}" srcOrd="0" destOrd="0" presId="urn:microsoft.com/office/officeart/2005/8/layout/process4"/>
    <dgm:cxn modelId="{A71D665F-DA40-4B5E-A5A7-FA3135D0AE7D}" srcId="{A5D01F5D-6EF7-41DD-8F49-080CFA71681A}" destId="{3FA7E3BD-3251-47F5-8E51-AFD7FDFC60FC}" srcOrd="3" destOrd="0" parTransId="{10476483-0115-4082-888C-954D2294EC9B}" sibTransId="{CE97C153-7ACB-4B41-BB6A-634706F67FC2}"/>
    <dgm:cxn modelId="{745FD423-AFFC-48F9-A163-1A86968757F0}" srcId="{A5D01F5D-6EF7-41DD-8F49-080CFA71681A}" destId="{96A2E3A7-BFDE-40D7-830E-139FF41840CD}" srcOrd="0" destOrd="0" parTransId="{CCD33043-81AC-49F8-A619-4BD58F90CEAC}" sibTransId="{3C96DBC4-7D06-4385-96B6-362363D2BC72}"/>
    <dgm:cxn modelId="{84E3C905-1A1A-41F9-A83D-6204598FB4ED}" type="presOf" srcId="{D5BB2A1A-ECAA-4707-B6EB-131C32A54751}" destId="{A72AD2AF-3DBE-44B3-9B15-3A139C5A0F7E}" srcOrd="0" destOrd="0" presId="urn:microsoft.com/office/officeart/2005/8/layout/process4"/>
    <dgm:cxn modelId="{1C18C3BC-04AD-4EA9-8FBB-573B0AE1E418}" type="presOf" srcId="{3FA7E3BD-3251-47F5-8E51-AFD7FDFC60FC}" destId="{529AA093-A10B-424A-A8EE-106A4704DC10}" srcOrd="0" destOrd="0" presId="urn:microsoft.com/office/officeart/2005/8/layout/process4"/>
    <dgm:cxn modelId="{496A9125-7BBE-4FC9-8956-9545F9A7175F}" srcId="{A5D01F5D-6EF7-41DD-8F49-080CFA71681A}" destId="{E3F836DC-2814-4278-AC26-9D5F5DA65CEF}" srcOrd="4" destOrd="0" parTransId="{8F700CA4-B554-4BA6-BA73-D2AC3836861C}" sibTransId="{075871E2-A721-4C14-96CA-AAA335F251FA}"/>
    <dgm:cxn modelId="{7050878F-54FD-4439-8B80-265B24914A5F}" type="presOf" srcId="{A5D01F5D-6EF7-41DD-8F49-080CFA71681A}" destId="{C1116D7B-1EE5-4C8A-9EAA-021477FC207C}" srcOrd="0" destOrd="0" presId="urn:microsoft.com/office/officeart/2005/8/layout/process4"/>
    <dgm:cxn modelId="{31877E8A-B340-4F53-B5E1-B6F253F297E0}" srcId="{A5D01F5D-6EF7-41DD-8F49-080CFA71681A}" destId="{D5BB2A1A-ECAA-4707-B6EB-131C32A54751}" srcOrd="1" destOrd="0" parTransId="{AE912DBC-4737-4634-BD29-8B3B26B70874}" sibTransId="{876662AB-4FD9-48FF-9F01-F759BB450DAE}"/>
    <dgm:cxn modelId="{AEA449C0-4F0C-4714-BE48-4EB766DD5316}" type="presOf" srcId="{96A2E3A7-BFDE-40D7-830E-139FF41840CD}" destId="{B8D448AD-545B-4A1B-8C75-691EE1ABB2A3}" srcOrd="0" destOrd="0" presId="urn:microsoft.com/office/officeart/2005/8/layout/process4"/>
    <dgm:cxn modelId="{84FDB694-D689-4217-B2DC-2104773A417C}" srcId="{A5D01F5D-6EF7-41DD-8F49-080CFA71681A}" destId="{41AF1E4D-7BC9-4B85-AC04-03E6C3D000EA}" srcOrd="2" destOrd="0" parTransId="{5CD032B6-291D-4A84-900B-BCAEA084C328}" sibTransId="{0D388DB9-8362-4528-963C-7E626B7A6681}"/>
    <dgm:cxn modelId="{140544BD-56BF-494C-841C-E4B47219BE72}" type="presOf" srcId="{E3F836DC-2814-4278-AC26-9D5F5DA65CEF}" destId="{9110AF85-E6CA-4DA5-BA2C-7859F29E16B3}" srcOrd="0" destOrd="0" presId="urn:microsoft.com/office/officeart/2005/8/layout/process4"/>
    <dgm:cxn modelId="{DB38CFB0-992A-42EE-A450-777E81D13A29}" type="presParOf" srcId="{C1116D7B-1EE5-4C8A-9EAA-021477FC207C}" destId="{EAE9FAA4-F5A1-4F92-A2B2-0C69C6034360}" srcOrd="0" destOrd="0" presId="urn:microsoft.com/office/officeart/2005/8/layout/process4"/>
    <dgm:cxn modelId="{5E875945-69A3-4794-B6C7-09AECE7713AF}" type="presParOf" srcId="{EAE9FAA4-F5A1-4F92-A2B2-0C69C6034360}" destId="{9110AF85-E6CA-4DA5-BA2C-7859F29E16B3}" srcOrd="0" destOrd="0" presId="urn:microsoft.com/office/officeart/2005/8/layout/process4"/>
    <dgm:cxn modelId="{F578E435-4F9A-4738-A330-4EED7552436E}" type="presParOf" srcId="{C1116D7B-1EE5-4C8A-9EAA-021477FC207C}" destId="{DAA3E31A-A110-4C5F-BA8E-BD0F03C10B55}" srcOrd="1" destOrd="0" presId="urn:microsoft.com/office/officeart/2005/8/layout/process4"/>
    <dgm:cxn modelId="{7040E40D-9B27-4770-BE0F-5288CFA808A4}" type="presParOf" srcId="{C1116D7B-1EE5-4C8A-9EAA-021477FC207C}" destId="{219E252F-2D9E-410B-8280-3D7537C83D5A}" srcOrd="2" destOrd="0" presId="urn:microsoft.com/office/officeart/2005/8/layout/process4"/>
    <dgm:cxn modelId="{1639BA9B-6FCB-4D77-84C8-51508684DD66}" type="presParOf" srcId="{219E252F-2D9E-410B-8280-3D7537C83D5A}" destId="{529AA093-A10B-424A-A8EE-106A4704DC10}" srcOrd="0" destOrd="0" presId="urn:microsoft.com/office/officeart/2005/8/layout/process4"/>
    <dgm:cxn modelId="{EF95D402-F588-43E2-B857-FE6D026C8C13}" type="presParOf" srcId="{C1116D7B-1EE5-4C8A-9EAA-021477FC207C}" destId="{58EDD2F0-AA7B-420D-BE5B-BC79C20E7C89}" srcOrd="3" destOrd="0" presId="urn:microsoft.com/office/officeart/2005/8/layout/process4"/>
    <dgm:cxn modelId="{B0EC9045-869A-4A91-9B1C-98F2026A3727}" type="presParOf" srcId="{C1116D7B-1EE5-4C8A-9EAA-021477FC207C}" destId="{E494BD48-2BA1-4728-A828-D7C6C9F155AF}" srcOrd="4" destOrd="0" presId="urn:microsoft.com/office/officeart/2005/8/layout/process4"/>
    <dgm:cxn modelId="{16442C3A-268A-4E22-A117-414FD6322F80}" type="presParOf" srcId="{E494BD48-2BA1-4728-A828-D7C6C9F155AF}" destId="{9B64C81E-BF8A-40C8-9AAF-5485E9CB3AC9}" srcOrd="0" destOrd="0" presId="urn:microsoft.com/office/officeart/2005/8/layout/process4"/>
    <dgm:cxn modelId="{F6FC3B55-6D2F-4C53-A528-1F58DB2C5DAB}" type="presParOf" srcId="{C1116D7B-1EE5-4C8A-9EAA-021477FC207C}" destId="{0C58D21C-7683-48CA-82A7-01C87BAF1FE2}" srcOrd="5" destOrd="0" presId="urn:microsoft.com/office/officeart/2005/8/layout/process4"/>
    <dgm:cxn modelId="{1638D422-46FF-4FA3-96E2-D3CF9C1938CB}" type="presParOf" srcId="{C1116D7B-1EE5-4C8A-9EAA-021477FC207C}" destId="{ED03966F-AD32-4F67-AA00-AE2274A3EC3D}" srcOrd="6" destOrd="0" presId="urn:microsoft.com/office/officeart/2005/8/layout/process4"/>
    <dgm:cxn modelId="{2F82720A-8BC7-4303-91C9-5787C3D75138}" type="presParOf" srcId="{ED03966F-AD32-4F67-AA00-AE2274A3EC3D}" destId="{A72AD2AF-3DBE-44B3-9B15-3A139C5A0F7E}" srcOrd="0" destOrd="0" presId="urn:microsoft.com/office/officeart/2005/8/layout/process4"/>
    <dgm:cxn modelId="{B8B77943-0953-4664-B345-B0BD49AC5551}" type="presParOf" srcId="{C1116D7B-1EE5-4C8A-9EAA-021477FC207C}" destId="{6F30B33C-C9F9-40B6-8B1E-570F075305CB}" srcOrd="7" destOrd="0" presId="urn:microsoft.com/office/officeart/2005/8/layout/process4"/>
    <dgm:cxn modelId="{CAD0662C-37F4-4CAD-8E68-1FBCD876B12B}" type="presParOf" srcId="{C1116D7B-1EE5-4C8A-9EAA-021477FC207C}" destId="{9F97F074-2390-4F55-9FC8-57B8DCAF430F}" srcOrd="8" destOrd="0" presId="urn:microsoft.com/office/officeart/2005/8/layout/process4"/>
    <dgm:cxn modelId="{69D0620F-33F7-48A3-9BD7-B2250C432837}" type="presParOf" srcId="{9F97F074-2390-4F55-9FC8-57B8DCAF430F}" destId="{B8D448AD-545B-4A1B-8C75-691EE1ABB2A3}"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D01F5D-6EF7-41DD-8F49-080CFA71681A}" type="doc">
      <dgm:prSet loTypeId="urn:microsoft.com/office/officeart/2005/8/layout/process4" loCatId="list" qsTypeId="urn:microsoft.com/office/officeart/2005/8/quickstyle/simple1" qsCatId="simple" csTypeId="urn:microsoft.com/office/officeart/2005/8/colors/colorful2" csCatId="colorful" phldr="1"/>
      <dgm:spPr/>
      <dgm:t>
        <a:bodyPr/>
        <a:lstStyle/>
        <a:p>
          <a:endParaRPr lang="en-IN"/>
        </a:p>
      </dgm:t>
    </dgm:pt>
    <dgm:pt modelId="{96A2E3A7-BFDE-40D7-830E-139FF41840CD}">
      <dgm:prSet phldrT="[Text]"/>
      <dgm:spPr/>
      <dgm:t>
        <a:bodyPr/>
        <a:lstStyle/>
        <a:p>
          <a:r>
            <a:rPr lang="en-US" dirty="0" smtClean="0"/>
            <a:t>R1   D1    C1  T1  I1</a:t>
          </a:r>
          <a:endParaRPr lang="en-IN" dirty="0"/>
        </a:p>
      </dgm:t>
    </dgm:pt>
    <dgm:pt modelId="{CCD33043-81AC-49F8-A619-4BD58F90CEAC}" type="parTrans" cxnId="{745FD423-AFFC-48F9-A163-1A86968757F0}">
      <dgm:prSet/>
      <dgm:spPr/>
      <dgm:t>
        <a:bodyPr/>
        <a:lstStyle/>
        <a:p>
          <a:endParaRPr lang="en-IN"/>
        </a:p>
      </dgm:t>
    </dgm:pt>
    <dgm:pt modelId="{3C96DBC4-7D06-4385-96B6-362363D2BC72}" type="sibTrans" cxnId="{745FD423-AFFC-48F9-A163-1A86968757F0}">
      <dgm:prSet/>
      <dgm:spPr/>
      <dgm:t>
        <a:bodyPr/>
        <a:lstStyle/>
        <a:p>
          <a:endParaRPr lang="en-IN"/>
        </a:p>
      </dgm:t>
    </dgm:pt>
    <dgm:pt modelId="{D5BB2A1A-ECAA-4707-B6EB-131C32A54751}">
      <dgm:prSet phldrT="[Text]"/>
      <dgm:spPr/>
      <dgm:t>
        <a:bodyPr/>
        <a:lstStyle/>
        <a:p>
          <a:r>
            <a:rPr lang="en-US" dirty="0" smtClean="0"/>
            <a:t>R2   D2    C2  T2  I2</a:t>
          </a:r>
          <a:endParaRPr lang="en-IN" dirty="0"/>
        </a:p>
      </dgm:t>
    </dgm:pt>
    <dgm:pt modelId="{AE912DBC-4737-4634-BD29-8B3B26B70874}" type="parTrans" cxnId="{31877E8A-B340-4F53-B5E1-B6F253F297E0}">
      <dgm:prSet/>
      <dgm:spPr/>
      <dgm:t>
        <a:bodyPr/>
        <a:lstStyle/>
        <a:p>
          <a:endParaRPr lang="en-IN"/>
        </a:p>
      </dgm:t>
    </dgm:pt>
    <dgm:pt modelId="{876662AB-4FD9-48FF-9F01-F759BB450DAE}" type="sibTrans" cxnId="{31877E8A-B340-4F53-B5E1-B6F253F297E0}">
      <dgm:prSet/>
      <dgm:spPr/>
      <dgm:t>
        <a:bodyPr/>
        <a:lstStyle/>
        <a:p>
          <a:endParaRPr lang="en-IN"/>
        </a:p>
      </dgm:t>
    </dgm:pt>
    <dgm:pt modelId="{41AF1E4D-7BC9-4B85-AC04-03E6C3D000EA}">
      <dgm:prSet phldrT="[Text]"/>
      <dgm:spPr/>
      <dgm:t>
        <a:bodyPr/>
        <a:lstStyle/>
        <a:p>
          <a:r>
            <a:rPr lang="en-US" dirty="0" smtClean="0"/>
            <a:t>R3   D3    C3  T3  I3</a:t>
          </a:r>
          <a:endParaRPr lang="en-IN" dirty="0"/>
        </a:p>
      </dgm:t>
    </dgm:pt>
    <dgm:pt modelId="{5CD032B6-291D-4A84-900B-BCAEA084C328}" type="parTrans" cxnId="{84FDB694-D689-4217-B2DC-2104773A417C}">
      <dgm:prSet/>
      <dgm:spPr/>
      <dgm:t>
        <a:bodyPr/>
        <a:lstStyle/>
        <a:p>
          <a:endParaRPr lang="en-IN"/>
        </a:p>
      </dgm:t>
    </dgm:pt>
    <dgm:pt modelId="{0D388DB9-8362-4528-963C-7E626B7A6681}" type="sibTrans" cxnId="{84FDB694-D689-4217-B2DC-2104773A417C}">
      <dgm:prSet/>
      <dgm:spPr/>
      <dgm:t>
        <a:bodyPr/>
        <a:lstStyle/>
        <a:p>
          <a:endParaRPr lang="en-IN"/>
        </a:p>
      </dgm:t>
    </dgm:pt>
    <dgm:pt modelId="{3FA7E3BD-3251-47F5-8E51-AFD7FDFC60FC}">
      <dgm:prSet phldrT="[Text]"/>
      <dgm:spPr/>
      <dgm:t>
        <a:bodyPr/>
        <a:lstStyle/>
        <a:p>
          <a:r>
            <a:rPr lang="en-US" dirty="0" smtClean="0"/>
            <a:t>R4   D4    C4  </a:t>
          </a:r>
          <a:r>
            <a:rPr lang="en-US" smtClean="0"/>
            <a:t>T4  I4</a:t>
          </a:r>
          <a:endParaRPr lang="en-IN" dirty="0"/>
        </a:p>
      </dgm:t>
    </dgm:pt>
    <dgm:pt modelId="{10476483-0115-4082-888C-954D2294EC9B}" type="parTrans" cxnId="{A71D665F-DA40-4B5E-A5A7-FA3135D0AE7D}">
      <dgm:prSet/>
      <dgm:spPr/>
      <dgm:t>
        <a:bodyPr/>
        <a:lstStyle/>
        <a:p>
          <a:endParaRPr lang="en-IN"/>
        </a:p>
      </dgm:t>
    </dgm:pt>
    <dgm:pt modelId="{CE97C153-7ACB-4B41-BB6A-634706F67FC2}" type="sibTrans" cxnId="{A71D665F-DA40-4B5E-A5A7-FA3135D0AE7D}">
      <dgm:prSet/>
      <dgm:spPr/>
      <dgm:t>
        <a:bodyPr/>
        <a:lstStyle/>
        <a:p>
          <a:endParaRPr lang="en-IN"/>
        </a:p>
      </dgm:t>
    </dgm:pt>
    <dgm:pt modelId="{E3F836DC-2814-4278-AC26-9D5F5DA65CEF}">
      <dgm:prSet phldrT="[Text]"/>
      <dgm:spPr/>
      <dgm:t>
        <a:bodyPr/>
        <a:lstStyle/>
        <a:p>
          <a:r>
            <a:rPr lang="en-US" dirty="0" smtClean="0"/>
            <a:t>R5   D5    C5  T5  I5</a:t>
          </a:r>
          <a:endParaRPr lang="en-IN" dirty="0"/>
        </a:p>
      </dgm:t>
    </dgm:pt>
    <dgm:pt modelId="{075871E2-A721-4C14-96CA-AAA335F251FA}" type="sibTrans" cxnId="{496A9125-7BBE-4FC9-8956-9545F9A7175F}">
      <dgm:prSet/>
      <dgm:spPr/>
      <dgm:t>
        <a:bodyPr/>
        <a:lstStyle/>
        <a:p>
          <a:endParaRPr lang="en-IN"/>
        </a:p>
      </dgm:t>
    </dgm:pt>
    <dgm:pt modelId="{8F700CA4-B554-4BA6-BA73-D2AC3836861C}" type="parTrans" cxnId="{496A9125-7BBE-4FC9-8956-9545F9A7175F}">
      <dgm:prSet/>
      <dgm:spPr/>
      <dgm:t>
        <a:bodyPr/>
        <a:lstStyle/>
        <a:p>
          <a:endParaRPr lang="en-IN"/>
        </a:p>
      </dgm:t>
    </dgm:pt>
    <dgm:pt modelId="{C1116D7B-1EE5-4C8A-9EAA-021477FC207C}" type="pres">
      <dgm:prSet presAssocID="{A5D01F5D-6EF7-41DD-8F49-080CFA71681A}" presName="Name0" presStyleCnt="0">
        <dgm:presLayoutVars>
          <dgm:dir/>
          <dgm:animLvl val="lvl"/>
          <dgm:resizeHandles val="exact"/>
        </dgm:presLayoutVars>
      </dgm:prSet>
      <dgm:spPr/>
      <dgm:t>
        <a:bodyPr/>
        <a:lstStyle/>
        <a:p>
          <a:endParaRPr lang="en-IN"/>
        </a:p>
      </dgm:t>
    </dgm:pt>
    <dgm:pt modelId="{EAE9FAA4-F5A1-4F92-A2B2-0C69C6034360}" type="pres">
      <dgm:prSet presAssocID="{E3F836DC-2814-4278-AC26-9D5F5DA65CEF}" presName="boxAndChildren" presStyleCnt="0"/>
      <dgm:spPr/>
    </dgm:pt>
    <dgm:pt modelId="{9110AF85-E6CA-4DA5-BA2C-7859F29E16B3}" type="pres">
      <dgm:prSet presAssocID="{E3F836DC-2814-4278-AC26-9D5F5DA65CEF}" presName="parentTextBox" presStyleLbl="node1" presStyleIdx="0" presStyleCnt="5"/>
      <dgm:spPr/>
      <dgm:t>
        <a:bodyPr/>
        <a:lstStyle/>
        <a:p>
          <a:endParaRPr lang="en-IN"/>
        </a:p>
      </dgm:t>
    </dgm:pt>
    <dgm:pt modelId="{DAA3E31A-A110-4C5F-BA8E-BD0F03C10B55}" type="pres">
      <dgm:prSet presAssocID="{CE97C153-7ACB-4B41-BB6A-634706F67FC2}" presName="sp" presStyleCnt="0"/>
      <dgm:spPr/>
    </dgm:pt>
    <dgm:pt modelId="{219E252F-2D9E-410B-8280-3D7537C83D5A}" type="pres">
      <dgm:prSet presAssocID="{3FA7E3BD-3251-47F5-8E51-AFD7FDFC60FC}" presName="arrowAndChildren" presStyleCnt="0"/>
      <dgm:spPr/>
    </dgm:pt>
    <dgm:pt modelId="{529AA093-A10B-424A-A8EE-106A4704DC10}" type="pres">
      <dgm:prSet presAssocID="{3FA7E3BD-3251-47F5-8E51-AFD7FDFC60FC}" presName="parentTextArrow" presStyleLbl="node1" presStyleIdx="1" presStyleCnt="5"/>
      <dgm:spPr/>
      <dgm:t>
        <a:bodyPr/>
        <a:lstStyle/>
        <a:p>
          <a:endParaRPr lang="en-IN"/>
        </a:p>
      </dgm:t>
    </dgm:pt>
    <dgm:pt modelId="{58EDD2F0-AA7B-420D-BE5B-BC79C20E7C89}" type="pres">
      <dgm:prSet presAssocID="{0D388DB9-8362-4528-963C-7E626B7A6681}" presName="sp" presStyleCnt="0"/>
      <dgm:spPr/>
    </dgm:pt>
    <dgm:pt modelId="{E494BD48-2BA1-4728-A828-D7C6C9F155AF}" type="pres">
      <dgm:prSet presAssocID="{41AF1E4D-7BC9-4B85-AC04-03E6C3D000EA}" presName="arrowAndChildren" presStyleCnt="0"/>
      <dgm:spPr/>
    </dgm:pt>
    <dgm:pt modelId="{9B64C81E-BF8A-40C8-9AAF-5485E9CB3AC9}" type="pres">
      <dgm:prSet presAssocID="{41AF1E4D-7BC9-4B85-AC04-03E6C3D000EA}" presName="parentTextArrow" presStyleLbl="node1" presStyleIdx="2" presStyleCnt="5"/>
      <dgm:spPr/>
      <dgm:t>
        <a:bodyPr/>
        <a:lstStyle/>
        <a:p>
          <a:endParaRPr lang="en-IN"/>
        </a:p>
      </dgm:t>
    </dgm:pt>
    <dgm:pt modelId="{0C58D21C-7683-48CA-82A7-01C87BAF1FE2}" type="pres">
      <dgm:prSet presAssocID="{876662AB-4FD9-48FF-9F01-F759BB450DAE}" presName="sp" presStyleCnt="0"/>
      <dgm:spPr/>
    </dgm:pt>
    <dgm:pt modelId="{ED03966F-AD32-4F67-AA00-AE2274A3EC3D}" type="pres">
      <dgm:prSet presAssocID="{D5BB2A1A-ECAA-4707-B6EB-131C32A54751}" presName="arrowAndChildren" presStyleCnt="0"/>
      <dgm:spPr/>
    </dgm:pt>
    <dgm:pt modelId="{A72AD2AF-3DBE-44B3-9B15-3A139C5A0F7E}" type="pres">
      <dgm:prSet presAssocID="{D5BB2A1A-ECAA-4707-B6EB-131C32A54751}" presName="parentTextArrow" presStyleLbl="node1" presStyleIdx="3" presStyleCnt="5"/>
      <dgm:spPr/>
      <dgm:t>
        <a:bodyPr/>
        <a:lstStyle/>
        <a:p>
          <a:endParaRPr lang="en-IN"/>
        </a:p>
      </dgm:t>
    </dgm:pt>
    <dgm:pt modelId="{6F30B33C-C9F9-40B6-8B1E-570F075305CB}" type="pres">
      <dgm:prSet presAssocID="{3C96DBC4-7D06-4385-96B6-362363D2BC72}" presName="sp" presStyleCnt="0"/>
      <dgm:spPr/>
    </dgm:pt>
    <dgm:pt modelId="{9F97F074-2390-4F55-9FC8-57B8DCAF430F}" type="pres">
      <dgm:prSet presAssocID="{96A2E3A7-BFDE-40D7-830E-139FF41840CD}" presName="arrowAndChildren" presStyleCnt="0"/>
      <dgm:spPr/>
    </dgm:pt>
    <dgm:pt modelId="{B8D448AD-545B-4A1B-8C75-691EE1ABB2A3}" type="pres">
      <dgm:prSet presAssocID="{96A2E3A7-BFDE-40D7-830E-139FF41840CD}" presName="parentTextArrow" presStyleLbl="node1" presStyleIdx="4" presStyleCnt="5"/>
      <dgm:spPr/>
      <dgm:t>
        <a:bodyPr/>
        <a:lstStyle/>
        <a:p>
          <a:endParaRPr lang="en-IN"/>
        </a:p>
      </dgm:t>
    </dgm:pt>
  </dgm:ptLst>
  <dgm:cxnLst>
    <dgm:cxn modelId="{1D9FBDD7-EEEF-4BFF-9B33-E39B7243F3EA}" type="presOf" srcId="{D5BB2A1A-ECAA-4707-B6EB-131C32A54751}" destId="{A72AD2AF-3DBE-44B3-9B15-3A139C5A0F7E}" srcOrd="0" destOrd="0" presId="urn:microsoft.com/office/officeart/2005/8/layout/process4"/>
    <dgm:cxn modelId="{D91E6184-89B2-4BEB-B2F1-93463DF53F48}" type="presOf" srcId="{41AF1E4D-7BC9-4B85-AC04-03E6C3D000EA}" destId="{9B64C81E-BF8A-40C8-9AAF-5485E9CB3AC9}" srcOrd="0" destOrd="0" presId="urn:microsoft.com/office/officeart/2005/8/layout/process4"/>
    <dgm:cxn modelId="{C27B7BF2-4E0B-4956-93D8-34927D9EDD79}" type="presOf" srcId="{96A2E3A7-BFDE-40D7-830E-139FF41840CD}" destId="{B8D448AD-545B-4A1B-8C75-691EE1ABB2A3}" srcOrd="0" destOrd="0" presId="urn:microsoft.com/office/officeart/2005/8/layout/process4"/>
    <dgm:cxn modelId="{745FD423-AFFC-48F9-A163-1A86968757F0}" srcId="{A5D01F5D-6EF7-41DD-8F49-080CFA71681A}" destId="{96A2E3A7-BFDE-40D7-830E-139FF41840CD}" srcOrd="0" destOrd="0" parTransId="{CCD33043-81AC-49F8-A619-4BD58F90CEAC}" sibTransId="{3C96DBC4-7D06-4385-96B6-362363D2BC72}"/>
    <dgm:cxn modelId="{11B6AF32-8451-4190-B206-0AE11EA084E7}" type="presOf" srcId="{A5D01F5D-6EF7-41DD-8F49-080CFA71681A}" destId="{C1116D7B-1EE5-4C8A-9EAA-021477FC207C}" srcOrd="0" destOrd="0" presId="urn:microsoft.com/office/officeart/2005/8/layout/process4"/>
    <dgm:cxn modelId="{31877E8A-B340-4F53-B5E1-B6F253F297E0}" srcId="{A5D01F5D-6EF7-41DD-8F49-080CFA71681A}" destId="{D5BB2A1A-ECAA-4707-B6EB-131C32A54751}" srcOrd="1" destOrd="0" parTransId="{AE912DBC-4737-4634-BD29-8B3B26B70874}" sibTransId="{876662AB-4FD9-48FF-9F01-F759BB450DAE}"/>
    <dgm:cxn modelId="{878F2F2F-E182-48F5-A907-68F249BB1B4D}" type="presOf" srcId="{E3F836DC-2814-4278-AC26-9D5F5DA65CEF}" destId="{9110AF85-E6CA-4DA5-BA2C-7859F29E16B3}" srcOrd="0" destOrd="0" presId="urn:microsoft.com/office/officeart/2005/8/layout/process4"/>
    <dgm:cxn modelId="{A71D665F-DA40-4B5E-A5A7-FA3135D0AE7D}" srcId="{A5D01F5D-6EF7-41DD-8F49-080CFA71681A}" destId="{3FA7E3BD-3251-47F5-8E51-AFD7FDFC60FC}" srcOrd="3" destOrd="0" parTransId="{10476483-0115-4082-888C-954D2294EC9B}" sibTransId="{CE97C153-7ACB-4B41-BB6A-634706F67FC2}"/>
    <dgm:cxn modelId="{0538ABA7-A198-4FCE-8BA7-E6D9D38FF60F}" type="presOf" srcId="{3FA7E3BD-3251-47F5-8E51-AFD7FDFC60FC}" destId="{529AA093-A10B-424A-A8EE-106A4704DC10}" srcOrd="0" destOrd="0" presId="urn:microsoft.com/office/officeart/2005/8/layout/process4"/>
    <dgm:cxn modelId="{84FDB694-D689-4217-B2DC-2104773A417C}" srcId="{A5D01F5D-6EF7-41DD-8F49-080CFA71681A}" destId="{41AF1E4D-7BC9-4B85-AC04-03E6C3D000EA}" srcOrd="2" destOrd="0" parTransId="{5CD032B6-291D-4A84-900B-BCAEA084C328}" sibTransId="{0D388DB9-8362-4528-963C-7E626B7A6681}"/>
    <dgm:cxn modelId="{496A9125-7BBE-4FC9-8956-9545F9A7175F}" srcId="{A5D01F5D-6EF7-41DD-8F49-080CFA71681A}" destId="{E3F836DC-2814-4278-AC26-9D5F5DA65CEF}" srcOrd="4" destOrd="0" parTransId="{8F700CA4-B554-4BA6-BA73-D2AC3836861C}" sibTransId="{075871E2-A721-4C14-96CA-AAA335F251FA}"/>
    <dgm:cxn modelId="{7BD0498A-8D25-4D48-B295-B1E6CDB4F482}" type="presParOf" srcId="{C1116D7B-1EE5-4C8A-9EAA-021477FC207C}" destId="{EAE9FAA4-F5A1-4F92-A2B2-0C69C6034360}" srcOrd="0" destOrd="0" presId="urn:microsoft.com/office/officeart/2005/8/layout/process4"/>
    <dgm:cxn modelId="{ABB8353E-CA0A-46D4-BA1B-84697E6C395A}" type="presParOf" srcId="{EAE9FAA4-F5A1-4F92-A2B2-0C69C6034360}" destId="{9110AF85-E6CA-4DA5-BA2C-7859F29E16B3}" srcOrd="0" destOrd="0" presId="urn:microsoft.com/office/officeart/2005/8/layout/process4"/>
    <dgm:cxn modelId="{B5C72A42-1E0D-4303-8DB6-121F5CAADD0F}" type="presParOf" srcId="{C1116D7B-1EE5-4C8A-9EAA-021477FC207C}" destId="{DAA3E31A-A110-4C5F-BA8E-BD0F03C10B55}" srcOrd="1" destOrd="0" presId="urn:microsoft.com/office/officeart/2005/8/layout/process4"/>
    <dgm:cxn modelId="{10DA911C-B0E0-4702-9F2C-2777255622FF}" type="presParOf" srcId="{C1116D7B-1EE5-4C8A-9EAA-021477FC207C}" destId="{219E252F-2D9E-410B-8280-3D7537C83D5A}" srcOrd="2" destOrd="0" presId="urn:microsoft.com/office/officeart/2005/8/layout/process4"/>
    <dgm:cxn modelId="{9E640494-BD72-42CC-BA2F-08635596A409}" type="presParOf" srcId="{219E252F-2D9E-410B-8280-3D7537C83D5A}" destId="{529AA093-A10B-424A-A8EE-106A4704DC10}" srcOrd="0" destOrd="0" presId="urn:microsoft.com/office/officeart/2005/8/layout/process4"/>
    <dgm:cxn modelId="{2FC87D81-C935-423C-AAC5-D0E3734BC6B8}" type="presParOf" srcId="{C1116D7B-1EE5-4C8A-9EAA-021477FC207C}" destId="{58EDD2F0-AA7B-420D-BE5B-BC79C20E7C89}" srcOrd="3" destOrd="0" presId="urn:microsoft.com/office/officeart/2005/8/layout/process4"/>
    <dgm:cxn modelId="{8144B30B-3650-4A90-9B98-E82DF4226FA7}" type="presParOf" srcId="{C1116D7B-1EE5-4C8A-9EAA-021477FC207C}" destId="{E494BD48-2BA1-4728-A828-D7C6C9F155AF}" srcOrd="4" destOrd="0" presId="urn:microsoft.com/office/officeart/2005/8/layout/process4"/>
    <dgm:cxn modelId="{814E1BE6-BE52-4058-A9EA-3A028F3B6B12}" type="presParOf" srcId="{E494BD48-2BA1-4728-A828-D7C6C9F155AF}" destId="{9B64C81E-BF8A-40C8-9AAF-5485E9CB3AC9}" srcOrd="0" destOrd="0" presId="urn:microsoft.com/office/officeart/2005/8/layout/process4"/>
    <dgm:cxn modelId="{8564757E-E2DF-46DF-8C29-C1B49BF40748}" type="presParOf" srcId="{C1116D7B-1EE5-4C8A-9EAA-021477FC207C}" destId="{0C58D21C-7683-48CA-82A7-01C87BAF1FE2}" srcOrd="5" destOrd="0" presId="urn:microsoft.com/office/officeart/2005/8/layout/process4"/>
    <dgm:cxn modelId="{9F713586-FC5B-4AAC-AB7C-4B25A6EE7E8A}" type="presParOf" srcId="{C1116D7B-1EE5-4C8A-9EAA-021477FC207C}" destId="{ED03966F-AD32-4F67-AA00-AE2274A3EC3D}" srcOrd="6" destOrd="0" presId="urn:microsoft.com/office/officeart/2005/8/layout/process4"/>
    <dgm:cxn modelId="{34A79115-8D04-46D1-901E-E9CEF17B172D}" type="presParOf" srcId="{ED03966F-AD32-4F67-AA00-AE2274A3EC3D}" destId="{A72AD2AF-3DBE-44B3-9B15-3A139C5A0F7E}" srcOrd="0" destOrd="0" presId="urn:microsoft.com/office/officeart/2005/8/layout/process4"/>
    <dgm:cxn modelId="{36EF85AC-9993-4065-AF6D-24BA79AF6F96}" type="presParOf" srcId="{C1116D7B-1EE5-4C8A-9EAA-021477FC207C}" destId="{6F30B33C-C9F9-40B6-8B1E-570F075305CB}" srcOrd="7" destOrd="0" presId="urn:microsoft.com/office/officeart/2005/8/layout/process4"/>
    <dgm:cxn modelId="{31AFFA44-0F09-4CC2-8D44-CF1A595951F9}" type="presParOf" srcId="{C1116D7B-1EE5-4C8A-9EAA-021477FC207C}" destId="{9F97F074-2390-4F55-9FC8-57B8DCAF430F}" srcOrd="8" destOrd="0" presId="urn:microsoft.com/office/officeart/2005/8/layout/process4"/>
    <dgm:cxn modelId="{E41E9198-4B79-448A-B510-7FEBADB35C32}" type="presParOf" srcId="{9F97F074-2390-4F55-9FC8-57B8DCAF430F}" destId="{B8D448AD-545B-4A1B-8C75-691EE1ABB2A3}" srcOrd="0" destOrd="0" presId="urn:microsoft.com/office/officeart/2005/8/layout/process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25FE2E-A259-459F-AFFD-84F87BA6490F}" type="doc">
      <dgm:prSet loTypeId="urn:microsoft.com/office/officeart/2005/8/layout/hierarchy3" loCatId="list" qsTypeId="urn:microsoft.com/office/officeart/2005/8/quickstyle/simple4" qsCatId="simple" csTypeId="urn:microsoft.com/office/officeart/2005/8/colors/colorful4" csCatId="colorful" phldr="1"/>
      <dgm:spPr/>
      <dgm:t>
        <a:bodyPr/>
        <a:lstStyle/>
        <a:p>
          <a:endParaRPr lang="en-IN"/>
        </a:p>
      </dgm:t>
    </dgm:pt>
    <dgm:pt modelId="{778B0508-E5FA-46AB-A4C1-FF75892171B7}">
      <dgm:prSet phldrT="[Text]"/>
      <dgm:spPr/>
      <dgm:t>
        <a:bodyPr/>
        <a:lstStyle/>
        <a:p>
          <a:r>
            <a:rPr lang="en-US" dirty="0" smtClean="0"/>
            <a:t>Traditional </a:t>
          </a:r>
          <a:endParaRPr lang="en-IN" dirty="0"/>
        </a:p>
      </dgm:t>
    </dgm:pt>
    <dgm:pt modelId="{D54851CC-3E95-4226-ABCD-ADDF90556325}" type="parTrans" cxnId="{F9EE1493-6109-42AF-9795-D7076FD3E734}">
      <dgm:prSet/>
      <dgm:spPr/>
      <dgm:t>
        <a:bodyPr/>
        <a:lstStyle/>
        <a:p>
          <a:endParaRPr lang="en-IN"/>
        </a:p>
      </dgm:t>
    </dgm:pt>
    <dgm:pt modelId="{4EC27544-913C-4FF5-93D4-49D57590FC91}" type="sibTrans" cxnId="{F9EE1493-6109-42AF-9795-D7076FD3E734}">
      <dgm:prSet/>
      <dgm:spPr/>
      <dgm:t>
        <a:bodyPr/>
        <a:lstStyle/>
        <a:p>
          <a:endParaRPr lang="en-IN"/>
        </a:p>
      </dgm:t>
    </dgm:pt>
    <dgm:pt modelId="{10E3499E-9E52-4CA7-9808-F40DE099BBB4}">
      <dgm:prSet phldrT="[Text]"/>
      <dgm:spPr/>
      <dgm:t>
        <a:bodyPr/>
        <a:lstStyle/>
        <a:p>
          <a:r>
            <a:rPr lang="en-US" dirty="0" smtClean="0"/>
            <a:t>Big bang delivery</a:t>
          </a:r>
          <a:endParaRPr lang="en-IN" dirty="0"/>
        </a:p>
      </dgm:t>
    </dgm:pt>
    <dgm:pt modelId="{6DB8C461-4632-4739-A0C7-692D35245005}" type="parTrans" cxnId="{3FD10012-999A-45EE-987C-63001E2F8BD6}">
      <dgm:prSet/>
      <dgm:spPr/>
      <dgm:t>
        <a:bodyPr/>
        <a:lstStyle/>
        <a:p>
          <a:endParaRPr lang="en-IN"/>
        </a:p>
      </dgm:t>
    </dgm:pt>
    <dgm:pt modelId="{77E2E0F3-8148-40E8-A137-B03F208F2DCD}" type="sibTrans" cxnId="{3FD10012-999A-45EE-987C-63001E2F8BD6}">
      <dgm:prSet/>
      <dgm:spPr/>
      <dgm:t>
        <a:bodyPr/>
        <a:lstStyle/>
        <a:p>
          <a:endParaRPr lang="en-IN"/>
        </a:p>
      </dgm:t>
    </dgm:pt>
    <dgm:pt modelId="{E86B47DE-B6A7-4B90-9BE9-18F4CF89ED72}">
      <dgm:prSet phldrT="[Text]"/>
      <dgm:spPr/>
      <dgm:t>
        <a:bodyPr/>
        <a:lstStyle/>
        <a:p>
          <a:r>
            <a:rPr lang="en-US" dirty="0" smtClean="0"/>
            <a:t>Manage Teams</a:t>
          </a:r>
          <a:endParaRPr lang="en-IN" dirty="0"/>
        </a:p>
      </dgm:t>
    </dgm:pt>
    <dgm:pt modelId="{D56488CC-C20E-4308-8FB6-7632562C2E79}" type="parTrans" cxnId="{D0FC264F-4E87-4082-B0F3-1D8BFE8B2F6D}">
      <dgm:prSet/>
      <dgm:spPr/>
      <dgm:t>
        <a:bodyPr/>
        <a:lstStyle/>
        <a:p>
          <a:endParaRPr lang="en-IN"/>
        </a:p>
      </dgm:t>
    </dgm:pt>
    <dgm:pt modelId="{91BE852D-9B4E-4DE9-A63F-A1BE9B86CF4F}" type="sibTrans" cxnId="{D0FC264F-4E87-4082-B0F3-1D8BFE8B2F6D}">
      <dgm:prSet/>
      <dgm:spPr/>
      <dgm:t>
        <a:bodyPr/>
        <a:lstStyle/>
        <a:p>
          <a:endParaRPr lang="en-IN"/>
        </a:p>
      </dgm:t>
    </dgm:pt>
    <dgm:pt modelId="{4CD3E3F1-ED59-4CC6-ADD7-00D0411831D7}">
      <dgm:prSet phldrT="[Text]"/>
      <dgm:spPr/>
      <dgm:t>
        <a:bodyPr/>
        <a:lstStyle/>
        <a:p>
          <a:r>
            <a:rPr lang="en-US" dirty="0" smtClean="0"/>
            <a:t>Agile</a:t>
          </a:r>
          <a:endParaRPr lang="en-IN" dirty="0"/>
        </a:p>
      </dgm:t>
    </dgm:pt>
    <dgm:pt modelId="{ACAE5135-3A6C-4DA5-89B9-DA4E018A68E6}" type="parTrans" cxnId="{1EB42035-9902-4186-802B-C85867BC0C2D}">
      <dgm:prSet/>
      <dgm:spPr/>
      <dgm:t>
        <a:bodyPr/>
        <a:lstStyle/>
        <a:p>
          <a:endParaRPr lang="en-IN"/>
        </a:p>
      </dgm:t>
    </dgm:pt>
    <dgm:pt modelId="{DC680443-C608-4EAD-941B-C6C6FAF8A5E1}" type="sibTrans" cxnId="{1EB42035-9902-4186-802B-C85867BC0C2D}">
      <dgm:prSet/>
      <dgm:spPr/>
      <dgm:t>
        <a:bodyPr/>
        <a:lstStyle/>
        <a:p>
          <a:endParaRPr lang="en-IN"/>
        </a:p>
      </dgm:t>
    </dgm:pt>
    <dgm:pt modelId="{5B4624FA-DEF5-4A2D-B9D6-7210C42D821A}">
      <dgm:prSet phldrT="[Text]"/>
      <dgm:spPr/>
      <dgm:t>
        <a:bodyPr/>
        <a:lstStyle/>
        <a:p>
          <a:r>
            <a:rPr lang="en-US" dirty="0" smtClean="0"/>
            <a:t>Goals</a:t>
          </a:r>
          <a:endParaRPr lang="en-IN" dirty="0"/>
        </a:p>
      </dgm:t>
    </dgm:pt>
    <dgm:pt modelId="{D04B4EF7-A70A-4614-A5C5-B1E8072AB622}" type="parTrans" cxnId="{945D5691-DF05-4D64-9AAB-7A9FFAD99118}">
      <dgm:prSet/>
      <dgm:spPr/>
      <dgm:t>
        <a:bodyPr/>
        <a:lstStyle/>
        <a:p>
          <a:endParaRPr lang="en-IN"/>
        </a:p>
      </dgm:t>
    </dgm:pt>
    <dgm:pt modelId="{753C92D6-2E39-42C3-9F5C-55211AEF793A}" type="sibTrans" cxnId="{945D5691-DF05-4D64-9AAB-7A9FFAD99118}">
      <dgm:prSet/>
      <dgm:spPr/>
      <dgm:t>
        <a:bodyPr/>
        <a:lstStyle/>
        <a:p>
          <a:endParaRPr lang="en-IN"/>
        </a:p>
      </dgm:t>
    </dgm:pt>
    <dgm:pt modelId="{56712F06-6C22-41A4-B141-D3D015D16B99}">
      <dgm:prSet phldrT="[Text]"/>
      <dgm:spPr/>
      <dgm:t>
        <a:bodyPr/>
        <a:lstStyle/>
        <a:p>
          <a:r>
            <a:rPr lang="en-US" dirty="0" smtClean="0"/>
            <a:t>Manage Principles</a:t>
          </a:r>
          <a:endParaRPr lang="en-IN" dirty="0"/>
        </a:p>
      </dgm:t>
    </dgm:pt>
    <dgm:pt modelId="{3A30984C-13DA-494F-9528-7B34F724BEC2}" type="parTrans" cxnId="{15A8C76A-67B0-441B-92BB-AF0FB43628DF}">
      <dgm:prSet/>
      <dgm:spPr/>
      <dgm:t>
        <a:bodyPr/>
        <a:lstStyle/>
        <a:p>
          <a:endParaRPr lang="en-IN"/>
        </a:p>
      </dgm:t>
    </dgm:pt>
    <dgm:pt modelId="{868B2464-6452-4845-BE5D-2AB431B8C35F}" type="sibTrans" cxnId="{15A8C76A-67B0-441B-92BB-AF0FB43628DF}">
      <dgm:prSet/>
      <dgm:spPr/>
      <dgm:t>
        <a:bodyPr/>
        <a:lstStyle/>
        <a:p>
          <a:endParaRPr lang="en-IN"/>
        </a:p>
      </dgm:t>
    </dgm:pt>
    <dgm:pt modelId="{6DFE29C5-2E64-4A26-A2B9-B4F5E1607880}">
      <dgm:prSet phldrT="[Text]"/>
      <dgm:spPr/>
      <dgm:t>
        <a:bodyPr/>
        <a:lstStyle/>
        <a:p>
          <a:r>
            <a:rPr lang="en-US" dirty="0" smtClean="0"/>
            <a:t>Self organized and managed teams</a:t>
          </a:r>
          <a:endParaRPr lang="en-IN" dirty="0"/>
        </a:p>
      </dgm:t>
    </dgm:pt>
    <dgm:pt modelId="{B9C25914-B245-4836-A321-5422ABCC8D50}" type="parTrans" cxnId="{0AC1D421-3508-479C-85A1-673545060EC0}">
      <dgm:prSet/>
      <dgm:spPr/>
      <dgm:t>
        <a:bodyPr/>
        <a:lstStyle/>
        <a:p>
          <a:endParaRPr lang="en-US"/>
        </a:p>
      </dgm:t>
    </dgm:pt>
    <dgm:pt modelId="{53EAA21E-D310-488C-9AD4-2A652ABC6AC8}" type="sibTrans" cxnId="{0AC1D421-3508-479C-85A1-673545060EC0}">
      <dgm:prSet/>
      <dgm:spPr/>
      <dgm:t>
        <a:bodyPr/>
        <a:lstStyle/>
        <a:p>
          <a:endParaRPr lang="en-US"/>
        </a:p>
      </dgm:t>
    </dgm:pt>
    <dgm:pt modelId="{210A4D50-4919-419D-8ABE-C7545F5D9A14}">
      <dgm:prSet phldrT="[Text]"/>
      <dgm:spPr/>
      <dgm:t>
        <a:bodyPr/>
        <a:lstStyle/>
        <a:p>
          <a:r>
            <a:rPr lang="en-US" dirty="0" smtClean="0"/>
            <a:t>Manage Tasks</a:t>
          </a:r>
          <a:endParaRPr lang="en-IN" dirty="0"/>
        </a:p>
      </dgm:t>
    </dgm:pt>
    <dgm:pt modelId="{DC8E9BB5-0F22-451C-8D59-96BB587FCDE5}" type="parTrans" cxnId="{F8B72AD4-20C7-44D1-BC96-49A6B6851253}">
      <dgm:prSet/>
      <dgm:spPr/>
      <dgm:t>
        <a:bodyPr/>
        <a:lstStyle/>
        <a:p>
          <a:endParaRPr lang="en-US"/>
        </a:p>
      </dgm:t>
    </dgm:pt>
    <dgm:pt modelId="{ED35A08F-4142-477E-998E-D922E6DCABF3}" type="sibTrans" cxnId="{F8B72AD4-20C7-44D1-BC96-49A6B6851253}">
      <dgm:prSet/>
      <dgm:spPr/>
      <dgm:t>
        <a:bodyPr/>
        <a:lstStyle/>
        <a:p>
          <a:endParaRPr lang="en-US"/>
        </a:p>
      </dgm:t>
    </dgm:pt>
    <dgm:pt modelId="{D7DB3279-DDBE-4F06-93AB-1170F2931D9E}">
      <dgm:prSet phldrT="[Text]"/>
      <dgm:spPr/>
      <dgm:t>
        <a:bodyPr/>
        <a:lstStyle/>
        <a:p>
          <a:r>
            <a:rPr lang="en-US" dirty="0" smtClean="0"/>
            <a:t>Baseline release plan</a:t>
          </a:r>
          <a:endParaRPr lang="en-IN" dirty="0"/>
        </a:p>
      </dgm:t>
    </dgm:pt>
    <dgm:pt modelId="{18571EFD-F2D5-47E8-8CD6-FDF56BF72335}" type="parTrans" cxnId="{DDB9F82B-C2DC-4CCB-A980-532662E703A6}">
      <dgm:prSet/>
      <dgm:spPr/>
      <dgm:t>
        <a:bodyPr/>
        <a:lstStyle/>
        <a:p>
          <a:endParaRPr lang="en-US"/>
        </a:p>
      </dgm:t>
    </dgm:pt>
    <dgm:pt modelId="{7535682C-84F8-43A5-826F-75D24E7B2184}" type="sibTrans" cxnId="{DDB9F82B-C2DC-4CCB-A980-532662E703A6}">
      <dgm:prSet/>
      <dgm:spPr/>
      <dgm:t>
        <a:bodyPr/>
        <a:lstStyle/>
        <a:p>
          <a:endParaRPr lang="en-US"/>
        </a:p>
      </dgm:t>
    </dgm:pt>
    <dgm:pt modelId="{13FE8C98-7990-4807-B090-E8FC944D7EB3}">
      <dgm:prSet phldrT="[Text]"/>
      <dgm:spPr/>
      <dgm:t>
        <a:bodyPr/>
        <a:lstStyle/>
        <a:p>
          <a:r>
            <a:rPr lang="en-US" dirty="0" smtClean="0"/>
            <a:t>Flexible release plan</a:t>
          </a:r>
          <a:endParaRPr lang="en-IN" dirty="0"/>
        </a:p>
      </dgm:t>
    </dgm:pt>
    <dgm:pt modelId="{92F3827D-EFFC-44CB-9B77-4089E0B97C22}" type="parTrans" cxnId="{78F01862-1593-4855-BF50-F07ECFD215A9}">
      <dgm:prSet/>
      <dgm:spPr/>
      <dgm:t>
        <a:bodyPr/>
        <a:lstStyle/>
        <a:p>
          <a:endParaRPr lang="en-US"/>
        </a:p>
      </dgm:t>
    </dgm:pt>
    <dgm:pt modelId="{A1A404D0-E5E1-4B6C-9D9F-0D3BB29F21D9}" type="sibTrans" cxnId="{78F01862-1593-4855-BF50-F07ECFD215A9}">
      <dgm:prSet/>
      <dgm:spPr/>
      <dgm:t>
        <a:bodyPr/>
        <a:lstStyle/>
        <a:p>
          <a:endParaRPr lang="en-US"/>
        </a:p>
      </dgm:t>
    </dgm:pt>
    <dgm:pt modelId="{8AD81067-19D0-4424-B1E8-435F050F4497}">
      <dgm:prSet phldrT="[Text]"/>
      <dgm:spPr/>
      <dgm:t>
        <a:bodyPr/>
        <a:lstStyle/>
        <a:p>
          <a:r>
            <a:rPr lang="en-US" dirty="0" smtClean="0"/>
            <a:t>Planning by features</a:t>
          </a:r>
          <a:endParaRPr lang="en-IN" dirty="0"/>
        </a:p>
      </dgm:t>
    </dgm:pt>
    <dgm:pt modelId="{3EE9A293-AE7B-4DD4-8740-99C869190939}" type="parTrans" cxnId="{A125FD5A-B035-4121-B026-CD07DA88A853}">
      <dgm:prSet/>
      <dgm:spPr/>
      <dgm:t>
        <a:bodyPr/>
        <a:lstStyle/>
        <a:p>
          <a:endParaRPr lang="en-US"/>
        </a:p>
      </dgm:t>
    </dgm:pt>
    <dgm:pt modelId="{10690960-2FA2-40E3-AF36-5699F458D96D}" type="sibTrans" cxnId="{A125FD5A-B035-4121-B026-CD07DA88A853}">
      <dgm:prSet/>
      <dgm:spPr/>
      <dgm:t>
        <a:bodyPr/>
        <a:lstStyle/>
        <a:p>
          <a:endParaRPr lang="en-US"/>
        </a:p>
      </dgm:t>
    </dgm:pt>
    <dgm:pt modelId="{EBA3AB01-7EE6-408B-B446-B8C478093844}">
      <dgm:prSet phldrT="[Text]"/>
      <dgm:spPr/>
      <dgm:t>
        <a:bodyPr/>
        <a:lstStyle/>
        <a:p>
          <a:r>
            <a:rPr lang="en-US" dirty="0" smtClean="0"/>
            <a:t>Planning by tasks</a:t>
          </a:r>
          <a:endParaRPr lang="en-IN" dirty="0"/>
        </a:p>
      </dgm:t>
    </dgm:pt>
    <dgm:pt modelId="{211415D8-743B-41DE-A3BD-6050BBCE5BF6}" type="parTrans" cxnId="{1049724F-0310-457C-9745-15B078346D5F}">
      <dgm:prSet/>
      <dgm:spPr/>
      <dgm:t>
        <a:bodyPr/>
        <a:lstStyle/>
        <a:p>
          <a:endParaRPr lang="en-US"/>
        </a:p>
      </dgm:t>
    </dgm:pt>
    <dgm:pt modelId="{560322C2-8455-4126-81CB-0E4325D3D2E8}" type="sibTrans" cxnId="{1049724F-0310-457C-9745-15B078346D5F}">
      <dgm:prSet/>
      <dgm:spPr/>
      <dgm:t>
        <a:bodyPr/>
        <a:lstStyle/>
        <a:p>
          <a:endParaRPr lang="en-US"/>
        </a:p>
      </dgm:t>
    </dgm:pt>
    <dgm:pt modelId="{05970D61-2E8D-46CC-B3D7-7E2F49093557}">
      <dgm:prSet phldrT="[Text]"/>
      <dgm:spPr/>
      <dgm:t>
        <a:bodyPr/>
        <a:lstStyle/>
        <a:p>
          <a:r>
            <a:rPr lang="en-US" dirty="0" smtClean="0"/>
            <a:t>Learn at the end</a:t>
          </a:r>
          <a:endParaRPr lang="en-IN" dirty="0"/>
        </a:p>
      </dgm:t>
    </dgm:pt>
    <dgm:pt modelId="{1FF00AE8-88B9-45E7-9691-C216EF016E93}" type="parTrans" cxnId="{283F0508-2659-4198-AACC-D6F8391C096E}">
      <dgm:prSet/>
      <dgm:spPr/>
      <dgm:t>
        <a:bodyPr/>
        <a:lstStyle/>
        <a:p>
          <a:endParaRPr lang="en-US"/>
        </a:p>
      </dgm:t>
    </dgm:pt>
    <dgm:pt modelId="{FB7BAA41-4BF9-4336-8708-21902AB918F1}" type="sibTrans" cxnId="{283F0508-2659-4198-AACC-D6F8391C096E}">
      <dgm:prSet/>
      <dgm:spPr/>
      <dgm:t>
        <a:bodyPr/>
        <a:lstStyle/>
        <a:p>
          <a:endParaRPr lang="en-US"/>
        </a:p>
      </dgm:t>
    </dgm:pt>
    <dgm:pt modelId="{C31E7F6E-CB10-46CE-9691-B00EDE0F613C}">
      <dgm:prSet phldrT="[Text]"/>
      <dgm:spPr/>
      <dgm:t>
        <a:bodyPr/>
        <a:lstStyle/>
        <a:p>
          <a:r>
            <a:rPr lang="en-US" dirty="0" smtClean="0"/>
            <a:t>Learn at every iteration</a:t>
          </a:r>
          <a:endParaRPr lang="en-IN" dirty="0"/>
        </a:p>
      </dgm:t>
    </dgm:pt>
    <dgm:pt modelId="{A3F7AF7B-3467-4DA6-B07D-259CD4BCB867}" type="parTrans" cxnId="{AB51E559-A0CA-43E0-81CA-253D5A275EE7}">
      <dgm:prSet/>
      <dgm:spPr/>
      <dgm:t>
        <a:bodyPr/>
        <a:lstStyle/>
        <a:p>
          <a:endParaRPr lang="en-US"/>
        </a:p>
      </dgm:t>
    </dgm:pt>
    <dgm:pt modelId="{A2B03A24-E429-48F0-9541-B79BF54E72B0}" type="sibTrans" cxnId="{AB51E559-A0CA-43E0-81CA-253D5A275EE7}">
      <dgm:prSet/>
      <dgm:spPr/>
      <dgm:t>
        <a:bodyPr/>
        <a:lstStyle/>
        <a:p>
          <a:endParaRPr lang="en-US"/>
        </a:p>
      </dgm:t>
    </dgm:pt>
    <dgm:pt modelId="{D6DC9F98-8A17-449C-B8D6-8DC645B73B0D}" type="pres">
      <dgm:prSet presAssocID="{0725FE2E-A259-459F-AFFD-84F87BA6490F}" presName="diagram" presStyleCnt="0">
        <dgm:presLayoutVars>
          <dgm:chPref val="1"/>
          <dgm:dir/>
          <dgm:animOne val="branch"/>
          <dgm:animLvl val="lvl"/>
          <dgm:resizeHandles/>
        </dgm:presLayoutVars>
      </dgm:prSet>
      <dgm:spPr/>
      <dgm:t>
        <a:bodyPr/>
        <a:lstStyle/>
        <a:p>
          <a:endParaRPr lang="en-IN"/>
        </a:p>
      </dgm:t>
    </dgm:pt>
    <dgm:pt modelId="{E3A21CC0-3DB5-4822-ADEA-23352ABDBA12}" type="pres">
      <dgm:prSet presAssocID="{778B0508-E5FA-46AB-A4C1-FF75892171B7}" presName="root" presStyleCnt="0"/>
      <dgm:spPr/>
    </dgm:pt>
    <dgm:pt modelId="{E0EC71B8-F500-4559-8B64-46391D810FD5}" type="pres">
      <dgm:prSet presAssocID="{778B0508-E5FA-46AB-A4C1-FF75892171B7}" presName="rootComposite" presStyleCnt="0"/>
      <dgm:spPr/>
    </dgm:pt>
    <dgm:pt modelId="{19B620AA-CAD0-4EF0-8F5F-A690D4E9598B}" type="pres">
      <dgm:prSet presAssocID="{778B0508-E5FA-46AB-A4C1-FF75892171B7}" presName="rootText" presStyleLbl="node1" presStyleIdx="0" presStyleCnt="2" custScaleX="281808"/>
      <dgm:spPr/>
      <dgm:t>
        <a:bodyPr/>
        <a:lstStyle/>
        <a:p>
          <a:endParaRPr lang="en-IN"/>
        </a:p>
      </dgm:t>
    </dgm:pt>
    <dgm:pt modelId="{A65C132F-E6EB-423F-A236-92FE50A8F92E}" type="pres">
      <dgm:prSet presAssocID="{778B0508-E5FA-46AB-A4C1-FF75892171B7}" presName="rootConnector" presStyleLbl="node1" presStyleIdx="0" presStyleCnt="2"/>
      <dgm:spPr/>
      <dgm:t>
        <a:bodyPr/>
        <a:lstStyle/>
        <a:p>
          <a:endParaRPr lang="en-IN"/>
        </a:p>
      </dgm:t>
    </dgm:pt>
    <dgm:pt modelId="{79120898-18D3-45EC-A179-9A3C282649BD}" type="pres">
      <dgm:prSet presAssocID="{778B0508-E5FA-46AB-A4C1-FF75892171B7}" presName="childShape" presStyleCnt="0"/>
      <dgm:spPr/>
    </dgm:pt>
    <dgm:pt modelId="{0E71921C-BAF3-48AA-A777-AD2D92F7B7E6}" type="pres">
      <dgm:prSet presAssocID="{6DB8C461-4632-4739-A0C7-692D35245005}" presName="Name13" presStyleLbl="parChTrans1D2" presStyleIdx="0" presStyleCnt="12"/>
      <dgm:spPr/>
      <dgm:t>
        <a:bodyPr/>
        <a:lstStyle/>
        <a:p>
          <a:endParaRPr lang="en-IN"/>
        </a:p>
      </dgm:t>
    </dgm:pt>
    <dgm:pt modelId="{FA3BBC02-EB3B-4937-8012-1674DB773CEB}" type="pres">
      <dgm:prSet presAssocID="{10E3499E-9E52-4CA7-9808-F40DE099BBB4}" presName="childText" presStyleLbl="bgAcc1" presStyleIdx="0" presStyleCnt="12" custScaleX="281808">
        <dgm:presLayoutVars>
          <dgm:bulletEnabled val="1"/>
        </dgm:presLayoutVars>
      </dgm:prSet>
      <dgm:spPr/>
      <dgm:t>
        <a:bodyPr/>
        <a:lstStyle/>
        <a:p>
          <a:endParaRPr lang="en-IN"/>
        </a:p>
      </dgm:t>
    </dgm:pt>
    <dgm:pt modelId="{4ECE1565-A343-4450-BB86-8D4C2E6A2BD2}" type="pres">
      <dgm:prSet presAssocID="{DC8E9BB5-0F22-451C-8D59-96BB587FCDE5}" presName="Name13" presStyleLbl="parChTrans1D2" presStyleIdx="1" presStyleCnt="12"/>
      <dgm:spPr/>
      <dgm:t>
        <a:bodyPr/>
        <a:lstStyle/>
        <a:p>
          <a:endParaRPr lang="en-US"/>
        </a:p>
      </dgm:t>
    </dgm:pt>
    <dgm:pt modelId="{A5B2C08A-E093-4883-82DA-8190A9964203}" type="pres">
      <dgm:prSet presAssocID="{210A4D50-4919-419D-8ABE-C7545F5D9A14}" presName="childText" presStyleLbl="bgAcc1" presStyleIdx="1" presStyleCnt="12" custScaleX="281808">
        <dgm:presLayoutVars>
          <dgm:bulletEnabled val="1"/>
        </dgm:presLayoutVars>
      </dgm:prSet>
      <dgm:spPr/>
      <dgm:t>
        <a:bodyPr/>
        <a:lstStyle/>
        <a:p>
          <a:endParaRPr lang="en-IN"/>
        </a:p>
      </dgm:t>
    </dgm:pt>
    <dgm:pt modelId="{40785AA5-813D-4898-BDEA-6A76DD603F39}" type="pres">
      <dgm:prSet presAssocID="{D56488CC-C20E-4308-8FB6-7632562C2E79}" presName="Name13" presStyleLbl="parChTrans1D2" presStyleIdx="2" presStyleCnt="12"/>
      <dgm:spPr/>
      <dgm:t>
        <a:bodyPr/>
        <a:lstStyle/>
        <a:p>
          <a:endParaRPr lang="en-IN"/>
        </a:p>
      </dgm:t>
    </dgm:pt>
    <dgm:pt modelId="{7EC4B145-536F-4968-B04D-967215D1DCED}" type="pres">
      <dgm:prSet presAssocID="{E86B47DE-B6A7-4B90-9BE9-18F4CF89ED72}" presName="childText" presStyleLbl="bgAcc1" presStyleIdx="2" presStyleCnt="12" custScaleX="281808">
        <dgm:presLayoutVars>
          <dgm:bulletEnabled val="1"/>
        </dgm:presLayoutVars>
      </dgm:prSet>
      <dgm:spPr/>
      <dgm:t>
        <a:bodyPr/>
        <a:lstStyle/>
        <a:p>
          <a:endParaRPr lang="en-IN"/>
        </a:p>
      </dgm:t>
    </dgm:pt>
    <dgm:pt modelId="{6F3A5802-EC2E-47C8-931D-0FF9005F704A}" type="pres">
      <dgm:prSet presAssocID="{18571EFD-F2D5-47E8-8CD6-FDF56BF72335}" presName="Name13" presStyleLbl="parChTrans1D2" presStyleIdx="3" presStyleCnt="12"/>
      <dgm:spPr/>
      <dgm:t>
        <a:bodyPr/>
        <a:lstStyle/>
        <a:p>
          <a:endParaRPr lang="en-US"/>
        </a:p>
      </dgm:t>
    </dgm:pt>
    <dgm:pt modelId="{C59A3A66-8627-4C67-875A-FA119F4C3E59}" type="pres">
      <dgm:prSet presAssocID="{D7DB3279-DDBE-4F06-93AB-1170F2931D9E}" presName="childText" presStyleLbl="bgAcc1" presStyleIdx="3" presStyleCnt="12" custScaleX="281808">
        <dgm:presLayoutVars>
          <dgm:bulletEnabled val="1"/>
        </dgm:presLayoutVars>
      </dgm:prSet>
      <dgm:spPr/>
      <dgm:t>
        <a:bodyPr/>
        <a:lstStyle/>
        <a:p>
          <a:endParaRPr lang="en-IN"/>
        </a:p>
      </dgm:t>
    </dgm:pt>
    <dgm:pt modelId="{E105F744-5946-4E3C-969A-B9EECC20A8BC}" type="pres">
      <dgm:prSet presAssocID="{211415D8-743B-41DE-A3BD-6050BBCE5BF6}" presName="Name13" presStyleLbl="parChTrans1D2" presStyleIdx="4" presStyleCnt="12"/>
      <dgm:spPr/>
      <dgm:t>
        <a:bodyPr/>
        <a:lstStyle/>
        <a:p>
          <a:endParaRPr lang="en-US"/>
        </a:p>
      </dgm:t>
    </dgm:pt>
    <dgm:pt modelId="{D48FE3FD-93F1-4800-9358-8584BFC3F644}" type="pres">
      <dgm:prSet presAssocID="{EBA3AB01-7EE6-408B-B446-B8C478093844}" presName="childText" presStyleLbl="bgAcc1" presStyleIdx="4" presStyleCnt="12" custScaleX="281808">
        <dgm:presLayoutVars>
          <dgm:bulletEnabled val="1"/>
        </dgm:presLayoutVars>
      </dgm:prSet>
      <dgm:spPr/>
      <dgm:t>
        <a:bodyPr/>
        <a:lstStyle/>
        <a:p>
          <a:endParaRPr lang="en-IN"/>
        </a:p>
      </dgm:t>
    </dgm:pt>
    <dgm:pt modelId="{ABBF0BBB-4861-453F-9B5F-CB637D3AD430}" type="pres">
      <dgm:prSet presAssocID="{1FF00AE8-88B9-45E7-9691-C216EF016E93}" presName="Name13" presStyleLbl="parChTrans1D2" presStyleIdx="5" presStyleCnt="12"/>
      <dgm:spPr/>
      <dgm:t>
        <a:bodyPr/>
        <a:lstStyle/>
        <a:p>
          <a:endParaRPr lang="en-US"/>
        </a:p>
      </dgm:t>
    </dgm:pt>
    <dgm:pt modelId="{0EC9A639-A10A-45C0-9FA6-B477B642C621}" type="pres">
      <dgm:prSet presAssocID="{05970D61-2E8D-46CC-B3D7-7E2F49093557}" presName="childText" presStyleLbl="bgAcc1" presStyleIdx="5" presStyleCnt="12" custScaleX="281808">
        <dgm:presLayoutVars>
          <dgm:bulletEnabled val="1"/>
        </dgm:presLayoutVars>
      </dgm:prSet>
      <dgm:spPr/>
      <dgm:t>
        <a:bodyPr/>
        <a:lstStyle/>
        <a:p>
          <a:endParaRPr lang="en-IN"/>
        </a:p>
      </dgm:t>
    </dgm:pt>
    <dgm:pt modelId="{5BA661A3-BF72-4C35-B267-E9DA1BD0CD32}" type="pres">
      <dgm:prSet presAssocID="{4CD3E3F1-ED59-4CC6-ADD7-00D0411831D7}" presName="root" presStyleCnt="0"/>
      <dgm:spPr/>
    </dgm:pt>
    <dgm:pt modelId="{7E3AFB23-99CB-419A-A08D-37817B0D9E4F}" type="pres">
      <dgm:prSet presAssocID="{4CD3E3F1-ED59-4CC6-ADD7-00D0411831D7}" presName="rootComposite" presStyleCnt="0"/>
      <dgm:spPr/>
    </dgm:pt>
    <dgm:pt modelId="{5DAB1A34-6CCF-4279-B661-8D2AEC8483E2}" type="pres">
      <dgm:prSet presAssocID="{4CD3E3F1-ED59-4CC6-ADD7-00D0411831D7}" presName="rootText" presStyleLbl="node1" presStyleIdx="1" presStyleCnt="2" custScaleX="281808"/>
      <dgm:spPr/>
      <dgm:t>
        <a:bodyPr/>
        <a:lstStyle/>
        <a:p>
          <a:endParaRPr lang="en-IN"/>
        </a:p>
      </dgm:t>
    </dgm:pt>
    <dgm:pt modelId="{F25669A7-1DFD-4D76-8E2A-EC1ED5235B1F}" type="pres">
      <dgm:prSet presAssocID="{4CD3E3F1-ED59-4CC6-ADD7-00D0411831D7}" presName="rootConnector" presStyleLbl="node1" presStyleIdx="1" presStyleCnt="2"/>
      <dgm:spPr/>
      <dgm:t>
        <a:bodyPr/>
        <a:lstStyle/>
        <a:p>
          <a:endParaRPr lang="en-IN"/>
        </a:p>
      </dgm:t>
    </dgm:pt>
    <dgm:pt modelId="{EDA08A7F-CF11-44FF-830B-77371397ABDA}" type="pres">
      <dgm:prSet presAssocID="{4CD3E3F1-ED59-4CC6-ADD7-00D0411831D7}" presName="childShape" presStyleCnt="0"/>
      <dgm:spPr/>
    </dgm:pt>
    <dgm:pt modelId="{18E279FA-6DA2-4297-9778-0F36DC0110C5}" type="pres">
      <dgm:prSet presAssocID="{D04B4EF7-A70A-4614-A5C5-B1E8072AB622}" presName="Name13" presStyleLbl="parChTrans1D2" presStyleIdx="6" presStyleCnt="12"/>
      <dgm:spPr/>
      <dgm:t>
        <a:bodyPr/>
        <a:lstStyle/>
        <a:p>
          <a:endParaRPr lang="en-IN"/>
        </a:p>
      </dgm:t>
    </dgm:pt>
    <dgm:pt modelId="{AC13C5E8-BB43-417D-AD09-1866F2F43226}" type="pres">
      <dgm:prSet presAssocID="{5B4624FA-DEF5-4A2D-B9D6-7210C42D821A}" presName="childText" presStyleLbl="bgAcc1" presStyleIdx="6" presStyleCnt="12">
        <dgm:presLayoutVars>
          <dgm:bulletEnabled val="1"/>
        </dgm:presLayoutVars>
      </dgm:prSet>
      <dgm:spPr/>
      <dgm:t>
        <a:bodyPr/>
        <a:lstStyle/>
        <a:p>
          <a:endParaRPr lang="en-IN"/>
        </a:p>
      </dgm:t>
    </dgm:pt>
    <dgm:pt modelId="{A06734A0-6A67-498E-A542-C6F777CD56ED}" type="pres">
      <dgm:prSet presAssocID="{3A30984C-13DA-494F-9528-7B34F724BEC2}" presName="Name13" presStyleLbl="parChTrans1D2" presStyleIdx="7" presStyleCnt="12"/>
      <dgm:spPr/>
      <dgm:t>
        <a:bodyPr/>
        <a:lstStyle/>
        <a:p>
          <a:endParaRPr lang="en-IN"/>
        </a:p>
      </dgm:t>
    </dgm:pt>
    <dgm:pt modelId="{FF4CE648-8691-4875-B473-D75CA7E161D3}" type="pres">
      <dgm:prSet presAssocID="{56712F06-6C22-41A4-B141-D3D015D16B99}" presName="childText" presStyleLbl="bgAcc1" presStyleIdx="7" presStyleCnt="12" custScaleX="281808">
        <dgm:presLayoutVars>
          <dgm:bulletEnabled val="1"/>
        </dgm:presLayoutVars>
      </dgm:prSet>
      <dgm:spPr/>
      <dgm:t>
        <a:bodyPr/>
        <a:lstStyle/>
        <a:p>
          <a:endParaRPr lang="en-IN"/>
        </a:p>
      </dgm:t>
    </dgm:pt>
    <dgm:pt modelId="{FC7A8C80-A83D-4003-890D-FA864E690ACC}" type="pres">
      <dgm:prSet presAssocID="{B9C25914-B245-4836-A321-5422ABCC8D50}" presName="Name13" presStyleLbl="parChTrans1D2" presStyleIdx="8" presStyleCnt="12"/>
      <dgm:spPr/>
      <dgm:t>
        <a:bodyPr/>
        <a:lstStyle/>
        <a:p>
          <a:endParaRPr lang="en-US"/>
        </a:p>
      </dgm:t>
    </dgm:pt>
    <dgm:pt modelId="{7E36AF96-5ADE-48A5-A5C8-7B27C8E7B74E}" type="pres">
      <dgm:prSet presAssocID="{6DFE29C5-2E64-4A26-A2B9-B4F5E1607880}" presName="childText" presStyleLbl="bgAcc1" presStyleIdx="8" presStyleCnt="12" custScaleX="281808">
        <dgm:presLayoutVars>
          <dgm:bulletEnabled val="1"/>
        </dgm:presLayoutVars>
      </dgm:prSet>
      <dgm:spPr/>
      <dgm:t>
        <a:bodyPr/>
        <a:lstStyle/>
        <a:p>
          <a:endParaRPr lang="en-IN"/>
        </a:p>
      </dgm:t>
    </dgm:pt>
    <dgm:pt modelId="{449C4FD3-F2BF-4C34-80DA-DDB285E79639}" type="pres">
      <dgm:prSet presAssocID="{92F3827D-EFFC-44CB-9B77-4089E0B97C22}" presName="Name13" presStyleLbl="parChTrans1D2" presStyleIdx="9" presStyleCnt="12"/>
      <dgm:spPr/>
      <dgm:t>
        <a:bodyPr/>
        <a:lstStyle/>
        <a:p>
          <a:endParaRPr lang="en-US"/>
        </a:p>
      </dgm:t>
    </dgm:pt>
    <dgm:pt modelId="{73EC9864-048B-4E15-A214-4D8FB4C8A509}" type="pres">
      <dgm:prSet presAssocID="{13FE8C98-7990-4807-B090-E8FC944D7EB3}" presName="childText" presStyleLbl="bgAcc1" presStyleIdx="9" presStyleCnt="12" custScaleX="281808">
        <dgm:presLayoutVars>
          <dgm:bulletEnabled val="1"/>
        </dgm:presLayoutVars>
      </dgm:prSet>
      <dgm:spPr/>
      <dgm:t>
        <a:bodyPr/>
        <a:lstStyle/>
        <a:p>
          <a:endParaRPr lang="en-IN"/>
        </a:p>
      </dgm:t>
    </dgm:pt>
    <dgm:pt modelId="{0C8329AA-F4A3-4EED-AB0D-0B0F62BBFBA4}" type="pres">
      <dgm:prSet presAssocID="{3EE9A293-AE7B-4DD4-8740-99C869190939}" presName="Name13" presStyleLbl="parChTrans1D2" presStyleIdx="10" presStyleCnt="12"/>
      <dgm:spPr/>
      <dgm:t>
        <a:bodyPr/>
        <a:lstStyle/>
        <a:p>
          <a:endParaRPr lang="en-US"/>
        </a:p>
      </dgm:t>
    </dgm:pt>
    <dgm:pt modelId="{5D7E7C54-099C-418D-B605-B994E7234E47}" type="pres">
      <dgm:prSet presAssocID="{8AD81067-19D0-4424-B1E8-435F050F4497}" presName="childText" presStyleLbl="bgAcc1" presStyleIdx="10" presStyleCnt="12" custScaleX="281808">
        <dgm:presLayoutVars>
          <dgm:bulletEnabled val="1"/>
        </dgm:presLayoutVars>
      </dgm:prSet>
      <dgm:spPr/>
      <dgm:t>
        <a:bodyPr/>
        <a:lstStyle/>
        <a:p>
          <a:endParaRPr lang="en-IN"/>
        </a:p>
      </dgm:t>
    </dgm:pt>
    <dgm:pt modelId="{DBA1BE3F-CB03-4D0F-93F8-183C9F88EDAD}" type="pres">
      <dgm:prSet presAssocID="{A3F7AF7B-3467-4DA6-B07D-259CD4BCB867}" presName="Name13" presStyleLbl="parChTrans1D2" presStyleIdx="11" presStyleCnt="12"/>
      <dgm:spPr/>
      <dgm:t>
        <a:bodyPr/>
        <a:lstStyle/>
        <a:p>
          <a:endParaRPr lang="en-US"/>
        </a:p>
      </dgm:t>
    </dgm:pt>
    <dgm:pt modelId="{1256D404-BB1C-4DB2-96D4-3E61E970ECA2}" type="pres">
      <dgm:prSet presAssocID="{C31E7F6E-CB10-46CE-9691-B00EDE0F613C}" presName="childText" presStyleLbl="bgAcc1" presStyleIdx="11" presStyleCnt="12" custScaleX="281808">
        <dgm:presLayoutVars>
          <dgm:bulletEnabled val="1"/>
        </dgm:presLayoutVars>
      </dgm:prSet>
      <dgm:spPr/>
      <dgm:t>
        <a:bodyPr/>
        <a:lstStyle/>
        <a:p>
          <a:endParaRPr lang="en-IN"/>
        </a:p>
      </dgm:t>
    </dgm:pt>
  </dgm:ptLst>
  <dgm:cxnLst>
    <dgm:cxn modelId="{94136736-6173-4CDD-9B9C-50F302202F9D}" type="presOf" srcId="{211415D8-743B-41DE-A3BD-6050BBCE5BF6}" destId="{E105F744-5946-4E3C-969A-B9EECC20A8BC}" srcOrd="0" destOrd="0" presId="urn:microsoft.com/office/officeart/2005/8/layout/hierarchy3"/>
    <dgm:cxn modelId="{32D483DB-5D5D-4167-B13E-DD9460C70188}" type="presOf" srcId="{6DB8C461-4632-4739-A0C7-692D35245005}" destId="{0E71921C-BAF3-48AA-A777-AD2D92F7B7E6}" srcOrd="0" destOrd="0" presId="urn:microsoft.com/office/officeart/2005/8/layout/hierarchy3"/>
    <dgm:cxn modelId="{AE94CFF9-E1F5-475C-995E-1C014A703F81}" type="presOf" srcId="{18571EFD-F2D5-47E8-8CD6-FDF56BF72335}" destId="{6F3A5802-EC2E-47C8-931D-0FF9005F704A}" srcOrd="0" destOrd="0" presId="urn:microsoft.com/office/officeart/2005/8/layout/hierarchy3"/>
    <dgm:cxn modelId="{1C90EFBD-4286-4AE7-B9F8-8A9939D819FC}" type="presOf" srcId="{13FE8C98-7990-4807-B090-E8FC944D7EB3}" destId="{73EC9864-048B-4E15-A214-4D8FB4C8A509}" srcOrd="0" destOrd="0" presId="urn:microsoft.com/office/officeart/2005/8/layout/hierarchy3"/>
    <dgm:cxn modelId="{283F0508-2659-4198-AACC-D6F8391C096E}" srcId="{778B0508-E5FA-46AB-A4C1-FF75892171B7}" destId="{05970D61-2E8D-46CC-B3D7-7E2F49093557}" srcOrd="5" destOrd="0" parTransId="{1FF00AE8-88B9-45E7-9691-C216EF016E93}" sibTransId="{FB7BAA41-4BF9-4336-8708-21902AB918F1}"/>
    <dgm:cxn modelId="{A38FA4ED-C239-4027-86FE-43AC6E1B65B1}" type="presOf" srcId="{210A4D50-4919-419D-8ABE-C7545F5D9A14}" destId="{A5B2C08A-E093-4883-82DA-8190A9964203}" srcOrd="0" destOrd="0" presId="urn:microsoft.com/office/officeart/2005/8/layout/hierarchy3"/>
    <dgm:cxn modelId="{945D5691-DF05-4D64-9AAB-7A9FFAD99118}" srcId="{4CD3E3F1-ED59-4CC6-ADD7-00D0411831D7}" destId="{5B4624FA-DEF5-4A2D-B9D6-7210C42D821A}" srcOrd="0" destOrd="0" parTransId="{D04B4EF7-A70A-4614-A5C5-B1E8072AB622}" sibTransId="{753C92D6-2E39-42C3-9F5C-55211AEF793A}"/>
    <dgm:cxn modelId="{D42F16A5-825D-4A8F-8C2E-CE2EB4540D2E}" type="presOf" srcId="{EBA3AB01-7EE6-408B-B446-B8C478093844}" destId="{D48FE3FD-93F1-4800-9358-8584BFC3F644}" srcOrd="0" destOrd="0" presId="urn:microsoft.com/office/officeart/2005/8/layout/hierarchy3"/>
    <dgm:cxn modelId="{6F0A0127-2C4D-459D-BD4D-1589A065F0A5}" type="presOf" srcId="{D56488CC-C20E-4308-8FB6-7632562C2E79}" destId="{40785AA5-813D-4898-BDEA-6A76DD603F39}" srcOrd="0" destOrd="0" presId="urn:microsoft.com/office/officeart/2005/8/layout/hierarchy3"/>
    <dgm:cxn modelId="{918E4E01-A264-43B8-9021-DFDE95FF504A}" type="presOf" srcId="{D04B4EF7-A70A-4614-A5C5-B1E8072AB622}" destId="{18E279FA-6DA2-4297-9778-0F36DC0110C5}" srcOrd="0" destOrd="0" presId="urn:microsoft.com/office/officeart/2005/8/layout/hierarchy3"/>
    <dgm:cxn modelId="{F9EE1493-6109-42AF-9795-D7076FD3E734}" srcId="{0725FE2E-A259-459F-AFFD-84F87BA6490F}" destId="{778B0508-E5FA-46AB-A4C1-FF75892171B7}" srcOrd="0" destOrd="0" parTransId="{D54851CC-3E95-4226-ABCD-ADDF90556325}" sibTransId="{4EC27544-913C-4FF5-93D4-49D57590FC91}"/>
    <dgm:cxn modelId="{75075744-D950-4FFB-9EE8-BB9DDC9BC614}" type="presOf" srcId="{A3F7AF7B-3467-4DA6-B07D-259CD4BCB867}" destId="{DBA1BE3F-CB03-4D0F-93F8-183C9F88EDAD}" srcOrd="0" destOrd="0" presId="urn:microsoft.com/office/officeart/2005/8/layout/hierarchy3"/>
    <dgm:cxn modelId="{78F01862-1593-4855-BF50-F07ECFD215A9}" srcId="{4CD3E3F1-ED59-4CC6-ADD7-00D0411831D7}" destId="{13FE8C98-7990-4807-B090-E8FC944D7EB3}" srcOrd="3" destOrd="0" parTransId="{92F3827D-EFFC-44CB-9B77-4089E0B97C22}" sibTransId="{A1A404D0-E5E1-4B6C-9D9F-0D3BB29F21D9}"/>
    <dgm:cxn modelId="{93612805-967E-4242-A3CC-C1549DB0B600}" type="presOf" srcId="{1FF00AE8-88B9-45E7-9691-C216EF016E93}" destId="{ABBF0BBB-4861-453F-9B5F-CB637D3AD430}" srcOrd="0" destOrd="0" presId="urn:microsoft.com/office/officeart/2005/8/layout/hierarchy3"/>
    <dgm:cxn modelId="{A125FD5A-B035-4121-B026-CD07DA88A853}" srcId="{4CD3E3F1-ED59-4CC6-ADD7-00D0411831D7}" destId="{8AD81067-19D0-4424-B1E8-435F050F4497}" srcOrd="4" destOrd="0" parTransId="{3EE9A293-AE7B-4DD4-8740-99C869190939}" sibTransId="{10690960-2FA2-40E3-AF36-5699F458D96D}"/>
    <dgm:cxn modelId="{15A8C76A-67B0-441B-92BB-AF0FB43628DF}" srcId="{4CD3E3F1-ED59-4CC6-ADD7-00D0411831D7}" destId="{56712F06-6C22-41A4-B141-D3D015D16B99}" srcOrd="1" destOrd="0" parTransId="{3A30984C-13DA-494F-9528-7B34F724BEC2}" sibTransId="{868B2464-6452-4845-BE5D-2AB431B8C35F}"/>
    <dgm:cxn modelId="{F8B72AD4-20C7-44D1-BC96-49A6B6851253}" srcId="{778B0508-E5FA-46AB-A4C1-FF75892171B7}" destId="{210A4D50-4919-419D-8ABE-C7545F5D9A14}" srcOrd="1" destOrd="0" parTransId="{DC8E9BB5-0F22-451C-8D59-96BB587FCDE5}" sibTransId="{ED35A08F-4142-477E-998E-D922E6DCABF3}"/>
    <dgm:cxn modelId="{AB51E559-A0CA-43E0-81CA-253D5A275EE7}" srcId="{4CD3E3F1-ED59-4CC6-ADD7-00D0411831D7}" destId="{C31E7F6E-CB10-46CE-9691-B00EDE0F613C}" srcOrd="5" destOrd="0" parTransId="{A3F7AF7B-3467-4DA6-B07D-259CD4BCB867}" sibTransId="{A2B03A24-E429-48F0-9541-B79BF54E72B0}"/>
    <dgm:cxn modelId="{F9468CDB-6DBE-4AAA-9870-86B0E794A385}" type="presOf" srcId="{C31E7F6E-CB10-46CE-9691-B00EDE0F613C}" destId="{1256D404-BB1C-4DB2-96D4-3E61E970ECA2}" srcOrd="0" destOrd="0" presId="urn:microsoft.com/office/officeart/2005/8/layout/hierarchy3"/>
    <dgm:cxn modelId="{E5A331C1-8D33-4B2F-9511-04C232919130}" type="presOf" srcId="{6DFE29C5-2E64-4A26-A2B9-B4F5E1607880}" destId="{7E36AF96-5ADE-48A5-A5C8-7B27C8E7B74E}" srcOrd="0" destOrd="0" presId="urn:microsoft.com/office/officeart/2005/8/layout/hierarchy3"/>
    <dgm:cxn modelId="{0AC1D421-3508-479C-85A1-673545060EC0}" srcId="{4CD3E3F1-ED59-4CC6-ADD7-00D0411831D7}" destId="{6DFE29C5-2E64-4A26-A2B9-B4F5E1607880}" srcOrd="2" destOrd="0" parTransId="{B9C25914-B245-4836-A321-5422ABCC8D50}" sibTransId="{53EAA21E-D310-488C-9AD4-2A652ABC6AC8}"/>
    <dgm:cxn modelId="{94B2AF94-4909-4CD5-AE0F-621C3B115927}" type="presOf" srcId="{DC8E9BB5-0F22-451C-8D59-96BB587FCDE5}" destId="{4ECE1565-A343-4450-BB86-8D4C2E6A2BD2}" srcOrd="0" destOrd="0" presId="urn:microsoft.com/office/officeart/2005/8/layout/hierarchy3"/>
    <dgm:cxn modelId="{4D9B2493-2099-4C32-BF96-69894D8458EC}" type="presOf" srcId="{10E3499E-9E52-4CA7-9808-F40DE099BBB4}" destId="{FA3BBC02-EB3B-4937-8012-1674DB773CEB}" srcOrd="0" destOrd="0" presId="urn:microsoft.com/office/officeart/2005/8/layout/hierarchy3"/>
    <dgm:cxn modelId="{DBA64C67-8825-47A4-8F76-EAEEA594635A}" type="presOf" srcId="{E86B47DE-B6A7-4B90-9BE9-18F4CF89ED72}" destId="{7EC4B145-536F-4968-B04D-967215D1DCED}" srcOrd="0" destOrd="0" presId="urn:microsoft.com/office/officeart/2005/8/layout/hierarchy3"/>
    <dgm:cxn modelId="{DDB9F82B-C2DC-4CCB-A980-532662E703A6}" srcId="{778B0508-E5FA-46AB-A4C1-FF75892171B7}" destId="{D7DB3279-DDBE-4F06-93AB-1170F2931D9E}" srcOrd="3" destOrd="0" parTransId="{18571EFD-F2D5-47E8-8CD6-FDF56BF72335}" sibTransId="{7535682C-84F8-43A5-826F-75D24E7B2184}"/>
    <dgm:cxn modelId="{1049724F-0310-457C-9745-15B078346D5F}" srcId="{778B0508-E5FA-46AB-A4C1-FF75892171B7}" destId="{EBA3AB01-7EE6-408B-B446-B8C478093844}" srcOrd="4" destOrd="0" parTransId="{211415D8-743B-41DE-A3BD-6050BBCE5BF6}" sibTransId="{560322C2-8455-4126-81CB-0E4325D3D2E8}"/>
    <dgm:cxn modelId="{9D91E9DF-046E-4723-9D26-9EA2C023E350}" type="presOf" srcId="{B9C25914-B245-4836-A321-5422ABCC8D50}" destId="{FC7A8C80-A83D-4003-890D-FA864E690ACC}" srcOrd="0" destOrd="0" presId="urn:microsoft.com/office/officeart/2005/8/layout/hierarchy3"/>
    <dgm:cxn modelId="{69AC8B1B-1D49-4FDE-9B02-9465763F2512}" type="presOf" srcId="{3EE9A293-AE7B-4DD4-8740-99C869190939}" destId="{0C8329AA-F4A3-4EED-AB0D-0B0F62BBFBA4}" srcOrd="0" destOrd="0" presId="urn:microsoft.com/office/officeart/2005/8/layout/hierarchy3"/>
    <dgm:cxn modelId="{3FD10012-999A-45EE-987C-63001E2F8BD6}" srcId="{778B0508-E5FA-46AB-A4C1-FF75892171B7}" destId="{10E3499E-9E52-4CA7-9808-F40DE099BBB4}" srcOrd="0" destOrd="0" parTransId="{6DB8C461-4632-4739-A0C7-692D35245005}" sibTransId="{77E2E0F3-8148-40E8-A137-B03F208F2DCD}"/>
    <dgm:cxn modelId="{6143B5E6-2C43-4986-BF88-D73C4C4B8BFF}" type="presOf" srcId="{56712F06-6C22-41A4-B141-D3D015D16B99}" destId="{FF4CE648-8691-4875-B473-D75CA7E161D3}" srcOrd="0" destOrd="0" presId="urn:microsoft.com/office/officeart/2005/8/layout/hierarchy3"/>
    <dgm:cxn modelId="{FF534DEE-10E0-45B9-90D2-55E13B26906F}" type="presOf" srcId="{778B0508-E5FA-46AB-A4C1-FF75892171B7}" destId="{19B620AA-CAD0-4EF0-8F5F-A690D4E9598B}" srcOrd="0" destOrd="0" presId="urn:microsoft.com/office/officeart/2005/8/layout/hierarchy3"/>
    <dgm:cxn modelId="{D0FC264F-4E87-4082-B0F3-1D8BFE8B2F6D}" srcId="{778B0508-E5FA-46AB-A4C1-FF75892171B7}" destId="{E86B47DE-B6A7-4B90-9BE9-18F4CF89ED72}" srcOrd="2" destOrd="0" parTransId="{D56488CC-C20E-4308-8FB6-7632562C2E79}" sibTransId="{91BE852D-9B4E-4DE9-A63F-A1BE9B86CF4F}"/>
    <dgm:cxn modelId="{EC66FE26-5913-4104-96C3-03AD8FB1E306}" type="presOf" srcId="{3A30984C-13DA-494F-9528-7B34F724BEC2}" destId="{A06734A0-6A67-498E-A542-C6F777CD56ED}" srcOrd="0" destOrd="0" presId="urn:microsoft.com/office/officeart/2005/8/layout/hierarchy3"/>
    <dgm:cxn modelId="{7AF0DF25-E826-409F-B4F0-D84E60EF1FDA}" type="presOf" srcId="{8AD81067-19D0-4424-B1E8-435F050F4497}" destId="{5D7E7C54-099C-418D-B605-B994E7234E47}" srcOrd="0" destOrd="0" presId="urn:microsoft.com/office/officeart/2005/8/layout/hierarchy3"/>
    <dgm:cxn modelId="{3E875E4C-FFA4-4690-945D-1751A85B6243}" type="presOf" srcId="{5B4624FA-DEF5-4A2D-B9D6-7210C42D821A}" destId="{AC13C5E8-BB43-417D-AD09-1866F2F43226}" srcOrd="0" destOrd="0" presId="urn:microsoft.com/office/officeart/2005/8/layout/hierarchy3"/>
    <dgm:cxn modelId="{8B43AD0B-BF67-4B68-B423-3F1FC005A350}" type="presOf" srcId="{92F3827D-EFFC-44CB-9B77-4089E0B97C22}" destId="{449C4FD3-F2BF-4C34-80DA-DDB285E79639}" srcOrd="0" destOrd="0" presId="urn:microsoft.com/office/officeart/2005/8/layout/hierarchy3"/>
    <dgm:cxn modelId="{2B122FCD-4BAB-45A6-A73F-0DFBDC780EF2}" type="presOf" srcId="{4CD3E3F1-ED59-4CC6-ADD7-00D0411831D7}" destId="{F25669A7-1DFD-4D76-8E2A-EC1ED5235B1F}" srcOrd="1" destOrd="0" presId="urn:microsoft.com/office/officeart/2005/8/layout/hierarchy3"/>
    <dgm:cxn modelId="{1A7F1368-DA45-4129-9369-2F67F91B8BA9}" type="presOf" srcId="{0725FE2E-A259-459F-AFFD-84F87BA6490F}" destId="{D6DC9F98-8A17-449C-B8D6-8DC645B73B0D}" srcOrd="0" destOrd="0" presId="urn:microsoft.com/office/officeart/2005/8/layout/hierarchy3"/>
    <dgm:cxn modelId="{A5937403-7E7B-4A12-96C4-94ABE9BE0686}" type="presOf" srcId="{778B0508-E5FA-46AB-A4C1-FF75892171B7}" destId="{A65C132F-E6EB-423F-A236-92FE50A8F92E}" srcOrd="1" destOrd="0" presId="urn:microsoft.com/office/officeart/2005/8/layout/hierarchy3"/>
    <dgm:cxn modelId="{1EB42035-9902-4186-802B-C85867BC0C2D}" srcId="{0725FE2E-A259-459F-AFFD-84F87BA6490F}" destId="{4CD3E3F1-ED59-4CC6-ADD7-00D0411831D7}" srcOrd="1" destOrd="0" parTransId="{ACAE5135-3A6C-4DA5-89B9-DA4E018A68E6}" sibTransId="{DC680443-C608-4EAD-941B-C6C6FAF8A5E1}"/>
    <dgm:cxn modelId="{62D86CED-05F9-4451-A353-A1401292280A}" type="presOf" srcId="{D7DB3279-DDBE-4F06-93AB-1170F2931D9E}" destId="{C59A3A66-8627-4C67-875A-FA119F4C3E59}" srcOrd="0" destOrd="0" presId="urn:microsoft.com/office/officeart/2005/8/layout/hierarchy3"/>
    <dgm:cxn modelId="{00462F37-1703-40CA-9AEE-303463920650}" type="presOf" srcId="{05970D61-2E8D-46CC-B3D7-7E2F49093557}" destId="{0EC9A639-A10A-45C0-9FA6-B477B642C621}" srcOrd="0" destOrd="0" presId="urn:microsoft.com/office/officeart/2005/8/layout/hierarchy3"/>
    <dgm:cxn modelId="{257E9DCC-7FF7-4B31-B8E5-365508D96526}" type="presOf" srcId="{4CD3E3F1-ED59-4CC6-ADD7-00D0411831D7}" destId="{5DAB1A34-6CCF-4279-B661-8D2AEC8483E2}" srcOrd="0" destOrd="0" presId="urn:microsoft.com/office/officeart/2005/8/layout/hierarchy3"/>
    <dgm:cxn modelId="{3562D9B2-50FC-49CC-AF83-C4EEB66A9964}" type="presParOf" srcId="{D6DC9F98-8A17-449C-B8D6-8DC645B73B0D}" destId="{E3A21CC0-3DB5-4822-ADEA-23352ABDBA12}" srcOrd="0" destOrd="0" presId="urn:microsoft.com/office/officeart/2005/8/layout/hierarchy3"/>
    <dgm:cxn modelId="{02DA3F50-1046-47B4-B679-416722912A9E}" type="presParOf" srcId="{E3A21CC0-3DB5-4822-ADEA-23352ABDBA12}" destId="{E0EC71B8-F500-4559-8B64-46391D810FD5}" srcOrd="0" destOrd="0" presId="urn:microsoft.com/office/officeart/2005/8/layout/hierarchy3"/>
    <dgm:cxn modelId="{8A09128C-2236-402A-BA93-F5441BDDD900}" type="presParOf" srcId="{E0EC71B8-F500-4559-8B64-46391D810FD5}" destId="{19B620AA-CAD0-4EF0-8F5F-A690D4E9598B}" srcOrd="0" destOrd="0" presId="urn:microsoft.com/office/officeart/2005/8/layout/hierarchy3"/>
    <dgm:cxn modelId="{9C6638F8-F669-48BA-97E8-2A2E8A65D1EB}" type="presParOf" srcId="{E0EC71B8-F500-4559-8B64-46391D810FD5}" destId="{A65C132F-E6EB-423F-A236-92FE50A8F92E}" srcOrd="1" destOrd="0" presId="urn:microsoft.com/office/officeart/2005/8/layout/hierarchy3"/>
    <dgm:cxn modelId="{B7B6F130-57E3-4528-83CA-50D92D60CC4A}" type="presParOf" srcId="{E3A21CC0-3DB5-4822-ADEA-23352ABDBA12}" destId="{79120898-18D3-45EC-A179-9A3C282649BD}" srcOrd="1" destOrd="0" presId="urn:microsoft.com/office/officeart/2005/8/layout/hierarchy3"/>
    <dgm:cxn modelId="{47982FEC-E767-4A1B-AD95-A943F6A40831}" type="presParOf" srcId="{79120898-18D3-45EC-A179-9A3C282649BD}" destId="{0E71921C-BAF3-48AA-A777-AD2D92F7B7E6}" srcOrd="0" destOrd="0" presId="urn:microsoft.com/office/officeart/2005/8/layout/hierarchy3"/>
    <dgm:cxn modelId="{D8A4E405-8865-46FA-B318-64E026FCB297}" type="presParOf" srcId="{79120898-18D3-45EC-A179-9A3C282649BD}" destId="{FA3BBC02-EB3B-4937-8012-1674DB773CEB}" srcOrd="1" destOrd="0" presId="urn:microsoft.com/office/officeart/2005/8/layout/hierarchy3"/>
    <dgm:cxn modelId="{04709169-A8D7-41AF-9582-E1584B8E08F2}" type="presParOf" srcId="{79120898-18D3-45EC-A179-9A3C282649BD}" destId="{4ECE1565-A343-4450-BB86-8D4C2E6A2BD2}" srcOrd="2" destOrd="0" presId="urn:microsoft.com/office/officeart/2005/8/layout/hierarchy3"/>
    <dgm:cxn modelId="{B9339352-B15F-4869-9EF6-26D86FE2005B}" type="presParOf" srcId="{79120898-18D3-45EC-A179-9A3C282649BD}" destId="{A5B2C08A-E093-4883-82DA-8190A9964203}" srcOrd="3" destOrd="0" presId="urn:microsoft.com/office/officeart/2005/8/layout/hierarchy3"/>
    <dgm:cxn modelId="{0BCCB75B-8430-479C-848F-7C79E9B53475}" type="presParOf" srcId="{79120898-18D3-45EC-A179-9A3C282649BD}" destId="{40785AA5-813D-4898-BDEA-6A76DD603F39}" srcOrd="4" destOrd="0" presId="urn:microsoft.com/office/officeart/2005/8/layout/hierarchy3"/>
    <dgm:cxn modelId="{E87F6340-5B41-4AF9-A516-327BE4159C28}" type="presParOf" srcId="{79120898-18D3-45EC-A179-9A3C282649BD}" destId="{7EC4B145-536F-4968-B04D-967215D1DCED}" srcOrd="5" destOrd="0" presId="urn:microsoft.com/office/officeart/2005/8/layout/hierarchy3"/>
    <dgm:cxn modelId="{09734F12-28E4-4A16-8D22-5F198E0A4AEE}" type="presParOf" srcId="{79120898-18D3-45EC-A179-9A3C282649BD}" destId="{6F3A5802-EC2E-47C8-931D-0FF9005F704A}" srcOrd="6" destOrd="0" presId="urn:microsoft.com/office/officeart/2005/8/layout/hierarchy3"/>
    <dgm:cxn modelId="{BF0B6726-D0A6-4D3A-BC08-F4D3B7D4B68D}" type="presParOf" srcId="{79120898-18D3-45EC-A179-9A3C282649BD}" destId="{C59A3A66-8627-4C67-875A-FA119F4C3E59}" srcOrd="7" destOrd="0" presId="urn:microsoft.com/office/officeart/2005/8/layout/hierarchy3"/>
    <dgm:cxn modelId="{19252703-B986-4A39-B0E0-3093964B674B}" type="presParOf" srcId="{79120898-18D3-45EC-A179-9A3C282649BD}" destId="{E105F744-5946-4E3C-969A-B9EECC20A8BC}" srcOrd="8" destOrd="0" presId="urn:microsoft.com/office/officeart/2005/8/layout/hierarchy3"/>
    <dgm:cxn modelId="{950C1C9D-62D8-4433-AEB9-D08EBB07F329}" type="presParOf" srcId="{79120898-18D3-45EC-A179-9A3C282649BD}" destId="{D48FE3FD-93F1-4800-9358-8584BFC3F644}" srcOrd="9" destOrd="0" presId="urn:microsoft.com/office/officeart/2005/8/layout/hierarchy3"/>
    <dgm:cxn modelId="{26D52AA1-31D3-40E9-AB7E-1CD72963C85C}" type="presParOf" srcId="{79120898-18D3-45EC-A179-9A3C282649BD}" destId="{ABBF0BBB-4861-453F-9B5F-CB637D3AD430}" srcOrd="10" destOrd="0" presId="urn:microsoft.com/office/officeart/2005/8/layout/hierarchy3"/>
    <dgm:cxn modelId="{E787A58C-1AE5-4867-B033-AB530F4B36A0}" type="presParOf" srcId="{79120898-18D3-45EC-A179-9A3C282649BD}" destId="{0EC9A639-A10A-45C0-9FA6-B477B642C621}" srcOrd="11" destOrd="0" presId="urn:microsoft.com/office/officeart/2005/8/layout/hierarchy3"/>
    <dgm:cxn modelId="{C8676572-714F-459D-A2A2-DF46FF6852E5}" type="presParOf" srcId="{D6DC9F98-8A17-449C-B8D6-8DC645B73B0D}" destId="{5BA661A3-BF72-4C35-B267-E9DA1BD0CD32}" srcOrd="1" destOrd="0" presId="urn:microsoft.com/office/officeart/2005/8/layout/hierarchy3"/>
    <dgm:cxn modelId="{908D96C4-6C9B-4D94-A3BB-C2C65CF24B90}" type="presParOf" srcId="{5BA661A3-BF72-4C35-B267-E9DA1BD0CD32}" destId="{7E3AFB23-99CB-419A-A08D-37817B0D9E4F}" srcOrd="0" destOrd="0" presId="urn:microsoft.com/office/officeart/2005/8/layout/hierarchy3"/>
    <dgm:cxn modelId="{38F182FB-4795-454B-88CD-2AA1C0C7571E}" type="presParOf" srcId="{7E3AFB23-99CB-419A-A08D-37817B0D9E4F}" destId="{5DAB1A34-6CCF-4279-B661-8D2AEC8483E2}" srcOrd="0" destOrd="0" presId="urn:microsoft.com/office/officeart/2005/8/layout/hierarchy3"/>
    <dgm:cxn modelId="{98694B8B-EBB8-4588-B61B-586C9B061B0C}" type="presParOf" srcId="{7E3AFB23-99CB-419A-A08D-37817B0D9E4F}" destId="{F25669A7-1DFD-4D76-8E2A-EC1ED5235B1F}" srcOrd="1" destOrd="0" presId="urn:microsoft.com/office/officeart/2005/8/layout/hierarchy3"/>
    <dgm:cxn modelId="{F7293AB1-7C59-4567-9268-2ED145BD2D49}" type="presParOf" srcId="{5BA661A3-BF72-4C35-B267-E9DA1BD0CD32}" destId="{EDA08A7F-CF11-44FF-830B-77371397ABDA}" srcOrd="1" destOrd="0" presId="urn:microsoft.com/office/officeart/2005/8/layout/hierarchy3"/>
    <dgm:cxn modelId="{78B2497A-223C-43ED-806C-F94A829BEE1D}" type="presParOf" srcId="{EDA08A7F-CF11-44FF-830B-77371397ABDA}" destId="{18E279FA-6DA2-4297-9778-0F36DC0110C5}" srcOrd="0" destOrd="0" presId="urn:microsoft.com/office/officeart/2005/8/layout/hierarchy3"/>
    <dgm:cxn modelId="{715F0483-0CE3-417C-850D-C71474BE7270}" type="presParOf" srcId="{EDA08A7F-CF11-44FF-830B-77371397ABDA}" destId="{AC13C5E8-BB43-417D-AD09-1866F2F43226}" srcOrd="1" destOrd="0" presId="urn:microsoft.com/office/officeart/2005/8/layout/hierarchy3"/>
    <dgm:cxn modelId="{51CA1844-0390-45D1-91DE-C4D2A937ECD6}" type="presParOf" srcId="{EDA08A7F-CF11-44FF-830B-77371397ABDA}" destId="{A06734A0-6A67-498E-A542-C6F777CD56ED}" srcOrd="2" destOrd="0" presId="urn:microsoft.com/office/officeart/2005/8/layout/hierarchy3"/>
    <dgm:cxn modelId="{17EFE1A7-8EB5-4C25-AED3-0B6C799316A3}" type="presParOf" srcId="{EDA08A7F-CF11-44FF-830B-77371397ABDA}" destId="{FF4CE648-8691-4875-B473-D75CA7E161D3}" srcOrd="3" destOrd="0" presId="urn:microsoft.com/office/officeart/2005/8/layout/hierarchy3"/>
    <dgm:cxn modelId="{78D8B99B-B4B6-43FB-A454-C78653F94FFD}" type="presParOf" srcId="{EDA08A7F-CF11-44FF-830B-77371397ABDA}" destId="{FC7A8C80-A83D-4003-890D-FA864E690ACC}" srcOrd="4" destOrd="0" presId="urn:microsoft.com/office/officeart/2005/8/layout/hierarchy3"/>
    <dgm:cxn modelId="{4269C873-4D7A-4179-B7F3-5ED5F6E08A2E}" type="presParOf" srcId="{EDA08A7F-CF11-44FF-830B-77371397ABDA}" destId="{7E36AF96-5ADE-48A5-A5C8-7B27C8E7B74E}" srcOrd="5" destOrd="0" presId="urn:microsoft.com/office/officeart/2005/8/layout/hierarchy3"/>
    <dgm:cxn modelId="{F420A2DA-69B5-409C-98C9-07750EE9F353}" type="presParOf" srcId="{EDA08A7F-CF11-44FF-830B-77371397ABDA}" destId="{449C4FD3-F2BF-4C34-80DA-DDB285E79639}" srcOrd="6" destOrd="0" presId="urn:microsoft.com/office/officeart/2005/8/layout/hierarchy3"/>
    <dgm:cxn modelId="{F9EE6786-7A86-481B-8670-1E7D9CF23E92}" type="presParOf" srcId="{EDA08A7F-CF11-44FF-830B-77371397ABDA}" destId="{73EC9864-048B-4E15-A214-4D8FB4C8A509}" srcOrd="7" destOrd="0" presId="urn:microsoft.com/office/officeart/2005/8/layout/hierarchy3"/>
    <dgm:cxn modelId="{0460FAD8-F4B1-4734-AF91-CF6D1B67B2EC}" type="presParOf" srcId="{EDA08A7F-CF11-44FF-830B-77371397ABDA}" destId="{0C8329AA-F4A3-4EED-AB0D-0B0F62BBFBA4}" srcOrd="8" destOrd="0" presId="urn:microsoft.com/office/officeart/2005/8/layout/hierarchy3"/>
    <dgm:cxn modelId="{9B5F1CE2-35F7-44CF-93E8-8128B39E3A31}" type="presParOf" srcId="{EDA08A7F-CF11-44FF-830B-77371397ABDA}" destId="{5D7E7C54-099C-418D-B605-B994E7234E47}" srcOrd="9" destOrd="0" presId="urn:microsoft.com/office/officeart/2005/8/layout/hierarchy3"/>
    <dgm:cxn modelId="{0865647A-3A24-4495-BEB2-673D7A0ABC8E}" type="presParOf" srcId="{EDA08A7F-CF11-44FF-830B-77371397ABDA}" destId="{DBA1BE3F-CB03-4D0F-93F8-183C9F88EDAD}" srcOrd="10" destOrd="0" presId="urn:microsoft.com/office/officeart/2005/8/layout/hierarchy3"/>
    <dgm:cxn modelId="{71442C47-8284-44A3-856B-A8EE86D96C53}" type="presParOf" srcId="{EDA08A7F-CF11-44FF-830B-77371397ABDA}" destId="{1256D404-BB1C-4DB2-96D4-3E61E970ECA2}" srcOrd="1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E4D5CD-6B5C-472B-AE99-E7B5FBEBAEE6}" type="doc">
      <dgm:prSet loTypeId="urn:microsoft.com/office/officeart/2005/8/layout/venn2" loCatId="relationship" qsTypeId="urn:microsoft.com/office/officeart/2005/8/quickstyle/simple5" qsCatId="simple" csTypeId="urn:microsoft.com/office/officeart/2005/8/colors/colorful2" csCatId="colorful" phldr="1"/>
      <dgm:spPr/>
      <dgm:t>
        <a:bodyPr/>
        <a:lstStyle/>
        <a:p>
          <a:endParaRPr lang="en-IN"/>
        </a:p>
      </dgm:t>
    </dgm:pt>
    <dgm:pt modelId="{9C9D525C-1BA5-4C98-AF68-10D022E27F44}">
      <dgm:prSet phldrT="[Text]"/>
      <dgm:spPr/>
      <dgm:t>
        <a:bodyPr/>
        <a:lstStyle/>
        <a:p>
          <a:r>
            <a:rPr lang="en-US" dirty="0" smtClean="0"/>
            <a:t>Practices (Methods)</a:t>
          </a:r>
          <a:endParaRPr lang="en-IN" dirty="0"/>
        </a:p>
      </dgm:t>
    </dgm:pt>
    <dgm:pt modelId="{06E11C3B-835E-4BD2-B53E-D2C251A3384B}" type="parTrans" cxnId="{95FFA716-9B5C-44C2-8ECC-A6C2BBFB7244}">
      <dgm:prSet/>
      <dgm:spPr/>
      <dgm:t>
        <a:bodyPr/>
        <a:lstStyle/>
        <a:p>
          <a:endParaRPr lang="en-IN"/>
        </a:p>
      </dgm:t>
    </dgm:pt>
    <dgm:pt modelId="{59EE09FE-C379-4CD7-9DD3-79FCF05952A6}" type="sibTrans" cxnId="{95FFA716-9B5C-44C2-8ECC-A6C2BBFB7244}">
      <dgm:prSet/>
      <dgm:spPr/>
      <dgm:t>
        <a:bodyPr/>
        <a:lstStyle/>
        <a:p>
          <a:endParaRPr lang="en-IN"/>
        </a:p>
      </dgm:t>
    </dgm:pt>
    <dgm:pt modelId="{7A763009-1F46-4E6A-B970-349EC16FDD63}">
      <dgm:prSet phldrT="[Text]"/>
      <dgm:spPr/>
      <dgm:t>
        <a:bodyPr/>
        <a:lstStyle/>
        <a:p>
          <a:r>
            <a:rPr lang="en-US" dirty="0" smtClean="0"/>
            <a:t>Principles</a:t>
          </a:r>
          <a:endParaRPr lang="en-IN" dirty="0"/>
        </a:p>
      </dgm:t>
    </dgm:pt>
    <dgm:pt modelId="{BF3BF2EB-DB22-43FA-9ECE-A81D0E7B7689}" type="parTrans" cxnId="{32F44FA3-4CA9-4868-B648-54F08C0BEADE}">
      <dgm:prSet/>
      <dgm:spPr/>
      <dgm:t>
        <a:bodyPr/>
        <a:lstStyle/>
        <a:p>
          <a:endParaRPr lang="en-IN"/>
        </a:p>
      </dgm:t>
    </dgm:pt>
    <dgm:pt modelId="{C7F1E349-DED3-4409-A860-B0E00247D161}" type="sibTrans" cxnId="{32F44FA3-4CA9-4868-B648-54F08C0BEADE}">
      <dgm:prSet/>
      <dgm:spPr/>
      <dgm:t>
        <a:bodyPr/>
        <a:lstStyle/>
        <a:p>
          <a:endParaRPr lang="en-IN"/>
        </a:p>
      </dgm:t>
    </dgm:pt>
    <dgm:pt modelId="{D68671B7-FE55-43C3-A378-90B8FFE667E6}">
      <dgm:prSet phldrT="[Text]"/>
      <dgm:spPr/>
      <dgm:t>
        <a:bodyPr/>
        <a:lstStyle/>
        <a:p>
          <a:r>
            <a:rPr lang="en-US" dirty="0" smtClean="0"/>
            <a:t>Values</a:t>
          </a:r>
          <a:endParaRPr lang="en-IN" dirty="0"/>
        </a:p>
      </dgm:t>
    </dgm:pt>
    <dgm:pt modelId="{D6555CC7-9E6A-4A4F-BB4D-D2AE17F26441}" type="parTrans" cxnId="{EACF80D1-C35D-47ED-BBF1-1359897F708F}">
      <dgm:prSet/>
      <dgm:spPr/>
      <dgm:t>
        <a:bodyPr/>
        <a:lstStyle/>
        <a:p>
          <a:endParaRPr lang="en-IN"/>
        </a:p>
      </dgm:t>
    </dgm:pt>
    <dgm:pt modelId="{F957E6AC-B03B-4493-92A5-52CE8CFD12DD}" type="sibTrans" cxnId="{EACF80D1-C35D-47ED-BBF1-1359897F708F}">
      <dgm:prSet/>
      <dgm:spPr/>
      <dgm:t>
        <a:bodyPr/>
        <a:lstStyle/>
        <a:p>
          <a:endParaRPr lang="en-IN"/>
        </a:p>
      </dgm:t>
    </dgm:pt>
    <dgm:pt modelId="{A29F3F35-6E13-4160-8477-1015E4276C50}" type="pres">
      <dgm:prSet presAssocID="{13E4D5CD-6B5C-472B-AE99-E7B5FBEBAEE6}" presName="Name0" presStyleCnt="0">
        <dgm:presLayoutVars>
          <dgm:chMax val="7"/>
          <dgm:resizeHandles val="exact"/>
        </dgm:presLayoutVars>
      </dgm:prSet>
      <dgm:spPr/>
      <dgm:t>
        <a:bodyPr/>
        <a:lstStyle/>
        <a:p>
          <a:endParaRPr lang="en-IN"/>
        </a:p>
      </dgm:t>
    </dgm:pt>
    <dgm:pt modelId="{C4929501-A98F-4EC3-BF5F-F756FBB75F60}" type="pres">
      <dgm:prSet presAssocID="{13E4D5CD-6B5C-472B-AE99-E7B5FBEBAEE6}" presName="comp1" presStyleCnt="0"/>
      <dgm:spPr/>
      <dgm:t>
        <a:bodyPr/>
        <a:lstStyle/>
        <a:p>
          <a:endParaRPr lang="en-IN"/>
        </a:p>
      </dgm:t>
    </dgm:pt>
    <dgm:pt modelId="{B0A0D287-9275-43EE-A700-1C21D2B86982}" type="pres">
      <dgm:prSet presAssocID="{13E4D5CD-6B5C-472B-AE99-E7B5FBEBAEE6}" presName="circle1" presStyleLbl="node1" presStyleIdx="0" presStyleCnt="3"/>
      <dgm:spPr/>
      <dgm:t>
        <a:bodyPr/>
        <a:lstStyle/>
        <a:p>
          <a:endParaRPr lang="en-IN"/>
        </a:p>
      </dgm:t>
    </dgm:pt>
    <dgm:pt modelId="{749CDE9B-9D3A-4F8F-9D4D-54F947ECB491}" type="pres">
      <dgm:prSet presAssocID="{13E4D5CD-6B5C-472B-AE99-E7B5FBEBAEE6}" presName="c1text" presStyleLbl="node1" presStyleIdx="0" presStyleCnt="3">
        <dgm:presLayoutVars>
          <dgm:bulletEnabled val="1"/>
        </dgm:presLayoutVars>
      </dgm:prSet>
      <dgm:spPr/>
      <dgm:t>
        <a:bodyPr/>
        <a:lstStyle/>
        <a:p>
          <a:endParaRPr lang="en-IN"/>
        </a:p>
      </dgm:t>
    </dgm:pt>
    <dgm:pt modelId="{A72706B9-01EF-41EC-830C-6A8DEE67CD01}" type="pres">
      <dgm:prSet presAssocID="{13E4D5CD-6B5C-472B-AE99-E7B5FBEBAEE6}" presName="comp2" presStyleCnt="0"/>
      <dgm:spPr/>
      <dgm:t>
        <a:bodyPr/>
        <a:lstStyle/>
        <a:p>
          <a:endParaRPr lang="en-IN"/>
        </a:p>
      </dgm:t>
    </dgm:pt>
    <dgm:pt modelId="{77BCA9AB-F86E-41FD-BC58-C8765E21ECA3}" type="pres">
      <dgm:prSet presAssocID="{13E4D5CD-6B5C-472B-AE99-E7B5FBEBAEE6}" presName="circle2" presStyleLbl="node1" presStyleIdx="1" presStyleCnt="3"/>
      <dgm:spPr/>
      <dgm:t>
        <a:bodyPr/>
        <a:lstStyle/>
        <a:p>
          <a:endParaRPr lang="en-IN"/>
        </a:p>
      </dgm:t>
    </dgm:pt>
    <dgm:pt modelId="{D5AEDC12-46C7-492D-B676-273E648B23C8}" type="pres">
      <dgm:prSet presAssocID="{13E4D5CD-6B5C-472B-AE99-E7B5FBEBAEE6}" presName="c2text" presStyleLbl="node1" presStyleIdx="1" presStyleCnt="3">
        <dgm:presLayoutVars>
          <dgm:bulletEnabled val="1"/>
        </dgm:presLayoutVars>
      </dgm:prSet>
      <dgm:spPr/>
      <dgm:t>
        <a:bodyPr/>
        <a:lstStyle/>
        <a:p>
          <a:endParaRPr lang="en-IN"/>
        </a:p>
      </dgm:t>
    </dgm:pt>
    <dgm:pt modelId="{2F69C15D-9372-4085-AB29-10697A0F0F19}" type="pres">
      <dgm:prSet presAssocID="{13E4D5CD-6B5C-472B-AE99-E7B5FBEBAEE6}" presName="comp3" presStyleCnt="0"/>
      <dgm:spPr/>
      <dgm:t>
        <a:bodyPr/>
        <a:lstStyle/>
        <a:p>
          <a:endParaRPr lang="en-IN"/>
        </a:p>
      </dgm:t>
    </dgm:pt>
    <dgm:pt modelId="{E8D76EED-A657-45CE-B11C-A71D13FBFBF5}" type="pres">
      <dgm:prSet presAssocID="{13E4D5CD-6B5C-472B-AE99-E7B5FBEBAEE6}" presName="circle3" presStyleLbl="node1" presStyleIdx="2" presStyleCnt="3"/>
      <dgm:spPr/>
      <dgm:t>
        <a:bodyPr/>
        <a:lstStyle/>
        <a:p>
          <a:endParaRPr lang="en-IN"/>
        </a:p>
      </dgm:t>
    </dgm:pt>
    <dgm:pt modelId="{1E3FC40B-12DF-4FF9-BBF7-B8EC703DBB66}" type="pres">
      <dgm:prSet presAssocID="{13E4D5CD-6B5C-472B-AE99-E7B5FBEBAEE6}" presName="c3text" presStyleLbl="node1" presStyleIdx="2" presStyleCnt="3">
        <dgm:presLayoutVars>
          <dgm:bulletEnabled val="1"/>
        </dgm:presLayoutVars>
      </dgm:prSet>
      <dgm:spPr/>
      <dgm:t>
        <a:bodyPr/>
        <a:lstStyle/>
        <a:p>
          <a:endParaRPr lang="en-IN"/>
        </a:p>
      </dgm:t>
    </dgm:pt>
  </dgm:ptLst>
  <dgm:cxnLst>
    <dgm:cxn modelId="{CDF3ED1A-769D-4745-AF67-4BF27860FCF3}" type="presOf" srcId="{7A763009-1F46-4E6A-B970-349EC16FDD63}" destId="{77BCA9AB-F86E-41FD-BC58-C8765E21ECA3}" srcOrd="0" destOrd="0" presId="urn:microsoft.com/office/officeart/2005/8/layout/venn2"/>
    <dgm:cxn modelId="{450F91C7-991F-456E-81EF-C1F5CC5D6ED3}" type="presOf" srcId="{9C9D525C-1BA5-4C98-AF68-10D022E27F44}" destId="{749CDE9B-9D3A-4F8F-9D4D-54F947ECB491}" srcOrd="1" destOrd="0" presId="urn:microsoft.com/office/officeart/2005/8/layout/venn2"/>
    <dgm:cxn modelId="{EF82E3E7-EE13-4E81-883F-F51A2492317E}" type="presOf" srcId="{D68671B7-FE55-43C3-A378-90B8FFE667E6}" destId="{E8D76EED-A657-45CE-B11C-A71D13FBFBF5}" srcOrd="0" destOrd="0" presId="urn:microsoft.com/office/officeart/2005/8/layout/venn2"/>
    <dgm:cxn modelId="{A210A626-C0D4-4BFA-880C-93B9D7058C23}" type="presOf" srcId="{9C9D525C-1BA5-4C98-AF68-10D022E27F44}" destId="{B0A0D287-9275-43EE-A700-1C21D2B86982}" srcOrd="0" destOrd="0" presId="urn:microsoft.com/office/officeart/2005/8/layout/venn2"/>
    <dgm:cxn modelId="{32F44FA3-4CA9-4868-B648-54F08C0BEADE}" srcId="{13E4D5CD-6B5C-472B-AE99-E7B5FBEBAEE6}" destId="{7A763009-1F46-4E6A-B970-349EC16FDD63}" srcOrd="1" destOrd="0" parTransId="{BF3BF2EB-DB22-43FA-9ECE-A81D0E7B7689}" sibTransId="{C7F1E349-DED3-4409-A860-B0E00247D161}"/>
    <dgm:cxn modelId="{4C7ADEA1-47B6-44B7-B63B-E443B51AB669}" type="presOf" srcId="{13E4D5CD-6B5C-472B-AE99-E7B5FBEBAEE6}" destId="{A29F3F35-6E13-4160-8477-1015E4276C50}" srcOrd="0" destOrd="0" presId="urn:microsoft.com/office/officeart/2005/8/layout/venn2"/>
    <dgm:cxn modelId="{EACF80D1-C35D-47ED-BBF1-1359897F708F}" srcId="{13E4D5CD-6B5C-472B-AE99-E7B5FBEBAEE6}" destId="{D68671B7-FE55-43C3-A378-90B8FFE667E6}" srcOrd="2" destOrd="0" parTransId="{D6555CC7-9E6A-4A4F-BB4D-D2AE17F26441}" sibTransId="{F957E6AC-B03B-4493-92A5-52CE8CFD12DD}"/>
    <dgm:cxn modelId="{46E29F03-F9D8-4EFD-9D7C-52230806269F}" type="presOf" srcId="{D68671B7-FE55-43C3-A378-90B8FFE667E6}" destId="{1E3FC40B-12DF-4FF9-BBF7-B8EC703DBB66}" srcOrd="1" destOrd="0" presId="urn:microsoft.com/office/officeart/2005/8/layout/venn2"/>
    <dgm:cxn modelId="{95FFA716-9B5C-44C2-8ECC-A6C2BBFB7244}" srcId="{13E4D5CD-6B5C-472B-AE99-E7B5FBEBAEE6}" destId="{9C9D525C-1BA5-4C98-AF68-10D022E27F44}" srcOrd="0" destOrd="0" parTransId="{06E11C3B-835E-4BD2-B53E-D2C251A3384B}" sibTransId="{59EE09FE-C379-4CD7-9DD3-79FCF05952A6}"/>
    <dgm:cxn modelId="{C90257DB-FA3D-451C-8687-EACF0E2AD8DC}" type="presOf" srcId="{7A763009-1F46-4E6A-B970-349EC16FDD63}" destId="{D5AEDC12-46C7-492D-B676-273E648B23C8}" srcOrd="1" destOrd="0" presId="urn:microsoft.com/office/officeart/2005/8/layout/venn2"/>
    <dgm:cxn modelId="{D76BCAE2-79EE-42B8-803D-B342AE443D15}" type="presParOf" srcId="{A29F3F35-6E13-4160-8477-1015E4276C50}" destId="{C4929501-A98F-4EC3-BF5F-F756FBB75F60}" srcOrd="0" destOrd="0" presId="urn:microsoft.com/office/officeart/2005/8/layout/venn2"/>
    <dgm:cxn modelId="{8363BA30-F378-4205-8E56-3A20EAF62EF8}" type="presParOf" srcId="{C4929501-A98F-4EC3-BF5F-F756FBB75F60}" destId="{B0A0D287-9275-43EE-A700-1C21D2B86982}" srcOrd="0" destOrd="0" presId="urn:microsoft.com/office/officeart/2005/8/layout/venn2"/>
    <dgm:cxn modelId="{0FA16204-4298-4B32-A853-F90721206978}" type="presParOf" srcId="{C4929501-A98F-4EC3-BF5F-F756FBB75F60}" destId="{749CDE9B-9D3A-4F8F-9D4D-54F947ECB491}" srcOrd="1" destOrd="0" presId="urn:microsoft.com/office/officeart/2005/8/layout/venn2"/>
    <dgm:cxn modelId="{E910F545-2C30-490D-B20F-742D72313023}" type="presParOf" srcId="{A29F3F35-6E13-4160-8477-1015E4276C50}" destId="{A72706B9-01EF-41EC-830C-6A8DEE67CD01}" srcOrd="1" destOrd="0" presId="urn:microsoft.com/office/officeart/2005/8/layout/venn2"/>
    <dgm:cxn modelId="{2A8B1AE1-F4BB-4351-8167-30E7094C09D5}" type="presParOf" srcId="{A72706B9-01EF-41EC-830C-6A8DEE67CD01}" destId="{77BCA9AB-F86E-41FD-BC58-C8765E21ECA3}" srcOrd="0" destOrd="0" presId="urn:microsoft.com/office/officeart/2005/8/layout/venn2"/>
    <dgm:cxn modelId="{850AFDA0-0756-43CA-97F7-2CADF1D5D0C5}" type="presParOf" srcId="{A72706B9-01EF-41EC-830C-6A8DEE67CD01}" destId="{D5AEDC12-46C7-492D-B676-273E648B23C8}" srcOrd="1" destOrd="0" presId="urn:microsoft.com/office/officeart/2005/8/layout/venn2"/>
    <dgm:cxn modelId="{5AD82935-0E27-454A-9C83-21140E72CBD1}" type="presParOf" srcId="{A29F3F35-6E13-4160-8477-1015E4276C50}" destId="{2F69C15D-9372-4085-AB29-10697A0F0F19}" srcOrd="2" destOrd="0" presId="urn:microsoft.com/office/officeart/2005/8/layout/venn2"/>
    <dgm:cxn modelId="{12635467-2A52-4ECE-9EB0-9DFDF4CC5FE3}" type="presParOf" srcId="{2F69C15D-9372-4085-AB29-10697A0F0F19}" destId="{E8D76EED-A657-45CE-B11C-A71D13FBFBF5}" srcOrd="0" destOrd="0" presId="urn:microsoft.com/office/officeart/2005/8/layout/venn2"/>
    <dgm:cxn modelId="{091A94AC-C9C4-42F9-8651-DF5840471712}" type="presParOf" srcId="{2F69C15D-9372-4085-AB29-10697A0F0F19}" destId="{1E3FC40B-12DF-4FF9-BBF7-B8EC703DBB66}"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7AF5B8-CADE-4DA1-9B28-43227741BA33}"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n-US"/>
        </a:p>
      </dgm:t>
    </dgm:pt>
    <dgm:pt modelId="{9A7AD8F1-C7A3-47C2-AEBB-1C4E467F7EC5}">
      <dgm:prSet custT="1"/>
      <dgm:spPr/>
      <dgm:t>
        <a:bodyPr/>
        <a:lstStyle/>
        <a:p>
          <a:pPr rtl="0"/>
          <a:r>
            <a:rPr lang="en-US" sz="1600" dirty="0" smtClean="0">
              <a:latin typeface="Arial" pitchFamily="34" charset="0"/>
              <a:cs typeface="Arial" pitchFamily="34" charset="0"/>
            </a:rPr>
            <a:t>Core value1: Individuals and interactions over processes and tools (People Centric)</a:t>
          </a:r>
          <a:endParaRPr lang="en-US" sz="1600" dirty="0">
            <a:latin typeface="Arial" pitchFamily="34" charset="0"/>
            <a:cs typeface="Arial" pitchFamily="34" charset="0"/>
          </a:endParaRPr>
        </a:p>
      </dgm:t>
    </dgm:pt>
    <dgm:pt modelId="{E69EB8F1-1C92-422F-91BE-85B3195C2A67}" type="parTrans" cxnId="{2429A5D6-FF7B-4BAF-8B26-038EB4B42915}">
      <dgm:prSet/>
      <dgm:spPr/>
      <dgm:t>
        <a:bodyPr/>
        <a:lstStyle/>
        <a:p>
          <a:endParaRPr lang="en-US"/>
        </a:p>
      </dgm:t>
    </dgm:pt>
    <dgm:pt modelId="{8A313FA4-4880-4B06-A608-F8028ACDC1E1}" type="sibTrans" cxnId="{2429A5D6-FF7B-4BAF-8B26-038EB4B42915}">
      <dgm:prSet/>
      <dgm:spPr/>
      <dgm:t>
        <a:bodyPr/>
        <a:lstStyle/>
        <a:p>
          <a:endParaRPr lang="en-US"/>
        </a:p>
      </dgm:t>
    </dgm:pt>
    <dgm:pt modelId="{9B7C1868-B3EB-49B9-909B-6FD5BF276910}">
      <dgm:prSet custT="1"/>
      <dgm:spPr/>
      <dgm:t>
        <a:bodyPr/>
        <a:lstStyle/>
        <a:p>
          <a:pPr rtl="0"/>
          <a:r>
            <a:rPr lang="en-US" sz="1600" dirty="0" smtClean="0">
              <a:latin typeface="Arial" pitchFamily="34" charset="0"/>
              <a:cs typeface="Arial" pitchFamily="34" charset="0"/>
            </a:rPr>
            <a:t>Core value 2:  Working software over comprehensive documentation (Quality Delivery)</a:t>
          </a:r>
          <a:endParaRPr lang="en-US" sz="1600" dirty="0">
            <a:latin typeface="Arial" pitchFamily="34" charset="0"/>
            <a:cs typeface="Arial" pitchFamily="34" charset="0"/>
          </a:endParaRPr>
        </a:p>
      </dgm:t>
    </dgm:pt>
    <dgm:pt modelId="{77D412FD-C768-4EC3-884E-15F151A47292}" type="parTrans" cxnId="{9B47403F-A021-4E95-A9B6-8D9866587A48}">
      <dgm:prSet/>
      <dgm:spPr/>
      <dgm:t>
        <a:bodyPr/>
        <a:lstStyle/>
        <a:p>
          <a:endParaRPr lang="en-US"/>
        </a:p>
      </dgm:t>
    </dgm:pt>
    <dgm:pt modelId="{214A9B68-71C6-413B-AAD8-413DC42E5C8E}" type="sibTrans" cxnId="{9B47403F-A021-4E95-A9B6-8D9866587A48}">
      <dgm:prSet/>
      <dgm:spPr/>
      <dgm:t>
        <a:bodyPr/>
        <a:lstStyle/>
        <a:p>
          <a:endParaRPr lang="en-US"/>
        </a:p>
      </dgm:t>
    </dgm:pt>
    <dgm:pt modelId="{521CD1F6-B533-4DED-92B1-759AEAA763BA}">
      <dgm:prSet custT="1"/>
      <dgm:spPr/>
      <dgm:t>
        <a:bodyPr/>
        <a:lstStyle/>
        <a:p>
          <a:pPr marL="0" indent="0" algn="l" defTabSz="914400" rtl="0" eaLnBrk="1" latinLnBrk="0" hangingPunct="1">
            <a:lnSpc>
              <a:spcPct val="70000"/>
            </a:lnSpc>
            <a:spcBef>
              <a:spcPct val="20000"/>
            </a:spcBef>
            <a:buFont typeface="Arial" pitchFamily="34" charset="0"/>
            <a:buNone/>
            <a:defRPr/>
          </a:pPr>
          <a:r>
            <a:rPr lang="en-US" sz="1700" kern="1200" dirty="0" smtClean="0">
              <a:latin typeface="+mn-lt"/>
              <a:ea typeface="+mn-ea"/>
              <a:cs typeface="+mn-cs"/>
            </a:rPr>
            <a:t> Less documentation of process with good interactions among the stake holders                                      </a:t>
          </a:r>
          <a:endParaRPr lang="en-US" sz="1700" kern="1200" dirty="0">
            <a:latin typeface="+mn-lt"/>
            <a:ea typeface="+mn-ea"/>
            <a:cs typeface="+mn-cs"/>
          </a:endParaRPr>
        </a:p>
      </dgm:t>
    </dgm:pt>
    <dgm:pt modelId="{C3024AEB-261E-40AE-86C2-1981E9B2B49A}" type="parTrans" cxnId="{3C6776C4-C7D8-4E11-8244-F01F9B86B331}">
      <dgm:prSet/>
      <dgm:spPr/>
      <dgm:t>
        <a:bodyPr/>
        <a:lstStyle/>
        <a:p>
          <a:endParaRPr lang="en-IN"/>
        </a:p>
      </dgm:t>
    </dgm:pt>
    <dgm:pt modelId="{6705B6AF-82B5-4B94-B70F-D40C3AE5B032}" type="sibTrans" cxnId="{3C6776C4-C7D8-4E11-8244-F01F9B86B331}">
      <dgm:prSet/>
      <dgm:spPr/>
      <dgm:t>
        <a:bodyPr/>
        <a:lstStyle/>
        <a:p>
          <a:endParaRPr lang="en-IN"/>
        </a:p>
      </dgm:t>
    </dgm:pt>
    <dgm:pt modelId="{1AE7684D-2B40-4FBB-A47C-92B29CECD514}">
      <dgm:prSet custT="1"/>
      <dgm:spPr/>
      <dgm:t>
        <a:bodyPr/>
        <a:lstStyle/>
        <a:p>
          <a:pPr marL="171450" indent="-285750" algn="l" defTabSz="914400" rtl="0" eaLnBrk="1" latinLnBrk="0" hangingPunct="1">
            <a:lnSpc>
              <a:spcPct val="70000"/>
            </a:lnSpc>
            <a:spcBef>
              <a:spcPct val="20000"/>
            </a:spcBef>
            <a:buFont typeface="Arial" pitchFamily="34" charset="0"/>
            <a:buChar char="–"/>
            <a:defRPr/>
          </a:pPr>
          <a:r>
            <a:rPr lang="en-US" sz="1700" kern="1200" dirty="0" smtClean="0">
              <a:latin typeface="+mn-lt"/>
              <a:ea typeface="+mn-ea"/>
              <a:cs typeface="+mn-cs"/>
            </a:rPr>
            <a:t>Spend less time and do bear min. documentation </a:t>
          </a:r>
          <a:endParaRPr lang="en-US" sz="1700" kern="1200" dirty="0">
            <a:latin typeface="+mn-lt"/>
            <a:ea typeface="+mn-ea"/>
            <a:cs typeface="+mn-cs"/>
          </a:endParaRPr>
        </a:p>
      </dgm:t>
    </dgm:pt>
    <dgm:pt modelId="{E995E81E-74EF-45D6-9712-3082EABEE591}" type="parTrans" cxnId="{A8324471-2EAE-4BD7-97D9-7A5DDF6E10DB}">
      <dgm:prSet/>
      <dgm:spPr/>
      <dgm:t>
        <a:bodyPr/>
        <a:lstStyle/>
        <a:p>
          <a:endParaRPr lang="en-IN"/>
        </a:p>
      </dgm:t>
    </dgm:pt>
    <dgm:pt modelId="{19FDFA05-9FFE-4B85-ADF8-0B0E50C4E2FB}" type="sibTrans" cxnId="{A8324471-2EAE-4BD7-97D9-7A5DDF6E10DB}">
      <dgm:prSet/>
      <dgm:spPr/>
      <dgm:t>
        <a:bodyPr/>
        <a:lstStyle/>
        <a:p>
          <a:endParaRPr lang="en-IN"/>
        </a:p>
      </dgm:t>
    </dgm:pt>
    <dgm:pt modelId="{CD5BABEE-A1DA-4C28-8286-2BA48CDFDE8A}">
      <dgm:prSet custT="1"/>
      <dgm:spPr/>
      <dgm:t>
        <a:bodyPr/>
        <a:lstStyle/>
        <a:p>
          <a:pPr marL="171450" indent="-285750" algn="l" defTabSz="914400" rtl="0" eaLnBrk="1" latinLnBrk="0" hangingPunct="1">
            <a:lnSpc>
              <a:spcPct val="70000"/>
            </a:lnSpc>
            <a:spcBef>
              <a:spcPct val="20000"/>
            </a:spcBef>
            <a:buFont typeface="Arial" pitchFamily="34" charset="0"/>
            <a:buChar char="–"/>
            <a:defRPr/>
          </a:pPr>
          <a:r>
            <a:rPr lang="en-US" sz="1700" kern="1200" dirty="0" smtClean="0">
              <a:latin typeface="+mn-lt"/>
              <a:ea typeface="+mn-ea"/>
              <a:cs typeface="+mn-cs"/>
            </a:rPr>
            <a:t>Monitoring only happens through working software</a:t>
          </a:r>
          <a:endParaRPr lang="en-US" sz="1700" kern="1200" dirty="0">
            <a:latin typeface="+mn-lt"/>
            <a:ea typeface="+mn-ea"/>
            <a:cs typeface="+mn-cs"/>
          </a:endParaRPr>
        </a:p>
      </dgm:t>
    </dgm:pt>
    <dgm:pt modelId="{776407C5-4C9B-40FB-A9F8-BE090EAA8164}" type="parTrans" cxnId="{39B483D0-D1D0-4A2B-8E49-F4A4BFEDD7DA}">
      <dgm:prSet/>
      <dgm:spPr/>
      <dgm:t>
        <a:bodyPr/>
        <a:lstStyle/>
        <a:p>
          <a:endParaRPr lang="en-IN"/>
        </a:p>
      </dgm:t>
    </dgm:pt>
    <dgm:pt modelId="{33267C0C-A3C5-4536-96BD-AA4B037A6C3A}" type="sibTrans" cxnId="{39B483D0-D1D0-4A2B-8E49-F4A4BFEDD7DA}">
      <dgm:prSet/>
      <dgm:spPr/>
      <dgm:t>
        <a:bodyPr/>
        <a:lstStyle/>
        <a:p>
          <a:endParaRPr lang="en-IN"/>
        </a:p>
      </dgm:t>
    </dgm:pt>
    <dgm:pt modelId="{367C6349-E167-4F1E-9F02-C9FCC52C81CE}">
      <dgm:prSet custT="1"/>
      <dgm:spPr/>
      <dgm:t>
        <a:bodyPr/>
        <a:lstStyle/>
        <a:p>
          <a:pPr marL="171450" indent="-285750" algn="l" defTabSz="914400" rtl="0" eaLnBrk="1" latinLnBrk="0" hangingPunct="1">
            <a:lnSpc>
              <a:spcPct val="70000"/>
            </a:lnSpc>
            <a:spcBef>
              <a:spcPct val="20000"/>
            </a:spcBef>
            <a:buFont typeface="Arial" pitchFamily="34" charset="0"/>
            <a:buChar char="–"/>
            <a:defRPr/>
          </a:pPr>
          <a:endParaRPr lang="en-US" sz="1700" kern="1200" dirty="0">
            <a:latin typeface="+mn-lt"/>
            <a:ea typeface="+mn-ea"/>
            <a:cs typeface="+mn-cs"/>
          </a:endParaRPr>
        </a:p>
      </dgm:t>
    </dgm:pt>
    <dgm:pt modelId="{C4EEDE6F-16BF-453E-8EA3-0A8CBABF464C}" type="parTrans" cxnId="{02465039-C198-4170-9357-6689921EB4C2}">
      <dgm:prSet/>
      <dgm:spPr/>
      <dgm:t>
        <a:bodyPr/>
        <a:lstStyle/>
        <a:p>
          <a:endParaRPr lang="en-IN"/>
        </a:p>
      </dgm:t>
    </dgm:pt>
    <dgm:pt modelId="{5AB4DF98-A934-44C8-ADF7-B8AAD14945B7}" type="sibTrans" cxnId="{02465039-C198-4170-9357-6689921EB4C2}">
      <dgm:prSet/>
      <dgm:spPr/>
      <dgm:t>
        <a:bodyPr/>
        <a:lstStyle/>
        <a:p>
          <a:endParaRPr lang="en-IN"/>
        </a:p>
      </dgm:t>
    </dgm:pt>
    <dgm:pt modelId="{6C93AC9E-7005-46AF-B6DB-E43952E9BBEA}">
      <dgm:prSet custT="1"/>
      <dgm:spPr/>
      <dgm:t>
        <a:bodyPr/>
        <a:lstStyle/>
        <a:p>
          <a:pPr marL="0" indent="0" algn="l" defTabSz="914400" rtl="0" eaLnBrk="1" latinLnBrk="0" hangingPunct="1">
            <a:lnSpc>
              <a:spcPct val="70000"/>
            </a:lnSpc>
            <a:spcBef>
              <a:spcPct val="20000"/>
            </a:spcBef>
            <a:buFont typeface="Arial" pitchFamily="34" charset="0"/>
            <a:buNone/>
            <a:defRPr/>
          </a:pPr>
          <a:endParaRPr lang="en-US" sz="1700" kern="1200" dirty="0">
            <a:latin typeface="+mn-lt"/>
            <a:ea typeface="+mn-ea"/>
            <a:cs typeface="+mn-cs"/>
          </a:endParaRPr>
        </a:p>
      </dgm:t>
    </dgm:pt>
    <dgm:pt modelId="{D3D679BD-71DE-4D85-88CC-4A613635A78F}" type="parTrans" cxnId="{EBDEB20D-FB29-451D-A29B-F2D2FBEE7413}">
      <dgm:prSet/>
      <dgm:spPr/>
      <dgm:t>
        <a:bodyPr/>
        <a:lstStyle/>
        <a:p>
          <a:endParaRPr lang="en-IN"/>
        </a:p>
      </dgm:t>
    </dgm:pt>
    <dgm:pt modelId="{E66170D7-1C65-428C-9773-C76E82D9A100}" type="sibTrans" cxnId="{EBDEB20D-FB29-451D-A29B-F2D2FBEE7413}">
      <dgm:prSet/>
      <dgm:spPr/>
      <dgm:t>
        <a:bodyPr/>
        <a:lstStyle/>
        <a:p>
          <a:endParaRPr lang="en-IN"/>
        </a:p>
      </dgm:t>
    </dgm:pt>
    <dgm:pt modelId="{8A001CD5-53A7-42BE-9263-AE03785D415D}">
      <dgm:prSet custT="1"/>
      <dgm:spPr/>
      <dgm:t>
        <a:bodyPr/>
        <a:lstStyle/>
        <a:p>
          <a:pPr marL="171450" indent="-285750" algn="l" defTabSz="914400" rtl="0" eaLnBrk="1" latinLnBrk="0" hangingPunct="1">
            <a:lnSpc>
              <a:spcPct val="70000"/>
            </a:lnSpc>
            <a:spcBef>
              <a:spcPct val="20000"/>
            </a:spcBef>
            <a:buFont typeface="Arial" pitchFamily="34" charset="0"/>
            <a:buChar char="–"/>
            <a:defRPr/>
          </a:pPr>
          <a:endParaRPr lang="en-US" sz="1700" kern="1200" dirty="0">
            <a:latin typeface="+mn-lt"/>
            <a:ea typeface="+mn-ea"/>
            <a:cs typeface="+mn-cs"/>
          </a:endParaRPr>
        </a:p>
      </dgm:t>
    </dgm:pt>
    <dgm:pt modelId="{003750E8-4D46-4610-9E59-53EBEFA22C89}" type="parTrans" cxnId="{0423FD98-B294-427A-98B9-E46935B31BF7}">
      <dgm:prSet/>
      <dgm:spPr/>
      <dgm:t>
        <a:bodyPr/>
        <a:lstStyle/>
        <a:p>
          <a:endParaRPr lang="en-IN"/>
        </a:p>
      </dgm:t>
    </dgm:pt>
    <dgm:pt modelId="{92EC6AB1-FB86-4BF0-A23D-3767966BCBB3}" type="sibTrans" cxnId="{0423FD98-B294-427A-98B9-E46935B31BF7}">
      <dgm:prSet/>
      <dgm:spPr/>
      <dgm:t>
        <a:bodyPr/>
        <a:lstStyle/>
        <a:p>
          <a:endParaRPr lang="en-IN"/>
        </a:p>
      </dgm:t>
    </dgm:pt>
    <dgm:pt modelId="{8C47CE06-0F55-4030-86F1-CDB5040396A1}">
      <dgm:prSet custT="1"/>
      <dgm:spPr/>
      <dgm:t>
        <a:bodyPr/>
        <a:lstStyle/>
        <a:p>
          <a:pPr marL="0" indent="0" algn="l" defTabSz="914400" rtl="0" eaLnBrk="1" latinLnBrk="0" hangingPunct="1">
            <a:lnSpc>
              <a:spcPct val="70000"/>
            </a:lnSpc>
            <a:spcBef>
              <a:spcPct val="20000"/>
            </a:spcBef>
            <a:buFont typeface="Arial" pitchFamily="34" charset="0"/>
            <a:buNone/>
            <a:defRPr/>
          </a:pPr>
          <a:endParaRPr lang="en-US" sz="1700" kern="1200" dirty="0">
            <a:latin typeface="+mn-lt"/>
            <a:ea typeface="+mn-ea"/>
            <a:cs typeface="+mn-cs"/>
          </a:endParaRPr>
        </a:p>
      </dgm:t>
    </dgm:pt>
    <dgm:pt modelId="{EDCD2213-749D-4762-AA46-E69F45B93D1A}" type="parTrans" cxnId="{C6653CC9-004A-41D5-8AB5-DC5AA2204B5C}">
      <dgm:prSet/>
      <dgm:spPr/>
      <dgm:t>
        <a:bodyPr/>
        <a:lstStyle/>
        <a:p>
          <a:endParaRPr lang="en-IN"/>
        </a:p>
      </dgm:t>
    </dgm:pt>
    <dgm:pt modelId="{1E1512EE-3095-4865-B94C-6525CE62AD51}" type="sibTrans" cxnId="{C6653CC9-004A-41D5-8AB5-DC5AA2204B5C}">
      <dgm:prSet/>
      <dgm:spPr/>
      <dgm:t>
        <a:bodyPr/>
        <a:lstStyle/>
        <a:p>
          <a:endParaRPr lang="en-IN"/>
        </a:p>
      </dgm:t>
    </dgm:pt>
    <dgm:pt modelId="{BD39C919-1604-4BFC-80F2-09BA6A4CA4D6}" type="pres">
      <dgm:prSet presAssocID="{DF7AF5B8-CADE-4DA1-9B28-43227741BA33}" presName="linear" presStyleCnt="0">
        <dgm:presLayoutVars>
          <dgm:animLvl val="lvl"/>
          <dgm:resizeHandles val="exact"/>
        </dgm:presLayoutVars>
      </dgm:prSet>
      <dgm:spPr/>
      <dgm:t>
        <a:bodyPr/>
        <a:lstStyle/>
        <a:p>
          <a:endParaRPr lang="en-US"/>
        </a:p>
      </dgm:t>
    </dgm:pt>
    <dgm:pt modelId="{6CFA6756-326D-4352-B31A-408590BF8AE1}" type="pres">
      <dgm:prSet presAssocID="{9A7AD8F1-C7A3-47C2-AEBB-1C4E467F7EC5}" presName="parentText" presStyleLbl="node1" presStyleIdx="0" presStyleCnt="2" custScaleY="57742">
        <dgm:presLayoutVars>
          <dgm:chMax val="0"/>
          <dgm:bulletEnabled val="1"/>
        </dgm:presLayoutVars>
      </dgm:prSet>
      <dgm:spPr/>
      <dgm:t>
        <a:bodyPr/>
        <a:lstStyle/>
        <a:p>
          <a:endParaRPr lang="en-US"/>
        </a:p>
      </dgm:t>
    </dgm:pt>
    <dgm:pt modelId="{6A175717-1A58-4A0E-9F2A-E608CFE6399D}" type="pres">
      <dgm:prSet presAssocID="{9A7AD8F1-C7A3-47C2-AEBB-1C4E467F7EC5}" presName="childText" presStyleLbl="revTx" presStyleIdx="0" presStyleCnt="2">
        <dgm:presLayoutVars>
          <dgm:bulletEnabled val="1"/>
        </dgm:presLayoutVars>
      </dgm:prSet>
      <dgm:spPr/>
      <dgm:t>
        <a:bodyPr/>
        <a:lstStyle/>
        <a:p>
          <a:endParaRPr lang="en-US"/>
        </a:p>
      </dgm:t>
    </dgm:pt>
    <dgm:pt modelId="{F24133FF-34AB-426F-A29B-AD00EDA46040}" type="pres">
      <dgm:prSet presAssocID="{9B7C1868-B3EB-49B9-909B-6FD5BF276910}" presName="parentText" presStyleLbl="node1" presStyleIdx="1" presStyleCnt="2" custScaleY="52120">
        <dgm:presLayoutVars>
          <dgm:chMax val="0"/>
          <dgm:bulletEnabled val="1"/>
        </dgm:presLayoutVars>
      </dgm:prSet>
      <dgm:spPr/>
      <dgm:t>
        <a:bodyPr/>
        <a:lstStyle/>
        <a:p>
          <a:endParaRPr lang="en-US"/>
        </a:p>
      </dgm:t>
    </dgm:pt>
    <dgm:pt modelId="{A10B85F1-3A5C-4FCA-B971-CB0D9D816D0E}" type="pres">
      <dgm:prSet presAssocID="{9B7C1868-B3EB-49B9-909B-6FD5BF276910}" presName="childText" presStyleLbl="revTx" presStyleIdx="1" presStyleCnt="2" custScaleY="79490">
        <dgm:presLayoutVars>
          <dgm:bulletEnabled val="1"/>
        </dgm:presLayoutVars>
      </dgm:prSet>
      <dgm:spPr/>
      <dgm:t>
        <a:bodyPr/>
        <a:lstStyle/>
        <a:p>
          <a:endParaRPr lang="en-US"/>
        </a:p>
      </dgm:t>
    </dgm:pt>
  </dgm:ptLst>
  <dgm:cxnLst>
    <dgm:cxn modelId="{73115C05-C425-49E7-B028-90A56B4A616D}" type="presOf" srcId="{521CD1F6-B533-4DED-92B1-759AEAA763BA}" destId="{6A175717-1A58-4A0E-9F2A-E608CFE6399D}" srcOrd="0" destOrd="1" presId="urn:microsoft.com/office/officeart/2005/8/layout/vList2"/>
    <dgm:cxn modelId="{6876734E-784A-427B-9EE3-F003C88ABA8C}" type="presOf" srcId="{9B7C1868-B3EB-49B9-909B-6FD5BF276910}" destId="{F24133FF-34AB-426F-A29B-AD00EDA46040}" srcOrd="0" destOrd="0" presId="urn:microsoft.com/office/officeart/2005/8/layout/vList2"/>
    <dgm:cxn modelId="{9B47403F-A021-4E95-A9B6-8D9866587A48}" srcId="{DF7AF5B8-CADE-4DA1-9B28-43227741BA33}" destId="{9B7C1868-B3EB-49B9-909B-6FD5BF276910}" srcOrd="1" destOrd="0" parTransId="{77D412FD-C768-4EC3-884E-15F151A47292}" sibTransId="{214A9B68-71C6-413B-AAD8-413DC42E5C8E}"/>
    <dgm:cxn modelId="{0423FD98-B294-427A-98B9-E46935B31BF7}" srcId="{9B7C1868-B3EB-49B9-909B-6FD5BF276910}" destId="{8A001CD5-53A7-42BE-9263-AE03785D415D}" srcOrd="0" destOrd="0" parTransId="{003750E8-4D46-4610-9E59-53EBEFA22C89}" sibTransId="{92EC6AB1-FB86-4BF0-A23D-3767966BCBB3}"/>
    <dgm:cxn modelId="{4201D008-BDC1-4E79-99AF-083A4D6BB45F}" type="presOf" srcId="{367C6349-E167-4F1E-9F02-C9FCC52C81CE}" destId="{A10B85F1-3A5C-4FCA-B971-CB0D9D816D0E}" srcOrd="0" destOrd="4" presId="urn:microsoft.com/office/officeart/2005/8/layout/vList2"/>
    <dgm:cxn modelId="{2429A5D6-FF7B-4BAF-8B26-038EB4B42915}" srcId="{DF7AF5B8-CADE-4DA1-9B28-43227741BA33}" destId="{9A7AD8F1-C7A3-47C2-AEBB-1C4E467F7EC5}" srcOrd="0" destOrd="0" parTransId="{E69EB8F1-1C92-422F-91BE-85B3195C2A67}" sibTransId="{8A313FA4-4880-4B06-A608-F8028ACDC1E1}"/>
    <dgm:cxn modelId="{C6653CC9-004A-41D5-8AB5-DC5AA2204B5C}" srcId="{9B7C1868-B3EB-49B9-909B-6FD5BF276910}" destId="{8C47CE06-0F55-4030-86F1-CDB5040396A1}" srcOrd="2" destOrd="0" parTransId="{EDCD2213-749D-4762-AA46-E69F45B93D1A}" sibTransId="{1E1512EE-3095-4865-B94C-6525CE62AD51}"/>
    <dgm:cxn modelId="{44E7BF41-95DE-46AC-BE88-FA8A60CA17D4}" type="presOf" srcId="{9A7AD8F1-C7A3-47C2-AEBB-1C4E467F7EC5}" destId="{6CFA6756-326D-4352-B31A-408590BF8AE1}" srcOrd="0" destOrd="0" presId="urn:microsoft.com/office/officeart/2005/8/layout/vList2"/>
    <dgm:cxn modelId="{2D4210BF-0979-4B27-A860-B40F8FA76451}" type="presOf" srcId="{6C93AC9E-7005-46AF-B6DB-E43952E9BBEA}" destId="{6A175717-1A58-4A0E-9F2A-E608CFE6399D}" srcOrd="0" destOrd="0" presId="urn:microsoft.com/office/officeart/2005/8/layout/vList2"/>
    <dgm:cxn modelId="{BFF4A179-F133-4B5D-89A5-1921EC190A6C}" type="presOf" srcId="{DF7AF5B8-CADE-4DA1-9B28-43227741BA33}" destId="{BD39C919-1604-4BFC-80F2-09BA6A4CA4D6}" srcOrd="0" destOrd="0" presId="urn:microsoft.com/office/officeart/2005/8/layout/vList2"/>
    <dgm:cxn modelId="{3C6776C4-C7D8-4E11-8244-F01F9B86B331}" srcId="{9A7AD8F1-C7A3-47C2-AEBB-1C4E467F7EC5}" destId="{521CD1F6-B533-4DED-92B1-759AEAA763BA}" srcOrd="1" destOrd="0" parTransId="{C3024AEB-261E-40AE-86C2-1981E9B2B49A}" sibTransId="{6705B6AF-82B5-4B94-B70F-D40C3AE5B032}"/>
    <dgm:cxn modelId="{8010187F-1DC3-466A-84A8-C8483958C8AB}" type="presOf" srcId="{CD5BABEE-A1DA-4C28-8286-2BA48CDFDE8A}" destId="{A10B85F1-3A5C-4FCA-B971-CB0D9D816D0E}" srcOrd="0" destOrd="3" presId="urn:microsoft.com/office/officeart/2005/8/layout/vList2"/>
    <dgm:cxn modelId="{4A794462-BC6F-4B1B-B29E-860872A51DF6}" type="presOf" srcId="{1AE7684D-2B40-4FBB-A47C-92B29CECD514}" destId="{A10B85F1-3A5C-4FCA-B971-CB0D9D816D0E}" srcOrd="0" destOrd="1" presId="urn:microsoft.com/office/officeart/2005/8/layout/vList2"/>
    <dgm:cxn modelId="{550CA1CF-A01C-4CD9-BEB6-E6B933E87D67}" type="presOf" srcId="{8A001CD5-53A7-42BE-9263-AE03785D415D}" destId="{A10B85F1-3A5C-4FCA-B971-CB0D9D816D0E}" srcOrd="0" destOrd="0" presId="urn:microsoft.com/office/officeart/2005/8/layout/vList2"/>
    <dgm:cxn modelId="{02465039-C198-4170-9357-6689921EB4C2}" srcId="{9B7C1868-B3EB-49B9-909B-6FD5BF276910}" destId="{367C6349-E167-4F1E-9F02-C9FCC52C81CE}" srcOrd="4" destOrd="0" parTransId="{C4EEDE6F-16BF-453E-8EA3-0A8CBABF464C}" sibTransId="{5AB4DF98-A934-44C8-ADF7-B8AAD14945B7}"/>
    <dgm:cxn modelId="{CE8D5E67-1D6B-4CA1-B7E8-D83A3BEF49F5}" type="presOf" srcId="{8C47CE06-0F55-4030-86F1-CDB5040396A1}" destId="{A10B85F1-3A5C-4FCA-B971-CB0D9D816D0E}" srcOrd="0" destOrd="2" presId="urn:microsoft.com/office/officeart/2005/8/layout/vList2"/>
    <dgm:cxn modelId="{A8324471-2EAE-4BD7-97D9-7A5DDF6E10DB}" srcId="{9B7C1868-B3EB-49B9-909B-6FD5BF276910}" destId="{1AE7684D-2B40-4FBB-A47C-92B29CECD514}" srcOrd="1" destOrd="0" parTransId="{E995E81E-74EF-45D6-9712-3082EABEE591}" sibTransId="{19FDFA05-9FFE-4B85-ADF8-0B0E50C4E2FB}"/>
    <dgm:cxn modelId="{39B483D0-D1D0-4A2B-8E49-F4A4BFEDD7DA}" srcId="{9B7C1868-B3EB-49B9-909B-6FD5BF276910}" destId="{CD5BABEE-A1DA-4C28-8286-2BA48CDFDE8A}" srcOrd="3" destOrd="0" parTransId="{776407C5-4C9B-40FB-A9F8-BE090EAA8164}" sibTransId="{33267C0C-A3C5-4536-96BD-AA4B037A6C3A}"/>
    <dgm:cxn modelId="{EBDEB20D-FB29-451D-A29B-F2D2FBEE7413}" srcId="{9A7AD8F1-C7A3-47C2-AEBB-1C4E467F7EC5}" destId="{6C93AC9E-7005-46AF-B6DB-E43952E9BBEA}" srcOrd="0" destOrd="0" parTransId="{D3D679BD-71DE-4D85-88CC-4A613635A78F}" sibTransId="{E66170D7-1C65-428C-9773-C76E82D9A100}"/>
    <dgm:cxn modelId="{0C12AE90-E9AE-4B44-9DB2-DCDE0872A399}" type="presParOf" srcId="{BD39C919-1604-4BFC-80F2-09BA6A4CA4D6}" destId="{6CFA6756-326D-4352-B31A-408590BF8AE1}" srcOrd="0" destOrd="0" presId="urn:microsoft.com/office/officeart/2005/8/layout/vList2"/>
    <dgm:cxn modelId="{75CECFB5-93E5-479A-986C-29B86BC851AF}" type="presParOf" srcId="{BD39C919-1604-4BFC-80F2-09BA6A4CA4D6}" destId="{6A175717-1A58-4A0E-9F2A-E608CFE6399D}" srcOrd="1" destOrd="0" presId="urn:microsoft.com/office/officeart/2005/8/layout/vList2"/>
    <dgm:cxn modelId="{DA3A7579-4EF2-438F-8D13-F0397AB4A15C}" type="presParOf" srcId="{BD39C919-1604-4BFC-80F2-09BA6A4CA4D6}" destId="{F24133FF-34AB-426F-A29B-AD00EDA46040}" srcOrd="2" destOrd="0" presId="urn:microsoft.com/office/officeart/2005/8/layout/vList2"/>
    <dgm:cxn modelId="{5B2C1450-18CC-4790-BC5E-B29C8A69900D}" type="presParOf" srcId="{BD39C919-1604-4BFC-80F2-09BA6A4CA4D6}" destId="{A10B85F1-3A5C-4FCA-B971-CB0D9D816D0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7AF5B8-CADE-4DA1-9B28-43227741BA33}"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n-US"/>
        </a:p>
      </dgm:t>
    </dgm:pt>
    <dgm:pt modelId="{AF149E24-402F-475A-BF6E-24DEE11C5E7E}">
      <dgm:prSet custT="1"/>
      <dgm:spPr/>
      <dgm:t>
        <a:bodyPr/>
        <a:lstStyle/>
        <a:p>
          <a:pPr rtl="0"/>
          <a:r>
            <a:rPr lang="en-US" sz="1600" dirty="0" smtClean="0">
              <a:latin typeface="Arial" pitchFamily="34" charset="0"/>
              <a:cs typeface="Arial" pitchFamily="34" charset="0"/>
            </a:rPr>
            <a:t>Core value 3: Customer collaboration over contract negotiation (Involvement)</a:t>
          </a:r>
          <a:endParaRPr lang="en-US" sz="1600" dirty="0">
            <a:latin typeface="Arial" pitchFamily="34" charset="0"/>
            <a:cs typeface="Arial" pitchFamily="34" charset="0"/>
          </a:endParaRPr>
        </a:p>
      </dgm:t>
    </dgm:pt>
    <dgm:pt modelId="{115681AA-69E8-48E5-AB6A-5F78CE3243CF}" type="parTrans" cxnId="{E6F136FD-F551-475D-9C60-67A4BACD329C}">
      <dgm:prSet/>
      <dgm:spPr/>
      <dgm:t>
        <a:bodyPr/>
        <a:lstStyle/>
        <a:p>
          <a:endParaRPr lang="en-US"/>
        </a:p>
      </dgm:t>
    </dgm:pt>
    <dgm:pt modelId="{5C594F11-12A8-4196-B46B-1861BC669201}" type="sibTrans" cxnId="{E6F136FD-F551-475D-9C60-67A4BACD329C}">
      <dgm:prSet/>
      <dgm:spPr/>
      <dgm:t>
        <a:bodyPr/>
        <a:lstStyle/>
        <a:p>
          <a:endParaRPr lang="en-US"/>
        </a:p>
      </dgm:t>
    </dgm:pt>
    <dgm:pt modelId="{AFCD2A99-7C83-4199-A06D-F6BEEDD552A9}">
      <dgm:prSet custT="1"/>
      <dgm:spPr/>
      <dgm:t>
        <a:bodyPr/>
        <a:lstStyle/>
        <a:p>
          <a:pPr rtl="0"/>
          <a:r>
            <a:rPr lang="en-US" sz="1600" dirty="0" smtClean="0">
              <a:latin typeface="Arial" pitchFamily="34" charset="0"/>
              <a:cs typeface="Arial" pitchFamily="34" charset="0"/>
            </a:rPr>
            <a:t>Core value 4: Respond to change over following a plan (Adaptation)</a:t>
          </a:r>
          <a:endParaRPr lang="en-US" sz="1600" dirty="0">
            <a:latin typeface="Arial" pitchFamily="34" charset="0"/>
            <a:cs typeface="Arial" pitchFamily="34" charset="0"/>
          </a:endParaRPr>
        </a:p>
      </dgm:t>
    </dgm:pt>
    <dgm:pt modelId="{D91B62D9-B894-430E-A4DD-EC2F8A5F349A}" type="parTrans" cxnId="{0A02A590-16E4-4401-B5EF-F85DC6C8C551}">
      <dgm:prSet/>
      <dgm:spPr/>
      <dgm:t>
        <a:bodyPr/>
        <a:lstStyle/>
        <a:p>
          <a:endParaRPr lang="en-US"/>
        </a:p>
      </dgm:t>
    </dgm:pt>
    <dgm:pt modelId="{EF86B2AE-D767-4F1A-82CA-439EBF004911}" type="sibTrans" cxnId="{0A02A590-16E4-4401-B5EF-F85DC6C8C551}">
      <dgm:prSet/>
      <dgm:spPr/>
      <dgm:t>
        <a:bodyPr/>
        <a:lstStyle/>
        <a:p>
          <a:endParaRPr lang="en-US"/>
        </a:p>
      </dgm:t>
    </dgm:pt>
    <dgm:pt modelId="{32C181CE-7B67-4AE0-A0C8-52C742EC74BC}">
      <dgm:prSet custT="1"/>
      <dgm:spPr/>
      <dgm:t>
        <a:bodyPr/>
        <a:lstStyle/>
        <a:p>
          <a:pPr rtl="0"/>
          <a:r>
            <a:rPr lang="en-US" sz="1700" kern="1200" dirty="0" smtClean="0">
              <a:latin typeface="+mn-lt"/>
              <a:ea typeface="+mn-ea"/>
              <a:cs typeface="+mn-cs"/>
            </a:rPr>
            <a:t>Customer is part of development process; it is collaboration in decision meeting, speed of communication and individual's connect</a:t>
          </a:r>
          <a:endParaRPr lang="en-US" sz="1700" kern="1200" dirty="0">
            <a:latin typeface="+mn-lt"/>
            <a:ea typeface="+mn-ea"/>
            <a:cs typeface="+mn-cs"/>
          </a:endParaRPr>
        </a:p>
      </dgm:t>
    </dgm:pt>
    <dgm:pt modelId="{7109EC11-CF80-43B6-B65F-2A91C48C0EFE}" type="parTrans" cxnId="{18A47BCC-3290-4000-9658-9C706AE9D775}">
      <dgm:prSet/>
      <dgm:spPr/>
      <dgm:t>
        <a:bodyPr/>
        <a:lstStyle/>
        <a:p>
          <a:endParaRPr lang="en-IN"/>
        </a:p>
      </dgm:t>
    </dgm:pt>
    <dgm:pt modelId="{BD7C1EE0-76DD-4B68-ADD1-3E1166E2F5DB}" type="sibTrans" cxnId="{18A47BCC-3290-4000-9658-9C706AE9D775}">
      <dgm:prSet/>
      <dgm:spPr/>
      <dgm:t>
        <a:bodyPr/>
        <a:lstStyle/>
        <a:p>
          <a:endParaRPr lang="en-IN"/>
        </a:p>
      </dgm:t>
    </dgm:pt>
    <dgm:pt modelId="{5C6465AA-6F2A-40A3-B39C-040F1EF21579}">
      <dgm:prSet custT="1"/>
      <dgm:spPr/>
      <dgm:t>
        <a:bodyPr/>
        <a:lstStyle/>
        <a:p>
          <a:pPr rtl="0"/>
          <a:r>
            <a:rPr lang="en-US" sz="1700" kern="1200" smtClean="0">
              <a:latin typeface="+mn-lt"/>
              <a:ea typeface="+mn-ea"/>
              <a:cs typeface="+mn-cs"/>
            </a:rPr>
            <a:t> Rather than focusing on outdated plan, deal with changing realities</a:t>
          </a:r>
          <a:endParaRPr lang="en-US" sz="1700" kern="1200" dirty="0">
            <a:latin typeface="+mn-lt"/>
            <a:ea typeface="+mn-ea"/>
            <a:cs typeface="+mn-cs"/>
          </a:endParaRPr>
        </a:p>
      </dgm:t>
    </dgm:pt>
    <dgm:pt modelId="{F94D2957-7C60-434D-9632-E1BB315702AE}" type="parTrans" cxnId="{C8024645-B086-42BA-8288-4E7024CBB509}">
      <dgm:prSet/>
      <dgm:spPr/>
      <dgm:t>
        <a:bodyPr/>
        <a:lstStyle/>
        <a:p>
          <a:endParaRPr lang="en-IN"/>
        </a:p>
      </dgm:t>
    </dgm:pt>
    <dgm:pt modelId="{D7E71D1D-ADF3-48EB-9A06-8EF132A27DFA}" type="sibTrans" cxnId="{C8024645-B086-42BA-8288-4E7024CBB509}">
      <dgm:prSet/>
      <dgm:spPr/>
      <dgm:t>
        <a:bodyPr/>
        <a:lstStyle/>
        <a:p>
          <a:endParaRPr lang="en-IN"/>
        </a:p>
      </dgm:t>
    </dgm:pt>
    <dgm:pt modelId="{B7952B16-0337-4698-8753-F3D848B39D01}">
      <dgm:prSet custT="1"/>
      <dgm:spPr/>
      <dgm:t>
        <a:bodyPr/>
        <a:lstStyle/>
        <a:p>
          <a:pPr rtl="0"/>
          <a:r>
            <a:rPr lang="en-US" sz="1700" kern="1200" smtClean="0">
              <a:latin typeface="+mn-lt"/>
              <a:ea typeface="+mn-ea"/>
              <a:cs typeface="+mn-cs"/>
            </a:rPr>
            <a:t>Short duration contracts; establish trust;</a:t>
          </a:r>
          <a:endParaRPr lang="en-US" sz="1700" kern="1200" dirty="0">
            <a:latin typeface="+mn-lt"/>
            <a:ea typeface="+mn-ea"/>
            <a:cs typeface="+mn-cs"/>
          </a:endParaRPr>
        </a:p>
      </dgm:t>
    </dgm:pt>
    <dgm:pt modelId="{2678BD7C-5EE7-4885-B09A-F7CB8AB38A04}" type="parTrans" cxnId="{72966A26-D2AA-4DBA-9A56-995FEBCD9B7A}">
      <dgm:prSet/>
      <dgm:spPr/>
      <dgm:t>
        <a:bodyPr/>
        <a:lstStyle/>
        <a:p>
          <a:endParaRPr lang="en-IN"/>
        </a:p>
      </dgm:t>
    </dgm:pt>
    <dgm:pt modelId="{5F879111-8EAC-48AF-91A3-9CE4060C1E55}" type="sibTrans" cxnId="{72966A26-D2AA-4DBA-9A56-995FEBCD9B7A}">
      <dgm:prSet/>
      <dgm:spPr/>
      <dgm:t>
        <a:bodyPr/>
        <a:lstStyle/>
        <a:p>
          <a:endParaRPr lang="en-IN"/>
        </a:p>
      </dgm:t>
    </dgm:pt>
    <dgm:pt modelId="{7D82FEE0-DFCC-42DE-A65D-DE37075117BD}">
      <dgm:prSet custT="1"/>
      <dgm:spPr/>
      <dgm:t>
        <a:bodyPr/>
        <a:lstStyle/>
        <a:p>
          <a:pPr rtl="0"/>
          <a:r>
            <a:rPr lang="en-US" sz="1700" kern="1200" dirty="0" smtClean="0">
              <a:latin typeface="+mn-lt"/>
              <a:ea typeface="+mn-ea"/>
              <a:cs typeface="+mn-cs"/>
            </a:rPr>
            <a:t>Given the requirement, negotiate money but collaborate</a:t>
          </a:r>
          <a:endParaRPr lang="en-US" sz="1700" kern="1200" dirty="0">
            <a:latin typeface="+mn-lt"/>
            <a:ea typeface="+mn-ea"/>
            <a:cs typeface="+mn-cs"/>
          </a:endParaRPr>
        </a:p>
      </dgm:t>
    </dgm:pt>
    <dgm:pt modelId="{CE87690B-7E5B-487A-81E6-1A7FCD857CDE}" type="parTrans" cxnId="{CF9DAB28-3BAD-4200-B297-79A837757BC8}">
      <dgm:prSet/>
      <dgm:spPr/>
      <dgm:t>
        <a:bodyPr/>
        <a:lstStyle/>
        <a:p>
          <a:endParaRPr lang="en-IN"/>
        </a:p>
      </dgm:t>
    </dgm:pt>
    <dgm:pt modelId="{9969CA4C-9F11-4AAB-AE48-9CCC3486C520}" type="sibTrans" cxnId="{CF9DAB28-3BAD-4200-B297-79A837757BC8}">
      <dgm:prSet/>
      <dgm:spPr/>
      <dgm:t>
        <a:bodyPr/>
        <a:lstStyle/>
        <a:p>
          <a:endParaRPr lang="en-IN"/>
        </a:p>
      </dgm:t>
    </dgm:pt>
    <dgm:pt modelId="{728DA88B-3E4C-44BE-8803-BFDF32E36E23}">
      <dgm:prSet custT="1"/>
      <dgm:spPr/>
      <dgm:t>
        <a:bodyPr/>
        <a:lstStyle/>
        <a:p>
          <a:pPr rtl="0"/>
          <a:r>
            <a:rPr lang="en-US" sz="1700" kern="1200" dirty="0" smtClean="0">
              <a:latin typeface="+mn-lt"/>
              <a:ea typeface="+mn-ea"/>
              <a:cs typeface="+mn-cs"/>
            </a:rPr>
            <a:t>Ex: Monster gives an order to your company; Goal is to get more job seekers to the site and contractual agreements can be flexible enough</a:t>
          </a:r>
          <a:endParaRPr lang="en-US" sz="1700" kern="1200" dirty="0">
            <a:latin typeface="+mn-lt"/>
            <a:ea typeface="+mn-ea"/>
            <a:cs typeface="+mn-cs"/>
          </a:endParaRPr>
        </a:p>
      </dgm:t>
    </dgm:pt>
    <dgm:pt modelId="{41886875-7B18-4250-B19C-F4F53085428E}" type="parTrans" cxnId="{65A70C83-9C35-4A16-9A3E-F496E621CAF9}">
      <dgm:prSet/>
      <dgm:spPr/>
      <dgm:t>
        <a:bodyPr/>
        <a:lstStyle/>
        <a:p>
          <a:endParaRPr lang="en-IN"/>
        </a:p>
      </dgm:t>
    </dgm:pt>
    <dgm:pt modelId="{7F3042DC-93CE-484D-B56D-462FB346906D}" type="sibTrans" cxnId="{65A70C83-9C35-4A16-9A3E-F496E621CAF9}">
      <dgm:prSet/>
      <dgm:spPr/>
      <dgm:t>
        <a:bodyPr/>
        <a:lstStyle/>
        <a:p>
          <a:endParaRPr lang="en-IN"/>
        </a:p>
      </dgm:t>
    </dgm:pt>
    <dgm:pt modelId="{3E3AF92B-40A9-4F73-8F32-371AF875AA48}">
      <dgm:prSet custT="1"/>
      <dgm:spPr/>
      <dgm:t>
        <a:bodyPr/>
        <a:lstStyle/>
        <a:p>
          <a:pPr rtl="0"/>
          <a:r>
            <a:rPr lang="en-US" sz="1700" kern="1200" dirty="0" smtClean="0">
              <a:latin typeface="+mn-lt"/>
              <a:ea typeface="+mn-ea"/>
              <a:cs typeface="+mn-cs"/>
            </a:rPr>
            <a:t>This is progressive elaboration; The agile framework itself put check points –in traditional approach change is chasing us where as changes are expected in agile</a:t>
          </a:r>
          <a:endParaRPr lang="en-US" sz="1700" kern="1200" dirty="0">
            <a:latin typeface="+mn-lt"/>
            <a:ea typeface="+mn-ea"/>
            <a:cs typeface="+mn-cs"/>
          </a:endParaRPr>
        </a:p>
      </dgm:t>
    </dgm:pt>
    <dgm:pt modelId="{0FDC2FB5-9C71-4E12-994D-151139730B42}" type="parTrans" cxnId="{817D47CC-5263-4D25-87BE-521DAA6991F4}">
      <dgm:prSet/>
      <dgm:spPr/>
      <dgm:t>
        <a:bodyPr/>
        <a:lstStyle/>
        <a:p>
          <a:endParaRPr lang="en-IN"/>
        </a:p>
      </dgm:t>
    </dgm:pt>
    <dgm:pt modelId="{05C7999F-CB0C-4658-BB70-D43ADD203665}" type="sibTrans" cxnId="{817D47CC-5263-4D25-87BE-521DAA6991F4}">
      <dgm:prSet/>
      <dgm:spPr/>
      <dgm:t>
        <a:bodyPr/>
        <a:lstStyle/>
        <a:p>
          <a:endParaRPr lang="en-IN"/>
        </a:p>
      </dgm:t>
    </dgm:pt>
    <dgm:pt modelId="{BD39C919-1604-4BFC-80F2-09BA6A4CA4D6}" type="pres">
      <dgm:prSet presAssocID="{DF7AF5B8-CADE-4DA1-9B28-43227741BA33}" presName="linear" presStyleCnt="0">
        <dgm:presLayoutVars>
          <dgm:animLvl val="lvl"/>
          <dgm:resizeHandles val="exact"/>
        </dgm:presLayoutVars>
      </dgm:prSet>
      <dgm:spPr/>
      <dgm:t>
        <a:bodyPr/>
        <a:lstStyle/>
        <a:p>
          <a:endParaRPr lang="en-US"/>
        </a:p>
      </dgm:t>
    </dgm:pt>
    <dgm:pt modelId="{27C6952F-D9E2-4DA1-A1E4-C3D5961A0359}" type="pres">
      <dgm:prSet presAssocID="{AF149E24-402F-475A-BF6E-24DEE11C5E7E}" presName="parentText" presStyleLbl="node1" presStyleIdx="0" presStyleCnt="2" custScaleY="56669">
        <dgm:presLayoutVars>
          <dgm:chMax val="0"/>
          <dgm:bulletEnabled val="1"/>
        </dgm:presLayoutVars>
      </dgm:prSet>
      <dgm:spPr/>
      <dgm:t>
        <a:bodyPr/>
        <a:lstStyle/>
        <a:p>
          <a:endParaRPr lang="en-US"/>
        </a:p>
      </dgm:t>
    </dgm:pt>
    <dgm:pt modelId="{D1E1D592-3E1C-4EFC-8315-F8ADAE554379}" type="pres">
      <dgm:prSet presAssocID="{AF149E24-402F-475A-BF6E-24DEE11C5E7E}" presName="childText" presStyleLbl="revTx" presStyleIdx="0" presStyleCnt="2">
        <dgm:presLayoutVars>
          <dgm:bulletEnabled val="1"/>
        </dgm:presLayoutVars>
      </dgm:prSet>
      <dgm:spPr/>
      <dgm:t>
        <a:bodyPr/>
        <a:lstStyle/>
        <a:p>
          <a:endParaRPr lang="en-US"/>
        </a:p>
      </dgm:t>
    </dgm:pt>
    <dgm:pt modelId="{78B1979E-856A-46A0-8491-EA2897B8B3B5}" type="pres">
      <dgm:prSet presAssocID="{AFCD2A99-7C83-4199-A06D-F6BEEDD552A9}" presName="parentText" presStyleLbl="node1" presStyleIdx="1" presStyleCnt="2" custScaleY="46462">
        <dgm:presLayoutVars>
          <dgm:chMax val="0"/>
          <dgm:bulletEnabled val="1"/>
        </dgm:presLayoutVars>
      </dgm:prSet>
      <dgm:spPr/>
      <dgm:t>
        <a:bodyPr/>
        <a:lstStyle/>
        <a:p>
          <a:endParaRPr lang="en-US"/>
        </a:p>
      </dgm:t>
    </dgm:pt>
    <dgm:pt modelId="{E5588787-4D3E-441C-B8D2-19C4FB1C7707}" type="pres">
      <dgm:prSet presAssocID="{AFCD2A99-7C83-4199-A06D-F6BEEDD552A9}" presName="childText" presStyleLbl="revTx" presStyleIdx="1" presStyleCnt="2">
        <dgm:presLayoutVars>
          <dgm:bulletEnabled val="1"/>
        </dgm:presLayoutVars>
      </dgm:prSet>
      <dgm:spPr/>
      <dgm:t>
        <a:bodyPr/>
        <a:lstStyle/>
        <a:p>
          <a:endParaRPr lang="en-US"/>
        </a:p>
      </dgm:t>
    </dgm:pt>
  </dgm:ptLst>
  <dgm:cxnLst>
    <dgm:cxn modelId="{0A02A590-16E4-4401-B5EF-F85DC6C8C551}" srcId="{DF7AF5B8-CADE-4DA1-9B28-43227741BA33}" destId="{AFCD2A99-7C83-4199-A06D-F6BEEDD552A9}" srcOrd="1" destOrd="0" parTransId="{D91B62D9-B894-430E-A4DD-EC2F8A5F349A}" sibTransId="{EF86B2AE-D767-4F1A-82CA-439EBF004911}"/>
    <dgm:cxn modelId="{E6F136FD-F551-475D-9C60-67A4BACD329C}" srcId="{DF7AF5B8-CADE-4DA1-9B28-43227741BA33}" destId="{AF149E24-402F-475A-BF6E-24DEE11C5E7E}" srcOrd="0" destOrd="0" parTransId="{115681AA-69E8-48E5-AB6A-5F78CE3243CF}" sibTransId="{5C594F11-12A8-4196-B46B-1861BC669201}"/>
    <dgm:cxn modelId="{CF9DAB28-3BAD-4200-B297-79A837757BC8}" srcId="{AF149E24-402F-475A-BF6E-24DEE11C5E7E}" destId="{7D82FEE0-DFCC-42DE-A65D-DE37075117BD}" srcOrd="2" destOrd="0" parTransId="{CE87690B-7E5B-487A-81E6-1A7FCD857CDE}" sibTransId="{9969CA4C-9F11-4AAB-AE48-9CCC3486C520}"/>
    <dgm:cxn modelId="{817D47CC-5263-4D25-87BE-521DAA6991F4}" srcId="{5C6465AA-6F2A-40A3-B39C-040F1EF21579}" destId="{3E3AF92B-40A9-4F73-8F32-371AF875AA48}" srcOrd="0" destOrd="0" parTransId="{0FDC2FB5-9C71-4E12-994D-151139730B42}" sibTransId="{05C7999F-CB0C-4658-BB70-D43ADD203665}"/>
    <dgm:cxn modelId="{4FCCA213-BDE9-419E-9AD8-9B600BF7D20C}" type="presOf" srcId="{32C181CE-7B67-4AE0-A0C8-52C742EC74BC}" destId="{D1E1D592-3E1C-4EFC-8315-F8ADAE554379}" srcOrd="0" destOrd="0" presId="urn:microsoft.com/office/officeart/2005/8/layout/vList2"/>
    <dgm:cxn modelId="{71EFDEE5-C4A0-49D1-9C75-04B48C736B1A}" type="presOf" srcId="{AF149E24-402F-475A-BF6E-24DEE11C5E7E}" destId="{27C6952F-D9E2-4DA1-A1E4-C3D5961A0359}" srcOrd="0" destOrd="0" presId="urn:microsoft.com/office/officeart/2005/8/layout/vList2"/>
    <dgm:cxn modelId="{0E304A4D-55B9-4299-B28B-109816FE52CF}" type="presOf" srcId="{7D82FEE0-DFCC-42DE-A65D-DE37075117BD}" destId="{D1E1D592-3E1C-4EFC-8315-F8ADAE554379}" srcOrd="0" destOrd="2" presId="urn:microsoft.com/office/officeart/2005/8/layout/vList2"/>
    <dgm:cxn modelId="{65A70C83-9C35-4A16-9A3E-F496E621CAF9}" srcId="{AF149E24-402F-475A-BF6E-24DEE11C5E7E}" destId="{728DA88B-3E4C-44BE-8803-BFDF32E36E23}" srcOrd="3" destOrd="0" parTransId="{41886875-7B18-4250-B19C-F4F53085428E}" sibTransId="{7F3042DC-93CE-484D-B56D-462FB346906D}"/>
    <dgm:cxn modelId="{668D86BB-6B09-40C2-9CA5-27211C7E2E47}" type="presOf" srcId="{DF7AF5B8-CADE-4DA1-9B28-43227741BA33}" destId="{BD39C919-1604-4BFC-80F2-09BA6A4CA4D6}" srcOrd="0" destOrd="0" presId="urn:microsoft.com/office/officeart/2005/8/layout/vList2"/>
    <dgm:cxn modelId="{C8024645-B086-42BA-8288-4E7024CBB509}" srcId="{AFCD2A99-7C83-4199-A06D-F6BEEDD552A9}" destId="{5C6465AA-6F2A-40A3-B39C-040F1EF21579}" srcOrd="0" destOrd="0" parTransId="{F94D2957-7C60-434D-9632-E1BB315702AE}" sibTransId="{D7E71D1D-ADF3-48EB-9A06-8EF132A27DFA}"/>
    <dgm:cxn modelId="{7985D0E6-23CA-49E1-9A37-BCA93CE3E1E1}" type="presOf" srcId="{5C6465AA-6F2A-40A3-B39C-040F1EF21579}" destId="{E5588787-4D3E-441C-B8D2-19C4FB1C7707}" srcOrd="0" destOrd="0" presId="urn:microsoft.com/office/officeart/2005/8/layout/vList2"/>
    <dgm:cxn modelId="{6174A10D-7707-4F2A-8461-F51113A0DAF5}" type="presOf" srcId="{3E3AF92B-40A9-4F73-8F32-371AF875AA48}" destId="{E5588787-4D3E-441C-B8D2-19C4FB1C7707}" srcOrd="0" destOrd="1" presId="urn:microsoft.com/office/officeart/2005/8/layout/vList2"/>
    <dgm:cxn modelId="{72966A26-D2AA-4DBA-9A56-995FEBCD9B7A}" srcId="{AF149E24-402F-475A-BF6E-24DEE11C5E7E}" destId="{B7952B16-0337-4698-8753-F3D848B39D01}" srcOrd="1" destOrd="0" parTransId="{2678BD7C-5EE7-4885-B09A-F7CB8AB38A04}" sibTransId="{5F879111-8EAC-48AF-91A3-9CE4060C1E55}"/>
    <dgm:cxn modelId="{1EAAEEC8-CFE3-4D11-A9E9-D1C65DAF5BD1}" type="presOf" srcId="{B7952B16-0337-4698-8753-F3D848B39D01}" destId="{D1E1D592-3E1C-4EFC-8315-F8ADAE554379}" srcOrd="0" destOrd="1" presId="urn:microsoft.com/office/officeart/2005/8/layout/vList2"/>
    <dgm:cxn modelId="{18A47BCC-3290-4000-9658-9C706AE9D775}" srcId="{AF149E24-402F-475A-BF6E-24DEE11C5E7E}" destId="{32C181CE-7B67-4AE0-A0C8-52C742EC74BC}" srcOrd="0" destOrd="0" parTransId="{7109EC11-CF80-43B6-B65F-2A91C48C0EFE}" sibTransId="{BD7C1EE0-76DD-4B68-ADD1-3E1166E2F5DB}"/>
    <dgm:cxn modelId="{21ABC12C-CF85-4652-B7F1-5CFD7E3C0CBD}" type="presOf" srcId="{728DA88B-3E4C-44BE-8803-BFDF32E36E23}" destId="{D1E1D592-3E1C-4EFC-8315-F8ADAE554379}" srcOrd="0" destOrd="3" presId="urn:microsoft.com/office/officeart/2005/8/layout/vList2"/>
    <dgm:cxn modelId="{FDD5D3AC-F354-4169-A95E-BE826A760FB4}" type="presOf" srcId="{AFCD2A99-7C83-4199-A06D-F6BEEDD552A9}" destId="{78B1979E-856A-46A0-8491-EA2897B8B3B5}" srcOrd="0" destOrd="0" presId="urn:microsoft.com/office/officeart/2005/8/layout/vList2"/>
    <dgm:cxn modelId="{92F3192C-4255-48BF-9D4A-67462057AB50}" type="presParOf" srcId="{BD39C919-1604-4BFC-80F2-09BA6A4CA4D6}" destId="{27C6952F-D9E2-4DA1-A1E4-C3D5961A0359}" srcOrd="0" destOrd="0" presId="urn:microsoft.com/office/officeart/2005/8/layout/vList2"/>
    <dgm:cxn modelId="{D980B79D-99DE-4D86-A86F-DAB8B6F70F65}" type="presParOf" srcId="{BD39C919-1604-4BFC-80F2-09BA6A4CA4D6}" destId="{D1E1D592-3E1C-4EFC-8315-F8ADAE554379}" srcOrd="1" destOrd="0" presId="urn:microsoft.com/office/officeart/2005/8/layout/vList2"/>
    <dgm:cxn modelId="{F842AFE9-93BC-4645-B589-5C8963FA787C}" type="presParOf" srcId="{BD39C919-1604-4BFC-80F2-09BA6A4CA4D6}" destId="{78B1979E-856A-46A0-8491-EA2897B8B3B5}" srcOrd="2" destOrd="0" presId="urn:microsoft.com/office/officeart/2005/8/layout/vList2"/>
    <dgm:cxn modelId="{C909BBBC-F1DB-4AFF-8C87-D4BE1A956425}" type="presParOf" srcId="{BD39C919-1604-4BFC-80F2-09BA6A4CA4D6}" destId="{E5588787-4D3E-441C-B8D2-19C4FB1C770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E1BB466-011E-4C71-84EF-071FD100B2ED}"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838C2E63-9276-49FE-A48E-04E601E5C7BB}">
      <dgm:prSet phldrT="[Text]" custT="1"/>
      <dgm:spPr/>
      <dgm:t>
        <a:bodyPr/>
        <a:lstStyle/>
        <a:p>
          <a:r>
            <a:rPr lang="en-US" sz="1600" dirty="0" smtClean="0"/>
            <a:t>5. Build projects around motivated individuals;  Give them environment and support they need and trust them to get the job done:  Treat them as volunteers and not as subordinates </a:t>
          </a:r>
          <a:endParaRPr lang="en-US" sz="1600" dirty="0"/>
        </a:p>
      </dgm:t>
    </dgm:pt>
    <dgm:pt modelId="{CA92283C-C2C6-432B-99B8-BDA820878A0F}" type="sibTrans" cxnId="{5C88833E-2D2C-4B12-927B-6AAB3C718984}">
      <dgm:prSet/>
      <dgm:spPr/>
      <dgm:t>
        <a:bodyPr/>
        <a:lstStyle/>
        <a:p>
          <a:endParaRPr lang="en-US"/>
        </a:p>
      </dgm:t>
    </dgm:pt>
    <dgm:pt modelId="{6FC5D403-D96A-472A-9DA6-E73AE56F7008}" type="parTrans" cxnId="{5C88833E-2D2C-4B12-927B-6AAB3C718984}">
      <dgm:prSet/>
      <dgm:spPr/>
      <dgm:t>
        <a:bodyPr/>
        <a:lstStyle/>
        <a:p>
          <a:endParaRPr lang="en-US"/>
        </a:p>
      </dgm:t>
    </dgm:pt>
    <dgm:pt modelId="{F2D6F7B9-E497-48E4-B43A-24B860EB999D}">
      <dgm:prSet phldrT="[Text]" custT="1"/>
      <dgm:spPr/>
      <dgm:t>
        <a:bodyPr/>
        <a:lstStyle/>
        <a:p>
          <a:r>
            <a:rPr lang="en-US" sz="1600" dirty="0" smtClean="0"/>
            <a:t>3. Deliver working software frequently from a couple of weeks to couple of months with preference to the timescale</a:t>
          </a:r>
          <a:endParaRPr lang="en-US" sz="1600" dirty="0"/>
        </a:p>
      </dgm:t>
    </dgm:pt>
    <dgm:pt modelId="{6C9FB5BA-AA68-4BE4-BBA7-01AB484146F8}" type="sibTrans" cxnId="{A6CB79D2-FE79-4A44-BCF5-9F4623CCFB1E}">
      <dgm:prSet/>
      <dgm:spPr/>
      <dgm:t>
        <a:bodyPr/>
        <a:lstStyle/>
        <a:p>
          <a:endParaRPr lang="en-US"/>
        </a:p>
      </dgm:t>
    </dgm:pt>
    <dgm:pt modelId="{551699D2-03D6-4932-A9F6-942896107067}" type="parTrans" cxnId="{A6CB79D2-FE79-4A44-BCF5-9F4623CCFB1E}">
      <dgm:prSet/>
      <dgm:spPr/>
      <dgm:t>
        <a:bodyPr/>
        <a:lstStyle/>
        <a:p>
          <a:endParaRPr lang="en-US"/>
        </a:p>
      </dgm:t>
    </dgm:pt>
    <dgm:pt modelId="{8BD2EC1B-5A41-4012-A523-AB9AD6C3C6B8}">
      <dgm:prSet phldrT="[Text]" custT="1"/>
      <dgm:spPr/>
      <dgm:t>
        <a:bodyPr/>
        <a:lstStyle/>
        <a:p>
          <a:r>
            <a:rPr lang="en-US" sz="1600" dirty="0" smtClean="0"/>
            <a:t>1. Customer satisfaction through early and continuous delivery of valuable software</a:t>
          </a:r>
          <a:endParaRPr lang="en-US" sz="1600" dirty="0"/>
        </a:p>
      </dgm:t>
    </dgm:pt>
    <dgm:pt modelId="{458CE025-01DD-45BF-BFE0-B3AF0FD4C13C}" type="sibTrans" cxnId="{06AA9394-8BD1-48F6-9C8C-53A593E6BB01}">
      <dgm:prSet/>
      <dgm:spPr/>
      <dgm:t>
        <a:bodyPr/>
        <a:lstStyle/>
        <a:p>
          <a:endParaRPr lang="en-US"/>
        </a:p>
      </dgm:t>
    </dgm:pt>
    <dgm:pt modelId="{CBB49E42-6123-4A2E-A81E-0608195D29DC}" type="parTrans" cxnId="{06AA9394-8BD1-48F6-9C8C-53A593E6BB01}">
      <dgm:prSet/>
      <dgm:spPr/>
      <dgm:t>
        <a:bodyPr/>
        <a:lstStyle/>
        <a:p>
          <a:endParaRPr lang="en-US"/>
        </a:p>
      </dgm:t>
    </dgm:pt>
    <dgm:pt modelId="{5D183AE3-6520-4992-A34F-2051B39F07BF}">
      <dgm:prSet phldrT="[Text]" custT="1"/>
      <dgm:spPr/>
      <dgm:t>
        <a:bodyPr/>
        <a:lstStyle/>
        <a:p>
          <a:r>
            <a:rPr lang="en-US" sz="1600" dirty="0" smtClean="0"/>
            <a:t>2. Welcoming change requirements –even late in the development; To harness  change for customer’s  competitive advantage </a:t>
          </a:r>
          <a:endParaRPr lang="en-US" sz="1600" dirty="0"/>
        </a:p>
      </dgm:t>
    </dgm:pt>
    <dgm:pt modelId="{8718CB89-DDC1-4358-B17C-2433482C21A0}" type="parTrans" cxnId="{C218AF73-EFB5-4E7F-94DC-04DC3E0D76EE}">
      <dgm:prSet/>
      <dgm:spPr/>
      <dgm:t>
        <a:bodyPr/>
        <a:lstStyle/>
        <a:p>
          <a:endParaRPr lang="en-IN"/>
        </a:p>
      </dgm:t>
    </dgm:pt>
    <dgm:pt modelId="{D27B68A7-DF29-440B-80B2-68B201D4855A}" type="sibTrans" cxnId="{C218AF73-EFB5-4E7F-94DC-04DC3E0D76EE}">
      <dgm:prSet/>
      <dgm:spPr/>
      <dgm:t>
        <a:bodyPr/>
        <a:lstStyle/>
        <a:p>
          <a:endParaRPr lang="en-IN"/>
        </a:p>
      </dgm:t>
    </dgm:pt>
    <dgm:pt modelId="{425C46AF-C353-4BE5-9C35-6AEC7E1D67BE}">
      <dgm:prSet phldrT="[Text]" custT="1"/>
      <dgm:spPr/>
      <dgm:t>
        <a:bodyPr/>
        <a:lstStyle/>
        <a:p>
          <a:r>
            <a:rPr lang="en-US" sz="1600" dirty="0" smtClean="0"/>
            <a:t>4. Business people and developers must work together daily through out the project</a:t>
          </a:r>
          <a:endParaRPr lang="en-US" sz="1600" dirty="0"/>
        </a:p>
      </dgm:t>
    </dgm:pt>
    <dgm:pt modelId="{C87E4517-9179-4800-85C2-F97D9F4A56CC}" type="parTrans" cxnId="{CE9E5EE4-D673-4860-8820-5B5CCC9B136A}">
      <dgm:prSet/>
      <dgm:spPr/>
      <dgm:t>
        <a:bodyPr/>
        <a:lstStyle/>
        <a:p>
          <a:endParaRPr lang="en-IN"/>
        </a:p>
      </dgm:t>
    </dgm:pt>
    <dgm:pt modelId="{A0AD1223-D52A-40C7-AA9C-9FB41D3F0696}" type="sibTrans" cxnId="{CE9E5EE4-D673-4860-8820-5B5CCC9B136A}">
      <dgm:prSet/>
      <dgm:spPr/>
      <dgm:t>
        <a:bodyPr/>
        <a:lstStyle/>
        <a:p>
          <a:endParaRPr lang="en-IN"/>
        </a:p>
      </dgm:t>
    </dgm:pt>
    <dgm:pt modelId="{7403CDF4-C26A-467E-BEBF-9BEF37F1F6FE}">
      <dgm:prSet phldrT="[Text]" custT="1"/>
      <dgm:spPr/>
      <dgm:t>
        <a:bodyPr/>
        <a:lstStyle/>
        <a:p>
          <a:r>
            <a:rPr lang="en-US" sz="1600" dirty="0" smtClean="0"/>
            <a:t>6. Most efficient and effective method of conveying information to and within a development team is face –to –face conversation</a:t>
          </a:r>
          <a:endParaRPr lang="en-US" sz="1600" dirty="0"/>
        </a:p>
      </dgm:t>
    </dgm:pt>
    <dgm:pt modelId="{E0B468C9-E8AD-4EF9-B1DC-CF8F6FEBA8F0}" type="parTrans" cxnId="{7DAF1D37-C2B0-4AAC-9246-AD236DC5F722}">
      <dgm:prSet/>
      <dgm:spPr/>
      <dgm:t>
        <a:bodyPr/>
        <a:lstStyle/>
        <a:p>
          <a:endParaRPr lang="en-IN"/>
        </a:p>
      </dgm:t>
    </dgm:pt>
    <dgm:pt modelId="{656AC9D0-6909-48DE-BCE8-37995F85A216}" type="sibTrans" cxnId="{7DAF1D37-C2B0-4AAC-9246-AD236DC5F722}">
      <dgm:prSet/>
      <dgm:spPr/>
      <dgm:t>
        <a:bodyPr/>
        <a:lstStyle/>
        <a:p>
          <a:endParaRPr lang="en-IN"/>
        </a:p>
      </dgm:t>
    </dgm:pt>
    <dgm:pt modelId="{F6E52B95-43C4-40BE-A7D0-D73FCB1FCFCD}" type="pres">
      <dgm:prSet presAssocID="{DE1BB466-011E-4C71-84EF-071FD100B2ED}" presName="linear" presStyleCnt="0">
        <dgm:presLayoutVars>
          <dgm:animLvl val="lvl"/>
          <dgm:resizeHandles val="exact"/>
        </dgm:presLayoutVars>
      </dgm:prSet>
      <dgm:spPr/>
      <dgm:t>
        <a:bodyPr/>
        <a:lstStyle/>
        <a:p>
          <a:endParaRPr lang="en-IN"/>
        </a:p>
      </dgm:t>
    </dgm:pt>
    <dgm:pt modelId="{B441C926-57E5-4FC0-8FD7-618D3FFF49D1}" type="pres">
      <dgm:prSet presAssocID="{8BD2EC1B-5A41-4012-A523-AB9AD6C3C6B8}" presName="parentText" presStyleLbl="node1" presStyleIdx="0" presStyleCnt="6">
        <dgm:presLayoutVars>
          <dgm:chMax val="0"/>
          <dgm:bulletEnabled val="1"/>
        </dgm:presLayoutVars>
      </dgm:prSet>
      <dgm:spPr/>
      <dgm:t>
        <a:bodyPr/>
        <a:lstStyle/>
        <a:p>
          <a:endParaRPr lang="en-US"/>
        </a:p>
      </dgm:t>
    </dgm:pt>
    <dgm:pt modelId="{96E165E9-D0CC-4E3A-A314-AEA28F5E2C31}" type="pres">
      <dgm:prSet presAssocID="{458CE025-01DD-45BF-BFE0-B3AF0FD4C13C}" presName="spacer" presStyleCnt="0"/>
      <dgm:spPr/>
    </dgm:pt>
    <dgm:pt modelId="{8A3C2D1C-A8C2-4645-8D7F-D94FBDD37F48}" type="pres">
      <dgm:prSet presAssocID="{5D183AE3-6520-4992-A34F-2051B39F07BF}" presName="parentText" presStyleLbl="node1" presStyleIdx="1" presStyleCnt="6">
        <dgm:presLayoutVars>
          <dgm:chMax val="0"/>
          <dgm:bulletEnabled val="1"/>
        </dgm:presLayoutVars>
      </dgm:prSet>
      <dgm:spPr/>
      <dgm:t>
        <a:bodyPr/>
        <a:lstStyle/>
        <a:p>
          <a:endParaRPr lang="en-IN"/>
        </a:p>
      </dgm:t>
    </dgm:pt>
    <dgm:pt modelId="{A337286D-8011-4470-82B3-649C31BF57DD}" type="pres">
      <dgm:prSet presAssocID="{D27B68A7-DF29-440B-80B2-68B201D4855A}" presName="spacer" presStyleCnt="0"/>
      <dgm:spPr/>
    </dgm:pt>
    <dgm:pt modelId="{530B7F85-CBF8-4C05-95FF-6FB2D9E5147C}" type="pres">
      <dgm:prSet presAssocID="{F2D6F7B9-E497-48E4-B43A-24B860EB999D}" presName="parentText" presStyleLbl="node1" presStyleIdx="2" presStyleCnt="6">
        <dgm:presLayoutVars>
          <dgm:chMax val="0"/>
          <dgm:bulletEnabled val="1"/>
        </dgm:presLayoutVars>
      </dgm:prSet>
      <dgm:spPr/>
      <dgm:t>
        <a:bodyPr/>
        <a:lstStyle/>
        <a:p>
          <a:endParaRPr lang="en-US"/>
        </a:p>
      </dgm:t>
    </dgm:pt>
    <dgm:pt modelId="{AC2C9F9F-AFB7-41F5-B4DF-54F8510BA694}" type="pres">
      <dgm:prSet presAssocID="{6C9FB5BA-AA68-4BE4-BBA7-01AB484146F8}" presName="spacer" presStyleCnt="0"/>
      <dgm:spPr/>
    </dgm:pt>
    <dgm:pt modelId="{33D75CAC-0220-4D32-B9E4-8C1AB7BDE5E9}" type="pres">
      <dgm:prSet presAssocID="{425C46AF-C353-4BE5-9C35-6AEC7E1D67BE}" presName="parentText" presStyleLbl="node1" presStyleIdx="3" presStyleCnt="6">
        <dgm:presLayoutVars>
          <dgm:chMax val="0"/>
          <dgm:bulletEnabled val="1"/>
        </dgm:presLayoutVars>
      </dgm:prSet>
      <dgm:spPr/>
      <dgm:t>
        <a:bodyPr/>
        <a:lstStyle/>
        <a:p>
          <a:endParaRPr lang="en-IN"/>
        </a:p>
      </dgm:t>
    </dgm:pt>
    <dgm:pt modelId="{AB9E8D1B-0FB6-4D5C-8223-B2CFCF93748D}" type="pres">
      <dgm:prSet presAssocID="{A0AD1223-D52A-40C7-AA9C-9FB41D3F0696}" presName="spacer" presStyleCnt="0"/>
      <dgm:spPr/>
    </dgm:pt>
    <dgm:pt modelId="{980781D9-90F7-4993-8856-7C60895F54AC}" type="pres">
      <dgm:prSet presAssocID="{838C2E63-9276-49FE-A48E-04E601E5C7BB}" presName="parentText" presStyleLbl="node1" presStyleIdx="4" presStyleCnt="6">
        <dgm:presLayoutVars>
          <dgm:chMax val="0"/>
          <dgm:bulletEnabled val="1"/>
        </dgm:presLayoutVars>
      </dgm:prSet>
      <dgm:spPr/>
      <dgm:t>
        <a:bodyPr/>
        <a:lstStyle/>
        <a:p>
          <a:endParaRPr lang="en-US"/>
        </a:p>
      </dgm:t>
    </dgm:pt>
    <dgm:pt modelId="{A021614D-CE60-452A-B6C8-A8B4AA72885B}" type="pres">
      <dgm:prSet presAssocID="{CA92283C-C2C6-432B-99B8-BDA820878A0F}" presName="spacer" presStyleCnt="0"/>
      <dgm:spPr/>
    </dgm:pt>
    <dgm:pt modelId="{97D8FF5F-922D-426C-90F5-1570674FF9C2}" type="pres">
      <dgm:prSet presAssocID="{7403CDF4-C26A-467E-BEBF-9BEF37F1F6FE}" presName="parentText" presStyleLbl="node1" presStyleIdx="5" presStyleCnt="6">
        <dgm:presLayoutVars>
          <dgm:chMax val="0"/>
          <dgm:bulletEnabled val="1"/>
        </dgm:presLayoutVars>
      </dgm:prSet>
      <dgm:spPr/>
      <dgm:t>
        <a:bodyPr/>
        <a:lstStyle/>
        <a:p>
          <a:endParaRPr lang="en-IN"/>
        </a:p>
      </dgm:t>
    </dgm:pt>
  </dgm:ptLst>
  <dgm:cxnLst>
    <dgm:cxn modelId="{71B8C839-2833-4BA2-A12F-DD1C480BBDAE}" type="presOf" srcId="{7403CDF4-C26A-467E-BEBF-9BEF37F1F6FE}" destId="{97D8FF5F-922D-426C-90F5-1570674FF9C2}" srcOrd="0" destOrd="0" presId="urn:microsoft.com/office/officeart/2005/8/layout/vList2"/>
    <dgm:cxn modelId="{C7E93F68-3AE0-4C10-9908-883BD91D43E1}" type="presOf" srcId="{DE1BB466-011E-4C71-84EF-071FD100B2ED}" destId="{F6E52B95-43C4-40BE-A7D0-D73FCB1FCFCD}" srcOrd="0" destOrd="0" presId="urn:microsoft.com/office/officeart/2005/8/layout/vList2"/>
    <dgm:cxn modelId="{A6CB79D2-FE79-4A44-BCF5-9F4623CCFB1E}" srcId="{DE1BB466-011E-4C71-84EF-071FD100B2ED}" destId="{F2D6F7B9-E497-48E4-B43A-24B860EB999D}" srcOrd="2" destOrd="0" parTransId="{551699D2-03D6-4932-A9F6-942896107067}" sibTransId="{6C9FB5BA-AA68-4BE4-BBA7-01AB484146F8}"/>
    <dgm:cxn modelId="{06AA9394-8BD1-48F6-9C8C-53A593E6BB01}" srcId="{DE1BB466-011E-4C71-84EF-071FD100B2ED}" destId="{8BD2EC1B-5A41-4012-A523-AB9AD6C3C6B8}" srcOrd="0" destOrd="0" parTransId="{CBB49E42-6123-4A2E-A81E-0608195D29DC}" sibTransId="{458CE025-01DD-45BF-BFE0-B3AF0FD4C13C}"/>
    <dgm:cxn modelId="{CE9E5EE4-D673-4860-8820-5B5CCC9B136A}" srcId="{DE1BB466-011E-4C71-84EF-071FD100B2ED}" destId="{425C46AF-C353-4BE5-9C35-6AEC7E1D67BE}" srcOrd="3" destOrd="0" parTransId="{C87E4517-9179-4800-85C2-F97D9F4A56CC}" sibTransId="{A0AD1223-D52A-40C7-AA9C-9FB41D3F0696}"/>
    <dgm:cxn modelId="{C218AF73-EFB5-4E7F-94DC-04DC3E0D76EE}" srcId="{DE1BB466-011E-4C71-84EF-071FD100B2ED}" destId="{5D183AE3-6520-4992-A34F-2051B39F07BF}" srcOrd="1" destOrd="0" parTransId="{8718CB89-DDC1-4358-B17C-2433482C21A0}" sibTransId="{D27B68A7-DF29-440B-80B2-68B201D4855A}"/>
    <dgm:cxn modelId="{504A788D-81CB-4B98-9BB7-62B120015D98}" type="presOf" srcId="{838C2E63-9276-49FE-A48E-04E601E5C7BB}" destId="{980781D9-90F7-4993-8856-7C60895F54AC}" srcOrd="0" destOrd="0" presId="urn:microsoft.com/office/officeart/2005/8/layout/vList2"/>
    <dgm:cxn modelId="{3BA72B5D-6276-4238-A8A2-258C6E860B43}" type="presOf" srcId="{425C46AF-C353-4BE5-9C35-6AEC7E1D67BE}" destId="{33D75CAC-0220-4D32-B9E4-8C1AB7BDE5E9}" srcOrd="0" destOrd="0" presId="urn:microsoft.com/office/officeart/2005/8/layout/vList2"/>
    <dgm:cxn modelId="{84CF0436-1B59-4B35-8FE2-4011ADDD3F1D}" type="presOf" srcId="{8BD2EC1B-5A41-4012-A523-AB9AD6C3C6B8}" destId="{B441C926-57E5-4FC0-8FD7-618D3FFF49D1}" srcOrd="0" destOrd="0" presId="urn:microsoft.com/office/officeart/2005/8/layout/vList2"/>
    <dgm:cxn modelId="{BE42CEC8-9073-4E8B-BC91-01AB5F13A18C}" type="presOf" srcId="{F2D6F7B9-E497-48E4-B43A-24B860EB999D}" destId="{530B7F85-CBF8-4C05-95FF-6FB2D9E5147C}" srcOrd="0" destOrd="0" presId="urn:microsoft.com/office/officeart/2005/8/layout/vList2"/>
    <dgm:cxn modelId="{18934800-4A98-4142-9DEF-4921CAAAD686}" type="presOf" srcId="{5D183AE3-6520-4992-A34F-2051B39F07BF}" destId="{8A3C2D1C-A8C2-4645-8D7F-D94FBDD37F48}" srcOrd="0" destOrd="0" presId="urn:microsoft.com/office/officeart/2005/8/layout/vList2"/>
    <dgm:cxn modelId="{5C88833E-2D2C-4B12-927B-6AAB3C718984}" srcId="{DE1BB466-011E-4C71-84EF-071FD100B2ED}" destId="{838C2E63-9276-49FE-A48E-04E601E5C7BB}" srcOrd="4" destOrd="0" parTransId="{6FC5D403-D96A-472A-9DA6-E73AE56F7008}" sibTransId="{CA92283C-C2C6-432B-99B8-BDA820878A0F}"/>
    <dgm:cxn modelId="{7DAF1D37-C2B0-4AAC-9246-AD236DC5F722}" srcId="{DE1BB466-011E-4C71-84EF-071FD100B2ED}" destId="{7403CDF4-C26A-467E-BEBF-9BEF37F1F6FE}" srcOrd="5" destOrd="0" parTransId="{E0B468C9-E8AD-4EF9-B1DC-CF8F6FEBA8F0}" sibTransId="{656AC9D0-6909-48DE-BCE8-37995F85A216}"/>
    <dgm:cxn modelId="{722EA9D0-5503-4938-A81F-7B5C6DBB19E0}" type="presParOf" srcId="{F6E52B95-43C4-40BE-A7D0-D73FCB1FCFCD}" destId="{B441C926-57E5-4FC0-8FD7-618D3FFF49D1}" srcOrd="0" destOrd="0" presId="urn:microsoft.com/office/officeart/2005/8/layout/vList2"/>
    <dgm:cxn modelId="{937E59BB-72E0-4CB7-9329-B74962E94411}" type="presParOf" srcId="{F6E52B95-43C4-40BE-A7D0-D73FCB1FCFCD}" destId="{96E165E9-D0CC-4E3A-A314-AEA28F5E2C31}" srcOrd="1" destOrd="0" presId="urn:microsoft.com/office/officeart/2005/8/layout/vList2"/>
    <dgm:cxn modelId="{ABD86413-B9A3-439B-8FE1-5C19A633F9EE}" type="presParOf" srcId="{F6E52B95-43C4-40BE-A7D0-D73FCB1FCFCD}" destId="{8A3C2D1C-A8C2-4645-8D7F-D94FBDD37F48}" srcOrd="2" destOrd="0" presId="urn:microsoft.com/office/officeart/2005/8/layout/vList2"/>
    <dgm:cxn modelId="{4DB3815A-C3E6-43B4-A875-D6A62C8DE6CB}" type="presParOf" srcId="{F6E52B95-43C4-40BE-A7D0-D73FCB1FCFCD}" destId="{A337286D-8011-4470-82B3-649C31BF57DD}" srcOrd="3" destOrd="0" presId="urn:microsoft.com/office/officeart/2005/8/layout/vList2"/>
    <dgm:cxn modelId="{B55C3EC4-C93A-4920-98B8-9A0A506CA681}" type="presParOf" srcId="{F6E52B95-43C4-40BE-A7D0-D73FCB1FCFCD}" destId="{530B7F85-CBF8-4C05-95FF-6FB2D9E5147C}" srcOrd="4" destOrd="0" presId="urn:microsoft.com/office/officeart/2005/8/layout/vList2"/>
    <dgm:cxn modelId="{569DE115-FCFC-423D-93BC-34488DB1FDF0}" type="presParOf" srcId="{F6E52B95-43C4-40BE-A7D0-D73FCB1FCFCD}" destId="{AC2C9F9F-AFB7-41F5-B4DF-54F8510BA694}" srcOrd="5" destOrd="0" presId="urn:microsoft.com/office/officeart/2005/8/layout/vList2"/>
    <dgm:cxn modelId="{32D18D3B-B0AD-4A57-A43A-161810D6E312}" type="presParOf" srcId="{F6E52B95-43C4-40BE-A7D0-D73FCB1FCFCD}" destId="{33D75CAC-0220-4D32-B9E4-8C1AB7BDE5E9}" srcOrd="6" destOrd="0" presId="urn:microsoft.com/office/officeart/2005/8/layout/vList2"/>
    <dgm:cxn modelId="{92B9DE13-4D51-4060-804F-5330D738CA86}" type="presParOf" srcId="{F6E52B95-43C4-40BE-A7D0-D73FCB1FCFCD}" destId="{AB9E8D1B-0FB6-4D5C-8223-B2CFCF93748D}" srcOrd="7" destOrd="0" presId="urn:microsoft.com/office/officeart/2005/8/layout/vList2"/>
    <dgm:cxn modelId="{650A52E2-8083-4B47-A8D7-6CBDC4CB304B}" type="presParOf" srcId="{F6E52B95-43C4-40BE-A7D0-D73FCB1FCFCD}" destId="{980781D9-90F7-4993-8856-7C60895F54AC}" srcOrd="8" destOrd="0" presId="urn:microsoft.com/office/officeart/2005/8/layout/vList2"/>
    <dgm:cxn modelId="{6DECB958-0337-4453-9B07-3EE3A7AE6BA1}" type="presParOf" srcId="{F6E52B95-43C4-40BE-A7D0-D73FCB1FCFCD}" destId="{A021614D-CE60-452A-B6C8-A8B4AA72885B}" srcOrd="9" destOrd="0" presId="urn:microsoft.com/office/officeart/2005/8/layout/vList2"/>
    <dgm:cxn modelId="{CB94D902-0235-4B09-A442-7C687297A3CA}" type="presParOf" srcId="{F6E52B95-43C4-40BE-A7D0-D73FCB1FCFCD}" destId="{97D8FF5F-922D-426C-90F5-1570674FF9C2}"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E1BB466-011E-4C71-84EF-071FD100B2ED}"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177B6FFB-82D4-44E0-8D4A-741E731BDC20}">
      <dgm:prSet phldrT="[Text]" custT="1"/>
      <dgm:spPr/>
      <dgm:t>
        <a:bodyPr/>
        <a:lstStyle/>
        <a:p>
          <a:r>
            <a:rPr lang="en-US" sz="1600" dirty="0" smtClean="0"/>
            <a:t>12. At regular intervals teams reflects on how to become more effective, then tunes and adjusts its behavior accordingly</a:t>
          </a:r>
          <a:endParaRPr lang="en-US" sz="1600" dirty="0"/>
        </a:p>
      </dgm:t>
    </dgm:pt>
    <dgm:pt modelId="{9D3C3C78-2396-4904-B747-F6BF6FA8AEC3}" type="sibTrans" cxnId="{3620E5A3-4E3C-41D5-BCCC-F4B483B4B031}">
      <dgm:prSet/>
      <dgm:spPr/>
      <dgm:t>
        <a:bodyPr/>
        <a:lstStyle/>
        <a:p>
          <a:endParaRPr lang="en-US"/>
        </a:p>
      </dgm:t>
    </dgm:pt>
    <dgm:pt modelId="{B123B9DD-D801-4660-901C-898B4E0F2169}" type="parTrans" cxnId="{3620E5A3-4E3C-41D5-BCCC-F4B483B4B031}">
      <dgm:prSet/>
      <dgm:spPr/>
      <dgm:t>
        <a:bodyPr/>
        <a:lstStyle/>
        <a:p>
          <a:endParaRPr lang="en-US"/>
        </a:p>
      </dgm:t>
    </dgm:pt>
    <dgm:pt modelId="{64E54C65-CCED-49AE-B733-EF328878B5DE}">
      <dgm:prSet phldrT="[Text]" custT="1"/>
      <dgm:spPr/>
      <dgm:t>
        <a:bodyPr/>
        <a:lstStyle/>
        <a:p>
          <a:r>
            <a:rPr lang="en-US" sz="1600" b="1" dirty="0" smtClean="0"/>
            <a:t>10. Simplicity: </a:t>
          </a:r>
          <a:r>
            <a:rPr lang="en-US" sz="1600" dirty="0" smtClean="0"/>
            <a:t>Art of maximizing the extent of work not done –is essential </a:t>
          </a:r>
          <a:endParaRPr lang="en-US" sz="1600" dirty="0"/>
        </a:p>
      </dgm:t>
    </dgm:pt>
    <dgm:pt modelId="{E48DE8F9-A84C-4146-91C9-98743C833696}" type="sibTrans" cxnId="{FB60D63A-34E3-4B2E-91E1-49269FDCA014}">
      <dgm:prSet/>
      <dgm:spPr/>
      <dgm:t>
        <a:bodyPr/>
        <a:lstStyle/>
        <a:p>
          <a:endParaRPr lang="en-US"/>
        </a:p>
      </dgm:t>
    </dgm:pt>
    <dgm:pt modelId="{CBFD15C6-DEFB-4C1C-82D2-78EA8D9449AB}" type="parTrans" cxnId="{FB60D63A-34E3-4B2E-91E1-49269FDCA014}">
      <dgm:prSet/>
      <dgm:spPr/>
      <dgm:t>
        <a:bodyPr/>
        <a:lstStyle/>
        <a:p>
          <a:endParaRPr lang="en-US"/>
        </a:p>
      </dgm:t>
    </dgm:pt>
    <dgm:pt modelId="{CA6724D7-E5F6-4F09-A1CF-8BF891012651}">
      <dgm:prSet phldrT="[Text]" custT="1"/>
      <dgm:spPr/>
      <dgm:t>
        <a:bodyPr/>
        <a:lstStyle/>
        <a:p>
          <a:r>
            <a:rPr lang="en-US" sz="1600" dirty="0" smtClean="0"/>
            <a:t>7. Working software is the primary measure of progress</a:t>
          </a:r>
          <a:endParaRPr lang="en-US" sz="1600" dirty="0"/>
        </a:p>
      </dgm:t>
    </dgm:pt>
    <dgm:pt modelId="{2B8C7101-A208-4B72-977A-285FD76EFB55}" type="sibTrans" cxnId="{B8CBF015-CF41-43EE-AF6A-F792F8929CB8}">
      <dgm:prSet/>
      <dgm:spPr/>
      <dgm:t>
        <a:bodyPr/>
        <a:lstStyle/>
        <a:p>
          <a:endParaRPr lang="en-US"/>
        </a:p>
      </dgm:t>
    </dgm:pt>
    <dgm:pt modelId="{3A476472-A51E-4314-ACC1-52E1BFFFCB66}" type="parTrans" cxnId="{B8CBF015-CF41-43EE-AF6A-F792F8929CB8}">
      <dgm:prSet/>
      <dgm:spPr/>
      <dgm:t>
        <a:bodyPr/>
        <a:lstStyle/>
        <a:p>
          <a:endParaRPr lang="en-US"/>
        </a:p>
      </dgm:t>
    </dgm:pt>
    <dgm:pt modelId="{874A262F-9F22-485F-99A1-D33996203F8E}">
      <dgm:prSet phldrT="[Text]" custT="1"/>
      <dgm:spPr/>
      <dgm:t>
        <a:bodyPr/>
        <a:lstStyle/>
        <a:p>
          <a:r>
            <a:rPr lang="en-US" sz="1600" dirty="0" smtClean="0"/>
            <a:t>8. Agile processes promote sustainable development. Sponsors, developers and users should be able to maintain a constant pace indefinitely –It brings transparency</a:t>
          </a:r>
          <a:endParaRPr lang="en-US" sz="1600" dirty="0"/>
        </a:p>
      </dgm:t>
    </dgm:pt>
    <dgm:pt modelId="{3AB03642-5B6F-4AF3-B082-72227CBA1635}" type="parTrans" cxnId="{AD2C3E83-0312-4C91-B7FF-B64CBCE3AFCB}">
      <dgm:prSet/>
      <dgm:spPr/>
      <dgm:t>
        <a:bodyPr/>
        <a:lstStyle/>
        <a:p>
          <a:endParaRPr lang="en-IN"/>
        </a:p>
      </dgm:t>
    </dgm:pt>
    <dgm:pt modelId="{DE11675D-8090-481C-9C19-91A86057F229}" type="sibTrans" cxnId="{AD2C3E83-0312-4C91-B7FF-B64CBCE3AFCB}">
      <dgm:prSet/>
      <dgm:spPr/>
      <dgm:t>
        <a:bodyPr/>
        <a:lstStyle/>
        <a:p>
          <a:endParaRPr lang="en-IN"/>
        </a:p>
      </dgm:t>
    </dgm:pt>
    <dgm:pt modelId="{0EEC2EDB-1DAF-4B95-9EB7-8BC719EDFEB6}">
      <dgm:prSet phldrT="[Text]" custT="1"/>
      <dgm:spPr/>
      <dgm:t>
        <a:bodyPr/>
        <a:lstStyle/>
        <a:p>
          <a:r>
            <a:rPr lang="en-US" sz="1600" dirty="0" smtClean="0"/>
            <a:t>11. The best architectures, requirements and designs emerge from self organizing teams</a:t>
          </a:r>
          <a:endParaRPr lang="en-US" sz="1600" dirty="0"/>
        </a:p>
      </dgm:t>
    </dgm:pt>
    <dgm:pt modelId="{1CB9FD62-7059-4DFD-8746-7896D9EE92F2}" type="sibTrans" cxnId="{EE067CD9-145D-4CCF-B52C-E022DD22FBC2}">
      <dgm:prSet/>
      <dgm:spPr/>
      <dgm:t>
        <a:bodyPr/>
        <a:lstStyle/>
        <a:p>
          <a:endParaRPr lang="en-US"/>
        </a:p>
      </dgm:t>
    </dgm:pt>
    <dgm:pt modelId="{B66A7D8A-7E75-45F9-8361-CCF23AE58B10}" type="parTrans" cxnId="{EE067CD9-145D-4CCF-B52C-E022DD22FBC2}">
      <dgm:prSet/>
      <dgm:spPr/>
      <dgm:t>
        <a:bodyPr/>
        <a:lstStyle/>
        <a:p>
          <a:endParaRPr lang="en-US"/>
        </a:p>
      </dgm:t>
    </dgm:pt>
    <dgm:pt modelId="{8DB505CB-253C-499B-86D8-7259516B17F4}">
      <dgm:prSet phldrT="[Text]" custT="1"/>
      <dgm:spPr/>
      <dgm:t>
        <a:bodyPr/>
        <a:lstStyle/>
        <a:p>
          <a:r>
            <a:rPr lang="en-US" sz="1600" dirty="0" smtClean="0"/>
            <a:t>9. Continuous attention to technical excellence and good design enhances agility (design –refactor code –design cycle)</a:t>
          </a:r>
          <a:endParaRPr lang="en-US" sz="1600" dirty="0"/>
        </a:p>
      </dgm:t>
    </dgm:pt>
    <dgm:pt modelId="{B756A872-7D86-4B36-BE56-A447EB421DC9}" type="parTrans" cxnId="{9664551B-87C5-4343-92AA-59C44BC13C06}">
      <dgm:prSet/>
      <dgm:spPr/>
      <dgm:t>
        <a:bodyPr/>
        <a:lstStyle/>
        <a:p>
          <a:endParaRPr lang="en-IN"/>
        </a:p>
      </dgm:t>
    </dgm:pt>
    <dgm:pt modelId="{651EC5AF-E518-455B-9D77-B91183F52EB7}" type="sibTrans" cxnId="{9664551B-87C5-4343-92AA-59C44BC13C06}">
      <dgm:prSet/>
      <dgm:spPr/>
      <dgm:t>
        <a:bodyPr/>
        <a:lstStyle/>
        <a:p>
          <a:endParaRPr lang="en-IN"/>
        </a:p>
      </dgm:t>
    </dgm:pt>
    <dgm:pt modelId="{F6E52B95-43C4-40BE-A7D0-D73FCB1FCFCD}" type="pres">
      <dgm:prSet presAssocID="{DE1BB466-011E-4C71-84EF-071FD100B2ED}" presName="linear" presStyleCnt="0">
        <dgm:presLayoutVars>
          <dgm:animLvl val="lvl"/>
          <dgm:resizeHandles val="exact"/>
        </dgm:presLayoutVars>
      </dgm:prSet>
      <dgm:spPr/>
      <dgm:t>
        <a:bodyPr/>
        <a:lstStyle/>
        <a:p>
          <a:endParaRPr lang="en-IN"/>
        </a:p>
      </dgm:t>
    </dgm:pt>
    <dgm:pt modelId="{D26A0224-8EE1-43F6-BDCA-FA1B4C41ABF2}" type="pres">
      <dgm:prSet presAssocID="{CA6724D7-E5F6-4F09-A1CF-8BF891012651}" presName="parentText" presStyleLbl="node1" presStyleIdx="0" presStyleCnt="6" custLinFactY="-112896" custLinFactNeighborX="-2019" custLinFactNeighborY="-200000">
        <dgm:presLayoutVars>
          <dgm:chMax val="0"/>
          <dgm:bulletEnabled val="1"/>
        </dgm:presLayoutVars>
      </dgm:prSet>
      <dgm:spPr/>
      <dgm:t>
        <a:bodyPr/>
        <a:lstStyle/>
        <a:p>
          <a:endParaRPr lang="en-US"/>
        </a:p>
      </dgm:t>
    </dgm:pt>
    <dgm:pt modelId="{BDD056B6-F6FA-4205-88E8-08949253E40E}" type="pres">
      <dgm:prSet presAssocID="{2B8C7101-A208-4B72-977A-285FD76EFB55}" presName="spacer" presStyleCnt="0"/>
      <dgm:spPr/>
    </dgm:pt>
    <dgm:pt modelId="{5A23F4C9-596A-4869-BA13-B0FF1C3E085E}" type="pres">
      <dgm:prSet presAssocID="{874A262F-9F22-485F-99A1-D33996203F8E}" presName="parentText" presStyleLbl="node1" presStyleIdx="1" presStyleCnt="6">
        <dgm:presLayoutVars>
          <dgm:chMax val="0"/>
          <dgm:bulletEnabled val="1"/>
        </dgm:presLayoutVars>
      </dgm:prSet>
      <dgm:spPr/>
      <dgm:t>
        <a:bodyPr/>
        <a:lstStyle/>
        <a:p>
          <a:endParaRPr lang="en-IN"/>
        </a:p>
      </dgm:t>
    </dgm:pt>
    <dgm:pt modelId="{9C1D6323-6B21-4A2A-9B45-24335387A4EA}" type="pres">
      <dgm:prSet presAssocID="{DE11675D-8090-481C-9C19-91A86057F229}" presName="spacer" presStyleCnt="0"/>
      <dgm:spPr/>
    </dgm:pt>
    <dgm:pt modelId="{9F493E44-8425-4591-8265-743454DCC1DA}" type="pres">
      <dgm:prSet presAssocID="{8DB505CB-253C-499B-86D8-7259516B17F4}" presName="parentText" presStyleLbl="node1" presStyleIdx="2" presStyleCnt="6">
        <dgm:presLayoutVars>
          <dgm:chMax val="0"/>
          <dgm:bulletEnabled val="1"/>
        </dgm:presLayoutVars>
      </dgm:prSet>
      <dgm:spPr/>
      <dgm:t>
        <a:bodyPr/>
        <a:lstStyle/>
        <a:p>
          <a:endParaRPr lang="en-IN"/>
        </a:p>
      </dgm:t>
    </dgm:pt>
    <dgm:pt modelId="{488C9B70-942E-4036-95D6-DA07A35585F2}" type="pres">
      <dgm:prSet presAssocID="{651EC5AF-E518-455B-9D77-B91183F52EB7}" presName="spacer" presStyleCnt="0"/>
      <dgm:spPr/>
    </dgm:pt>
    <dgm:pt modelId="{645B81B4-4BDE-4E53-A3C5-783874A14639}" type="pres">
      <dgm:prSet presAssocID="{64E54C65-CCED-49AE-B733-EF328878B5DE}" presName="parentText" presStyleLbl="node1" presStyleIdx="3" presStyleCnt="6">
        <dgm:presLayoutVars>
          <dgm:chMax val="0"/>
          <dgm:bulletEnabled val="1"/>
        </dgm:presLayoutVars>
      </dgm:prSet>
      <dgm:spPr/>
      <dgm:t>
        <a:bodyPr/>
        <a:lstStyle/>
        <a:p>
          <a:endParaRPr lang="en-US"/>
        </a:p>
      </dgm:t>
    </dgm:pt>
    <dgm:pt modelId="{E0732B21-64EF-49DC-B08F-B6D264FA677E}" type="pres">
      <dgm:prSet presAssocID="{E48DE8F9-A84C-4146-91C9-98743C833696}" presName="spacer" presStyleCnt="0"/>
      <dgm:spPr/>
    </dgm:pt>
    <dgm:pt modelId="{85747A92-E3D4-4958-9CCB-B20566E9D84D}" type="pres">
      <dgm:prSet presAssocID="{0EEC2EDB-1DAF-4B95-9EB7-8BC719EDFEB6}" presName="parentText" presStyleLbl="node1" presStyleIdx="4" presStyleCnt="6">
        <dgm:presLayoutVars>
          <dgm:chMax val="0"/>
          <dgm:bulletEnabled val="1"/>
        </dgm:presLayoutVars>
      </dgm:prSet>
      <dgm:spPr/>
      <dgm:t>
        <a:bodyPr/>
        <a:lstStyle/>
        <a:p>
          <a:endParaRPr lang="en-US"/>
        </a:p>
      </dgm:t>
    </dgm:pt>
    <dgm:pt modelId="{0397A85F-D7AC-4722-9A0A-1B16860F9A53}" type="pres">
      <dgm:prSet presAssocID="{1CB9FD62-7059-4DFD-8746-7896D9EE92F2}" presName="spacer" presStyleCnt="0"/>
      <dgm:spPr/>
    </dgm:pt>
    <dgm:pt modelId="{71F73E6B-5237-4C86-B162-345602EEA7FF}" type="pres">
      <dgm:prSet presAssocID="{177B6FFB-82D4-44E0-8D4A-741E731BDC20}" presName="parentText" presStyleLbl="node1" presStyleIdx="5" presStyleCnt="6">
        <dgm:presLayoutVars>
          <dgm:chMax val="0"/>
          <dgm:bulletEnabled val="1"/>
        </dgm:presLayoutVars>
      </dgm:prSet>
      <dgm:spPr/>
      <dgm:t>
        <a:bodyPr/>
        <a:lstStyle/>
        <a:p>
          <a:endParaRPr lang="en-US"/>
        </a:p>
      </dgm:t>
    </dgm:pt>
  </dgm:ptLst>
  <dgm:cxnLst>
    <dgm:cxn modelId="{B8CBF015-CF41-43EE-AF6A-F792F8929CB8}" srcId="{DE1BB466-011E-4C71-84EF-071FD100B2ED}" destId="{CA6724D7-E5F6-4F09-A1CF-8BF891012651}" srcOrd="0" destOrd="0" parTransId="{3A476472-A51E-4314-ACC1-52E1BFFFCB66}" sibTransId="{2B8C7101-A208-4B72-977A-285FD76EFB55}"/>
    <dgm:cxn modelId="{FB60D63A-34E3-4B2E-91E1-49269FDCA014}" srcId="{DE1BB466-011E-4C71-84EF-071FD100B2ED}" destId="{64E54C65-CCED-49AE-B733-EF328878B5DE}" srcOrd="3" destOrd="0" parTransId="{CBFD15C6-DEFB-4C1C-82D2-78EA8D9449AB}" sibTransId="{E48DE8F9-A84C-4146-91C9-98743C833696}"/>
    <dgm:cxn modelId="{B162791B-6BBC-4221-98F2-F8F94A093520}" type="presOf" srcId="{177B6FFB-82D4-44E0-8D4A-741E731BDC20}" destId="{71F73E6B-5237-4C86-B162-345602EEA7FF}" srcOrd="0" destOrd="0" presId="urn:microsoft.com/office/officeart/2005/8/layout/vList2"/>
    <dgm:cxn modelId="{297EDEAC-0221-451C-82FB-B43B2CC6D9C9}" type="presOf" srcId="{CA6724D7-E5F6-4F09-A1CF-8BF891012651}" destId="{D26A0224-8EE1-43F6-BDCA-FA1B4C41ABF2}" srcOrd="0" destOrd="0" presId="urn:microsoft.com/office/officeart/2005/8/layout/vList2"/>
    <dgm:cxn modelId="{2D062159-FD0A-49C7-B89F-E70AC965EA60}" type="presOf" srcId="{DE1BB466-011E-4C71-84EF-071FD100B2ED}" destId="{F6E52B95-43C4-40BE-A7D0-D73FCB1FCFCD}" srcOrd="0" destOrd="0" presId="urn:microsoft.com/office/officeart/2005/8/layout/vList2"/>
    <dgm:cxn modelId="{3620E5A3-4E3C-41D5-BCCC-F4B483B4B031}" srcId="{DE1BB466-011E-4C71-84EF-071FD100B2ED}" destId="{177B6FFB-82D4-44E0-8D4A-741E731BDC20}" srcOrd="5" destOrd="0" parTransId="{B123B9DD-D801-4660-901C-898B4E0F2169}" sibTransId="{9D3C3C78-2396-4904-B747-F6BF6FA8AEC3}"/>
    <dgm:cxn modelId="{EE067CD9-145D-4CCF-B52C-E022DD22FBC2}" srcId="{DE1BB466-011E-4C71-84EF-071FD100B2ED}" destId="{0EEC2EDB-1DAF-4B95-9EB7-8BC719EDFEB6}" srcOrd="4" destOrd="0" parTransId="{B66A7D8A-7E75-45F9-8361-CCF23AE58B10}" sibTransId="{1CB9FD62-7059-4DFD-8746-7896D9EE92F2}"/>
    <dgm:cxn modelId="{96FE1EF9-CCAB-43CD-9F47-95F0FB3FF83A}" type="presOf" srcId="{0EEC2EDB-1DAF-4B95-9EB7-8BC719EDFEB6}" destId="{85747A92-E3D4-4958-9CCB-B20566E9D84D}" srcOrd="0" destOrd="0" presId="urn:microsoft.com/office/officeart/2005/8/layout/vList2"/>
    <dgm:cxn modelId="{F3CFC49B-A10A-4A4C-9F07-57A261028C94}" type="presOf" srcId="{64E54C65-CCED-49AE-B733-EF328878B5DE}" destId="{645B81B4-4BDE-4E53-A3C5-783874A14639}" srcOrd="0" destOrd="0" presId="urn:microsoft.com/office/officeart/2005/8/layout/vList2"/>
    <dgm:cxn modelId="{AD2C3E83-0312-4C91-B7FF-B64CBCE3AFCB}" srcId="{DE1BB466-011E-4C71-84EF-071FD100B2ED}" destId="{874A262F-9F22-485F-99A1-D33996203F8E}" srcOrd="1" destOrd="0" parTransId="{3AB03642-5B6F-4AF3-B082-72227CBA1635}" sibTransId="{DE11675D-8090-481C-9C19-91A86057F229}"/>
    <dgm:cxn modelId="{9664551B-87C5-4343-92AA-59C44BC13C06}" srcId="{DE1BB466-011E-4C71-84EF-071FD100B2ED}" destId="{8DB505CB-253C-499B-86D8-7259516B17F4}" srcOrd="2" destOrd="0" parTransId="{B756A872-7D86-4B36-BE56-A447EB421DC9}" sibTransId="{651EC5AF-E518-455B-9D77-B91183F52EB7}"/>
    <dgm:cxn modelId="{19390ED5-EC75-42D4-A5E2-69E5CBFD463D}" type="presOf" srcId="{8DB505CB-253C-499B-86D8-7259516B17F4}" destId="{9F493E44-8425-4591-8265-743454DCC1DA}" srcOrd="0" destOrd="0" presId="urn:microsoft.com/office/officeart/2005/8/layout/vList2"/>
    <dgm:cxn modelId="{09CD6978-7A39-4343-8A0C-538E5CA5C6FC}" type="presOf" srcId="{874A262F-9F22-485F-99A1-D33996203F8E}" destId="{5A23F4C9-596A-4869-BA13-B0FF1C3E085E}" srcOrd="0" destOrd="0" presId="urn:microsoft.com/office/officeart/2005/8/layout/vList2"/>
    <dgm:cxn modelId="{C2F03387-3048-4833-804E-23BD00228EE3}" type="presParOf" srcId="{F6E52B95-43C4-40BE-A7D0-D73FCB1FCFCD}" destId="{D26A0224-8EE1-43F6-BDCA-FA1B4C41ABF2}" srcOrd="0" destOrd="0" presId="urn:microsoft.com/office/officeart/2005/8/layout/vList2"/>
    <dgm:cxn modelId="{361AACA3-BBCB-475F-9E93-1DA15449ADE3}" type="presParOf" srcId="{F6E52B95-43C4-40BE-A7D0-D73FCB1FCFCD}" destId="{BDD056B6-F6FA-4205-88E8-08949253E40E}" srcOrd="1" destOrd="0" presId="urn:microsoft.com/office/officeart/2005/8/layout/vList2"/>
    <dgm:cxn modelId="{B67BF708-765E-4D73-81F1-FB6A1C56978C}" type="presParOf" srcId="{F6E52B95-43C4-40BE-A7D0-D73FCB1FCFCD}" destId="{5A23F4C9-596A-4869-BA13-B0FF1C3E085E}" srcOrd="2" destOrd="0" presId="urn:microsoft.com/office/officeart/2005/8/layout/vList2"/>
    <dgm:cxn modelId="{482B4B2C-68C7-4EAD-A07E-3EBD31CCAAE7}" type="presParOf" srcId="{F6E52B95-43C4-40BE-A7D0-D73FCB1FCFCD}" destId="{9C1D6323-6B21-4A2A-9B45-24335387A4EA}" srcOrd="3" destOrd="0" presId="urn:microsoft.com/office/officeart/2005/8/layout/vList2"/>
    <dgm:cxn modelId="{13E3ED14-50EF-4C3C-83AF-27578E1354C1}" type="presParOf" srcId="{F6E52B95-43C4-40BE-A7D0-D73FCB1FCFCD}" destId="{9F493E44-8425-4591-8265-743454DCC1DA}" srcOrd="4" destOrd="0" presId="urn:microsoft.com/office/officeart/2005/8/layout/vList2"/>
    <dgm:cxn modelId="{C1BA3D03-5EF6-4DC0-976A-9C708CBF82FB}" type="presParOf" srcId="{F6E52B95-43C4-40BE-A7D0-D73FCB1FCFCD}" destId="{488C9B70-942E-4036-95D6-DA07A35585F2}" srcOrd="5" destOrd="0" presId="urn:microsoft.com/office/officeart/2005/8/layout/vList2"/>
    <dgm:cxn modelId="{2D61CF3C-CB9A-4F60-8130-555456B93F82}" type="presParOf" srcId="{F6E52B95-43C4-40BE-A7D0-D73FCB1FCFCD}" destId="{645B81B4-4BDE-4E53-A3C5-783874A14639}" srcOrd="6" destOrd="0" presId="urn:microsoft.com/office/officeart/2005/8/layout/vList2"/>
    <dgm:cxn modelId="{27807039-2F2E-4877-B2AA-B3150EE712DD}" type="presParOf" srcId="{F6E52B95-43C4-40BE-A7D0-D73FCB1FCFCD}" destId="{E0732B21-64EF-49DC-B08F-B6D264FA677E}" srcOrd="7" destOrd="0" presId="urn:microsoft.com/office/officeart/2005/8/layout/vList2"/>
    <dgm:cxn modelId="{AC6E8049-8F4C-46C1-8AE1-2C28BFA6ECDD}" type="presParOf" srcId="{F6E52B95-43C4-40BE-A7D0-D73FCB1FCFCD}" destId="{85747A92-E3D4-4958-9CCB-B20566E9D84D}" srcOrd="8" destOrd="0" presId="urn:microsoft.com/office/officeart/2005/8/layout/vList2"/>
    <dgm:cxn modelId="{2174EA3D-8B7C-4227-AA24-5DD75BB7E8CF}" type="presParOf" srcId="{F6E52B95-43C4-40BE-A7D0-D73FCB1FCFCD}" destId="{0397A85F-D7AC-4722-9A0A-1B16860F9A53}" srcOrd="9" destOrd="0" presId="urn:microsoft.com/office/officeart/2005/8/layout/vList2"/>
    <dgm:cxn modelId="{C9B36D1D-3B01-4957-86B4-53661E7DEF4B}" type="presParOf" srcId="{F6E52B95-43C4-40BE-A7D0-D73FCB1FCFCD}" destId="{71F73E6B-5237-4C86-B162-345602EEA7FF}"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3.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10A9C2-775B-46CF-AA39-EB0727643CB3}" type="datetimeFigureOut">
              <a:rPr lang="en-IN" smtClean="0"/>
              <a:t>29-06-2016</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1B1079-A777-4B10-A863-371A5AE28E58}" type="slidenum">
              <a:rPr lang="en-IN" smtClean="0"/>
              <a:t>‹#›</a:t>
            </a:fld>
            <a:endParaRPr lang="en-IN"/>
          </a:p>
        </p:txBody>
      </p:sp>
    </p:spTree>
    <p:extLst>
      <p:ext uri="{BB962C8B-B14F-4D97-AF65-F5344CB8AC3E}">
        <p14:creationId xmlns:p14="http://schemas.microsoft.com/office/powerpoint/2010/main" val="1678917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6/29/2016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3409890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3A218D-F311-4799-90C5-974E162849B4}" type="slidenum">
              <a:rPr lang="en-US" smtClean="0"/>
              <a:pPr/>
              <a:t>1</a:t>
            </a:fld>
            <a:endParaRPr lang="en-US" dirty="0"/>
          </a:p>
        </p:txBody>
      </p:sp>
    </p:spTree>
    <p:extLst>
      <p:ext uri="{BB962C8B-B14F-4D97-AF65-F5344CB8AC3E}">
        <p14:creationId xmlns:p14="http://schemas.microsoft.com/office/powerpoint/2010/main" val="3447725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dt" sz="quarter" idx="1"/>
          </p:nvPr>
        </p:nvSpPr>
        <p:spPr>
          <a:noFill/>
        </p:spPr>
        <p:txBody>
          <a:bodyPr/>
          <a:lstStyle/>
          <a:p>
            <a:fld id="{52784922-EA3D-4D12-9BDE-C1D01509DCB3}" type="datetime1">
              <a:rPr lang="en-US" smtClean="0">
                <a:latin typeface="Arial" pitchFamily="34" charset="0"/>
              </a:rPr>
              <a:pPr/>
              <a:t>6/29/2016</a:t>
            </a:fld>
            <a:endParaRPr lang="en-US" smtClean="0">
              <a:latin typeface="Arial" pitchFamily="34" charset="0"/>
            </a:endParaRPr>
          </a:p>
        </p:txBody>
      </p:sp>
      <p:sp>
        <p:nvSpPr>
          <p:cNvPr id="64515" name="Rectangle 6"/>
          <p:cNvSpPr>
            <a:spLocks noGrp="1" noChangeArrowheads="1"/>
          </p:cNvSpPr>
          <p:nvPr>
            <p:ph type="ftr" sz="quarter" idx="4"/>
          </p:nvPr>
        </p:nvSpPr>
        <p:spPr>
          <a:noFill/>
        </p:spPr>
        <p:txBody>
          <a:bodyPr/>
          <a:lstStyle/>
          <a:p>
            <a:r>
              <a:rPr lang="en-US" smtClean="0">
                <a:latin typeface="Arial" pitchFamily="34" charset="0"/>
              </a:rPr>
              <a:t>Satyam Confidential</a:t>
            </a:r>
          </a:p>
        </p:txBody>
      </p:sp>
      <p:sp>
        <p:nvSpPr>
          <p:cNvPr id="64516" name="Rectangle 7"/>
          <p:cNvSpPr>
            <a:spLocks noGrp="1" noChangeArrowheads="1"/>
          </p:cNvSpPr>
          <p:nvPr>
            <p:ph type="sldNum" sz="quarter" idx="5"/>
          </p:nvPr>
        </p:nvSpPr>
        <p:spPr>
          <a:noFill/>
        </p:spPr>
        <p:txBody>
          <a:bodyPr/>
          <a:lstStyle/>
          <a:p>
            <a:fld id="{F5003405-EDFF-4F16-AEAB-4B3DE0170D5C}" type="slidenum">
              <a:rPr lang="en-US" smtClean="0">
                <a:latin typeface="Arial" pitchFamily="34" charset="0"/>
              </a:rPr>
              <a:pPr/>
              <a:t>21</a:t>
            </a:fld>
            <a:endParaRPr lang="en-US" smtClean="0">
              <a:latin typeface="Arial" pitchFamily="34" charset="0"/>
            </a:endParaRP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a:ln/>
        </p:spPr>
        <p:txBody>
          <a:bodyPr/>
          <a:lstStyle/>
          <a:p>
            <a:pPr eaLnBrk="1" hangingPunct="1">
              <a:spcBef>
                <a:spcPct val="0"/>
              </a:spcBef>
            </a:pPr>
            <a:endParaRPr lang="en-US" smtClean="0">
              <a:latin typeface="Arial" pitchFamily="34" charset="0"/>
            </a:endParaRPr>
          </a:p>
        </p:txBody>
      </p:sp>
    </p:spTree>
    <p:extLst>
      <p:ext uri="{BB962C8B-B14F-4D97-AF65-F5344CB8AC3E}">
        <p14:creationId xmlns:p14="http://schemas.microsoft.com/office/powerpoint/2010/main" val="1384175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endParaRPr lang="en-US" smtClean="0">
              <a:latin typeface="Arial" pitchFamily="34" charset="0"/>
            </a:endParaRPr>
          </a:p>
        </p:txBody>
      </p:sp>
    </p:spTree>
    <p:extLst>
      <p:ext uri="{BB962C8B-B14F-4D97-AF65-F5344CB8AC3E}">
        <p14:creationId xmlns:p14="http://schemas.microsoft.com/office/powerpoint/2010/main" val="2565622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dt" sz="quarter" idx="1"/>
          </p:nvPr>
        </p:nvSpPr>
        <p:spPr>
          <a:noFill/>
        </p:spPr>
        <p:txBody>
          <a:bodyPr/>
          <a:lstStyle/>
          <a:p>
            <a:fld id="{55180D03-2698-4B3B-BCF4-B4FD6E0FC50E}" type="datetime1">
              <a:rPr lang="en-US" smtClean="0">
                <a:latin typeface="Arial" pitchFamily="34" charset="0"/>
              </a:rPr>
              <a:pPr/>
              <a:t>6/29/2016</a:t>
            </a:fld>
            <a:endParaRPr lang="en-US" smtClean="0">
              <a:latin typeface="Arial" pitchFamily="34" charset="0"/>
            </a:endParaRPr>
          </a:p>
        </p:txBody>
      </p:sp>
      <p:sp>
        <p:nvSpPr>
          <p:cNvPr id="69635" name="Rectangle 6"/>
          <p:cNvSpPr>
            <a:spLocks noGrp="1" noChangeArrowheads="1"/>
          </p:cNvSpPr>
          <p:nvPr>
            <p:ph type="ftr" sz="quarter" idx="4"/>
          </p:nvPr>
        </p:nvSpPr>
        <p:spPr>
          <a:noFill/>
        </p:spPr>
        <p:txBody>
          <a:bodyPr/>
          <a:lstStyle/>
          <a:p>
            <a:r>
              <a:rPr lang="en-US" smtClean="0">
                <a:latin typeface="Arial" pitchFamily="34" charset="0"/>
              </a:rPr>
              <a:t>Satyam Confidential</a:t>
            </a:r>
          </a:p>
        </p:txBody>
      </p:sp>
      <p:sp>
        <p:nvSpPr>
          <p:cNvPr id="69636" name="Rectangle 7"/>
          <p:cNvSpPr>
            <a:spLocks noGrp="1" noChangeArrowheads="1"/>
          </p:cNvSpPr>
          <p:nvPr>
            <p:ph type="sldNum" sz="quarter" idx="5"/>
          </p:nvPr>
        </p:nvSpPr>
        <p:spPr>
          <a:noFill/>
        </p:spPr>
        <p:txBody>
          <a:bodyPr/>
          <a:lstStyle/>
          <a:p>
            <a:fld id="{B32A15BB-D9CA-4ACB-80AF-11AF3A1E07C7}" type="slidenum">
              <a:rPr lang="en-US" smtClean="0">
                <a:latin typeface="Arial" pitchFamily="34" charset="0"/>
              </a:rPr>
              <a:pPr/>
              <a:t>24</a:t>
            </a:fld>
            <a:endParaRPr lang="en-US" smtClean="0">
              <a:latin typeface="Arial" pitchFamily="34" charset="0"/>
            </a:endParaRPr>
          </a:p>
        </p:txBody>
      </p:sp>
      <p:sp>
        <p:nvSpPr>
          <p:cNvPr id="69637" name="Rectangle 2"/>
          <p:cNvSpPr>
            <a:spLocks noGrp="1" noRot="1" noChangeAspect="1" noChangeArrowheads="1" noTextEdit="1"/>
          </p:cNvSpPr>
          <p:nvPr>
            <p:ph type="sldImg"/>
          </p:nvPr>
        </p:nvSpPr>
        <p:spPr>
          <a:ln/>
        </p:spPr>
      </p:sp>
      <p:sp>
        <p:nvSpPr>
          <p:cNvPr id="6963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088474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dt" sz="quarter" idx="1"/>
          </p:nvPr>
        </p:nvSpPr>
        <p:spPr>
          <a:noFill/>
        </p:spPr>
        <p:txBody>
          <a:bodyPr/>
          <a:lstStyle/>
          <a:p>
            <a:fld id="{55180D03-2698-4B3B-BCF4-B4FD6E0FC50E}" type="datetime1">
              <a:rPr lang="en-US" smtClean="0">
                <a:latin typeface="Arial" pitchFamily="34" charset="0"/>
              </a:rPr>
              <a:pPr/>
              <a:t>6/29/2016</a:t>
            </a:fld>
            <a:endParaRPr lang="en-US" smtClean="0">
              <a:latin typeface="Arial" pitchFamily="34" charset="0"/>
            </a:endParaRPr>
          </a:p>
        </p:txBody>
      </p:sp>
      <p:sp>
        <p:nvSpPr>
          <p:cNvPr id="69635" name="Rectangle 6"/>
          <p:cNvSpPr>
            <a:spLocks noGrp="1" noChangeArrowheads="1"/>
          </p:cNvSpPr>
          <p:nvPr>
            <p:ph type="ftr" sz="quarter" idx="4"/>
          </p:nvPr>
        </p:nvSpPr>
        <p:spPr>
          <a:noFill/>
        </p:spPr>
        <p:txBody>
          <a:bodyPr/>
          <a:lstStyle/>
          <a:p>
            <a:r>
              <a:rPr lang="en-US" smtClean="0">
                <a:latin typeface="Arial" pitchFamily="34" charset="0"/>
              </a:rPr>
              <a:t>Satyam Confidential</a:t>
            </a:r>
          </a:p>
        </p:txBody>
      </p:sp>
      <p:sp>
        <p:nvSpPr>
          <p:cNvPr id="69636" name="Rectangle 7"/>
          <p:cNvSpPr>
            <a:spLocks noGrp="1" noChangeArrowheads="1"/>
          </p:cNvSpPr>
          <p:nvPr>
            <p:ph type="sldNum" sz="quarter" idx="5"/>
          </p:nvPr>
        </p:nvSpPr>
        <p:spPr>
          <a:noFill/>
        </p:spPr>
        <p:txBody>
          <a:bodyPr/>
          <a:lstStyle/>
          <a:p>
            <a:fld id="{B32A15BB-D9CA-4ACB-80AF-11AF3A1E07C7}" type="slidenum">
              <a:rPr lang="en-US" smtClean="0">
                <a:latin typeface="Arial" pitchFamily="34" charset="0"/>
              </a:rPr>
              <a:pPr/>
              <a:t>25</a:t>
            </a:fld>
            <a:endParaRPr lang="en-US" smtClean="0">
              <a:latin typeface="Arial" pitchFamily="34" charset="0"/>
            </a:endParaRPr>
          </a:p>
        </p:txBody>
      </p:sp>
      <p:sp>
        <p:nvSpPr>
          <p:cNvPr id="69637" name="Rectangle 2"/>
          <p:cNvSpPr>
            <a:spLocks noGrp="1" noRot="1" noChangeAspect="1" noChangeArrowheads="1" noTextEdit="1"/>
          </p:cNvSpPr>
          <p:nvPr>
            <p:ph type="sldImg"/>
          </p:nvPr>
        </p:nvSpPr>
        <p:spPr>
          <a:ln/>
        </p:spPr>
      </p:sp>
      <p:sp>
        <p:nvSpPr>
          <p:cNvPr id="6963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131589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dt" sz="quarter" idx="1"/>
          </p:nvPr>
        </p:nvSpPr>
        <p:spPr>
          <a:noFill/>
        </p:spPr>
        <p:txBody>
          <a:bodyPr/>
          <a:lstStyle/>
          <a:p>
            <a:fld id="{55180D03-2698-4B3B-BCF4-B4FD6E0FC50E}" type="datetime1">
              <a:rPr lang="en-US" smtClean="0">
                <a:latin typeface="Arial" pitchFamily="34" charset="0"/>
              </a:rPr>
              <a:pPr/>
              <a:t>6/29/2016</a:t>
            </a:fld>
            <a:endParaRPr lang="en-US" smtClean="0">
              <a:latin typeface="Arial" pitchFamily="34" charset="0"/>
            </a:endParaRPr>
          </a:p>
        </p:txBody>
      </p:sp>
      <p:sp>
        <p:nvSpPr>
          <p:cNvPr id="69635" name="Rectangle 6"/>
          <p:cNvSpPr>
            <a:spLocks noGrp="1" noChangeArrowheads="1"/>
          </p:cNvSpPr>
          <p:nvPr>
            <p:ph type="ftr" sz="quarter" idx="4"/>
          </p:nvPr>
        </p:nvSpPr>
        <p:spPr>
          <a:noFill/>
        </p:spPr>
        <p:txBody>
          <a:bodyPr/>
          <a:lstStyle/>
          <a:p>
            <a:r>
              <a:rPr lang="en-US" smtClean="0">
                <a:latin typeface="Arial" pitchFamily="34" charset="0"/>
              </a:rPr>
              <a:t>Satyam Confidential</a:t>
            </a:r>
          </a:p>
        </p:txBody>
      </p:sp>
      <p:sp>
        <p:nvSpPr>
          <p:cNvPr id="69636" name="Rectangle 7"/>
          <p:cNvSpPr>
            <a:spLocks noGrp="1" noChangeArrowheads="1"/>
          </p:cNvSpPr>
          <p:nvPr>
            <p:ph type="sldNum" sz="quarter" idx="5"/>
          </p:nvPr>
        </p:nvSpPr>
        <p:spPr>
          <a:noFill/>
        </p:spPr>
        <p:txBody>
          <a:bodyPr/>
          <a:lstStyle/>
          <a:p>
            <a:fld id="{B32A15BB-D9CA-4ACB-80AF-11AF3A1E07C7}" type="slidenum">
              <a:rPr lang="en-US" smtClean="0">
                <a:latin typeface="Arial" pitchFamily="34" charset="0"/>
              </a:rPr>
              <a:pPr/>
              <a:t>26</a:t>
            </a:fld>
            <a:endParaRPr lang="en-US" smtClean="0">
              <a:latin typeface="Arial" pitchFamily="34" charset="0"/>
            </a:endParaRPr>
          </a:p>
        </p:txBody>
      </p:sp>
      <p:sp>
        <p:nvSpPr>
          <p:cNvPr id="69637" name="Rectangle 2"/>
          <p:cNvSpPr>
            <a:spLocks noGrp="1" noRot="1" noChangeAspect="1" noChangeArrowheads="1" noTextEdit="1"/>
          </p:cNvSpPr>
          <p:nvPr>
            <p:ph type="sldImg"/>
          </p:nvPr>
        </p:nvSpPr>
        <p:spPr>
          <a:ln/>
        </p:spPr>
      </p:sp>
      <p:sp>
        <p:nvSpPr>
          <p:cNvPr id="6963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682400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dt" sz="quarter" idx="1"/>
          </p:nvPr>
        </p:nvSpPr>
        <p:spPr>
          <a:noFill/>
        </p:spPr>
        <p:txBody>
          <a:bodyPr/>
          <a:lstStyle/>
          <a:p>
            <a:fld id="{52784922-EA3D-4D12-9BDE-C1D01509DCB3}" type="datetime1">
              <a:rPr lang="en-US" smtClean="0">
                <a:latin typeface="Arial" pitchFamily="34" charset="0"/>
              </a:rPr>
              <a:pPr/>
              <a:t>6/29/2016</a:t>
            </a:fld>
            <a:endParaRPr lang="en-US" smtClean="0">
              <a:latin typeface="Arial" pitchFamily="34" charset="0"/>
            </a:endParaRPr>
          </a:p>
        </p:txBody>
      </p:sp>
      <p:sp>
        <p:nvSpPr>
          <p:cNvPr id="64515" name="Rectangle 6"/>
          <p:cNvSpPr>
            <a:spLocks noGrp="1" noChangeArrowheads="1"/>
          </p:cNvSpPr>
          <p:nvPr>
            <p:ph type="ftr" sz="quarter" idx="4"/>
          </p:nvPr>
        </p:nvSpPr>
        <p:spPr>
          <a:noFill/>
        </p:spPr>
        <p:txBody>
          <a:bodyPr/>
          <a:lstStyle/>
          <a:p>
            <a:r>
              <a:rPr lang="en-US" smtClean="0">
                <a:latin typeface="Arial" pitchFamily="34" charset="0"/>
              </a:rPr>
              <a:t>Satyam Confidential</a:t>
            </a:r>
          </a:p>
        </p:txBody>
      </p:sp>
      <p:sp>
        <p:nvSpPr>
          <p:cNvPr id="64516" name="Rectangle 7"/>
          <p:cNvSpPr>
            <a:spLocks noGrp="1" noChangeArrowheads="1"/>
          </p:cNvSpPr>
          <p:nvPr>
            <p:ph type="sldNum" sz="quarter" idx="5"/>
          </p:nvPr>
        </p:nvSpPr>
        <p:spPr>
          <a:noFill/>
        </p:spPr>
        <p:txBody>
          <a:bodyPr/>
          <a:lstStyle/>
          <a:p>
            <a:fld id="{F5003405-EDFF-4F16-AEAB-4B3DE0170D5C}" type="slidenum">
              <a:rPr lang="en-US" smtClean="0">
                <a:latin typeface="Arial" pitchFamily="34" charset="0"/>
              </a:rPr>
              <a:pPr/>
              <a:t>28</a:t>
            </a:fld>
            <a:endParaRPr lang="en-US" smtClean="0">
              <a:latin typeface="Arial" pitchFamily="34" charset="0"/>
            </a:endParaRP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a:ln/>
        </p:spPr>
        <p:txBody>
          <a:bodyPr/>
          <a:lstStyle/>
          <a:p>
            <a:pPr eaLnBrk="1" hangingPunct="1">
              <a:spcBef>
                <a:spcPct val="0"/>
              </a:spcBef>
            </a:pPr>
            <a:endParaRPr lang="en-US" smtClean="0">
              <a:latin typeface="Arial" pitchFamily="34" charset="0"/>
            </a:endParaRPr>
          </a:p>
        </p:txBody>
      </p:sp>
    </p:spTree>
    <p:extLst>
      <p:ext uri="{BB962C8B-B14F-4D97-AF65-F5344CB8AC3E}">
        <p14:creationId xmlns:p14="http://schemas.microsoft.com/office/powerpoint/2010/main" val="89078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dt" sz="quarter" idx="1"/>
          </p:nvPr>
        </p:nvSpPr>
        <p:spPr>
          <a:noFill/>
        </p:spPr>
        <p:txBody>
          <a:bodyPr/>
          <a:lstStyle/>
          <a:p>
            <a:fld id="{52784922-EA3D-4D12-9BDE-C1D01509DCB3}" type="datetime1">
              <a:rPr lang="en-US" smtClean="0">
                <a:latin typeface="Arial" pitchFamily="34" charset="0"/>
              </a:rPr>
              <a:pPr/>
              <a:t>6/29/2016</a:t>
            </a:fld>
            <a:endParaRPr lang="en-US" smtClean="0">
              <a:latin typeface="Arial" pitchFamily="34" charset="0"/>
            </a:endParaRPr>
          </a:p>
        </p:txBody>
      </p:sp>
      <p:sp>
        <p:nvSpPr>
          <p:cNvPr id="64515" name="Rectangle 6"/>
          <p:cNvSpPr>
            <a:spLocks noGrp="1" noChangeArrowheads="1"/>
          </p:cNvSpPr>
          <p:nvPr>
            <p:ph type="ftr" sz="quarter" idx="4"/>
          </p:nvPr>
        </p:nvSpPr>
        <p:spPr>
          <a:noFill/>
        </p:spPr>
        <p:txBody>
          <a:bodyPr/>
          <a:lstStyle/>
          <a:p>
            <a:r>
              <a:rPr lang="en-US" smtClean="0">
                <a:latin typeface="Arial" pitchFamily="34" charset="0"/>
              </a:rPr>
              <a:t>Satyam Confidential</a:t>
            </a:r>
          </a:p>
        </p:txBody>
      </p:sp>
      <p:sp>
        <p:nvSpPr>
          <p:cNvPr id="64516" name="Rectangle 7"/>
          <p:cNvSpPr>
            <a:spLocks noGrp="1" noChangeArrowheads="1"/>
          </p:cNvSpPr>
          <p:nvPr>
            <p:ph type="sldNum" sz="quarter" idx="5"/>
          </p:nvPr>
        </p:nvSpPr>
        <p:spPr>
          <a:noFill/>
        </p:spPr>
        <p:txBody>
          <a:bodyPr/>
          <a:lstStyle/>
          <a:p>
            <a:fld id="{F5003405-EDFF-4F16-AEAB-4B3DE0170D5C}" type="slidenum">
              <a:rPr lang="en-US" smtClean="0">
                <a:latin typeface="Arial" pitchFamily="34" charset="0"/>
              </a:rPr>
              <a:pPr/>
              <a:t>29</a:t>
            </a:fld>
            <a:endParaRPr lang="en-US" smtClean="0">
              <a:latin typeface="Arial" pitchFamily="34" charset="0"/>
            </a:endParaRP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a:ln/>
        </p:spPr>
        <p:txBody>
          <a:bodyPr/>
          <a:lstStyle/>
          <a:p>
            <a:pPr eaLnBrk="1" hangingPunct="1">
              <a:spcBef>
                <a:spcPct val="0"/>
              </a:spcBef>
            </a:pPr>
            <a:endParaRPr lang="en-US" smtClean="0">
              <a:latin typeface="Arial" pitchFamily="34" charset="0"/>
            </a:endParaRPr>
          </a:p>
        </p:txBody>
      </p:sp>
    </p:spTree>
    <p:extLst>
      <p:ext uri="{BB962C8B-B14F-4D97-AF65-F5344CB8AC3E}">
        <p14:creationId xmlns:p14="http://schemas.microsoft.com/office/powerpoint/2010/main" val="358904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dt" sz="quarter" idx="1"/>
          </p:nvPr>
        </p:nvSpPr>
        <p:spPr>
          <a:noFill/>
        </p:spPr>
        <p:txBody>
          <a:bodyPr/>
          <a:lstStyle/>
          <a:p>
            <a:fld id="{52784922-EA3D-4D12-9BDE-C1D01509DCB3}" type="datetime1">
              <a:rPr lang="en-US" smtClean="0">
                <a:latin typeface="Arial" pitchFamily="34" charset="0"/>
              </a:rPr>
              <a:pPr/>
              <a:t>6/29/2016</a:t>
            </a:fld>
            <a:endParaRPr lang="en-US" smtClean="0">
              <a:latin typeface="Arial" pitchFamily="34" charset="0"/>
            </a:endParaRPr>
          </a:p>
        </p:txBody>
      </p:sp>
      <p:sp>
        <p:nvSpPr>
          <p:cNvPr id="64515" name="Rectangle 6"/>
          <p:cNvSpPr>
            <a:spLocks noGrp="1" noChangeArrowheads="1"/>
          </p:cNvSpPr>
          <p:nvPr>
            <p:ph type="ftr" sz="quarter" idx="4"/>
          </p:nvPr>
        </p:nvSpPr>
        <p:spPr>
          <a:noFill/>
        </p:spPr>
        <p:txBody>
          <a:bodyPr/>
          <a:lstStyle/>
          <a:p>
            <a:r>
              <a:rPr lang="en-US" smtClean="0">
                <a:latin typeface="Arial" pitchFamily="34" charset="0"/>
              </a:rPr>
              <a:t>Satyam Confidential</a:t>
            </a:r>
          </a:p>
        </p:txBody>
      </p:sp>
      <p:sp>
        <p:nvSpPr>
          <p:cNvPr id="64516" name="Rectangle 7"/>
          <p:cNvSpPr>
            <a:spLocks noGrp="1" noChangeArrowheads="1"/>
          </p:cNvSpPr>
          <p:nvPr>
            <p:ph type="sldNum" sz="quarter" idx="5"/>
          </p:nvPr>
        </p:nvSpPr>
        <p:spPr>
          <a:noFill/>
        </p:spPr>
        <p:txBody>
          <a:bodyPr/>
          <a:lstStyle/>
          <a:p>
            <a:fld id="{F5003405-EDFF-4F16-AEAB-4B3DE0170D5C}" type="slidenum">
              <a:rPr lang="en-US" smtClean="0">
                <a:latin typeface="Arial" pitchFamily="34" charset="0"/>
              </a:rPr>
              <a:pPr/>
              <a:t>30</a:t>
            </a:fld>
            <a:endParaRPr lang="en-US" smtClean="0">
              <a:latin typeface="Arial" pitchFamily="34" charset="0"/>
            </a:endParaRP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a:ln/>
        </p:spPr>
        <p:txBody>
          <a:bodyPr/>
          <a:lstStyle/>
          <a:p>
            <a:pPr eaLnBrk="1" hangingPunct="1">
              <a:spcBef>
                <a:spcPct val="0"/>
              </a:spcBef>
            </a:pPr>
            <a:endParaRPr lang="en-US" smtClean="0">
              <a:latin typeface="Arial" pitchFamily="34" charset="0"/>
            </a:endParaRPr>
          </a:p>
        </p:txBody>
      </p:sp>
    </p:spTree>
    <p:extLst>
      <p:ext uri="{BB962C8B-B14F-4D97-AF65-F5344CB8AC3E}">
        <p14:creationId xmlns:p14="http://schemas.microsoft.com/office/powerpoint/2010/main" val="520425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dt" sz="quarter" idx="1"/>
          </p:nvPr>
        </p:nvSpPr>
        <p:spPr>
          <a:noFill/>
        </p:spPr>
        <p:txBody>
          <a:bodyPr/>
          <a:lstStyle/>
          <a:p>
            <a:fld id="{52784922-EA3D-4D12-9BDE-C1D01509DCB3}" type="datetime1">
              <a:rPr lang="en-US" smtClean="0">
                <a:latin typeface="Arial" pitchFamily="34" charset="0"/>
              </a:rPr>
              <a:pPr/>
              <a:t>6/29/2016</a:t>
            </a:fld>
            <a:endParaRPr lang="en-US" smtClean="0">
              <a:latin typeface="Arial" pitchFamily="34" charset="0"/>
            </a:endParaRPr>
          </a:p>
        </p:txBody>
      </p:sp>
      <p:sp>
        <p:nvSpPr>
          <p:cNvPr id="64515" name="Rectangle 6"/>
          <p:cNvSpPr>
            <a:spLocks noGrp="1" noChangeArrowheads="1"/>
          </p:cNvSpPr>
          <p:nvPr>
            <p:ph type="ftr" sz="quarter" idx="4"/>
          </p:nvPr>
        </p:nvSpPr>
        <p:spPr>
          <a:noFill/>
        </p:spPr>
        <p:txBody>
          <a:bodyPr/>
          <a:lstStyle/>
          <a:p>
            <a:r>
              <a:rPr lang="en-US" smtClean="0">
                <a:latin typeface="Arial" pitchFamily="34" charset="0"/>
              </a:rPr>
              <a:t>Satyam Confidential</a:t>
            </a:r>
          </a:p>
        </p:txBody>
      </p:sp>
      <p:sp>
        <p:nvSpPr>
          <p:cNvPr id="64516" name="Rectangle 7"/>
          <p:cNvSpPr>
            <a:spLocks noGrp="1" noChangeArrowheads="1"/>
          </p:cNvSpPr>
          <p:nvPr>
            <p:ph type="sldNum" sz="quarter" idx="5"/>
          </p:nvPr>
        </p:nvSpPr>
        <p:spPr>
          <a:noFill/>
        </p:spPr>
        <p:txBody>
          <a:bodyPr/>
          <a:lstStyle/>
          <a:p>
            <a:fld id="{F5003405-EDFF-4F16-AEAB-4B3DE0170D5C}" type="slidenum">
              <a:rPr lang="en-US" smtClean="0">
                <a:latin typeface="Arial" pitchFamily="34" charset="0"/>
              </a:rPr>
              <a:pPr/>
              <a:t>31</a:t>
            </a:fld>
            <a:endParaRPr lang="en-US" smtClean="0">
              <a:latin typeface="Arial" pitchFamily="34" charset="0"/>
            </a:endParaRP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a:ln/>
        </p:spPr>
        <p:txBody>
          <a:bodyPr/>
          <a:lstStyle/>
          <a:p>
            <a:pPr eaLnBrk="1" hangingPunct="1">
              <a:spcBef>
                <a:spcPct val="0"/>
              </a:spcBef>
            </a:pPr>
            <a:endParaRPr lang="en-US" smtClean="0">
              <a:latin typeface="Arial" pitchFamily="34" charset="0"/>
            </a:endParaRPr>
          </a:p>
        </p:txBody>
      </p:sp>
    </p:spTree>
    <p:extLst>
      <p:ext uri="{BB962C8B-B14F-4D97-AF65-F5344CB8AC3E}">
        <p14:creationId xmlns:p14="http://schemas.microsoft.com/office/powerpoint/2010/main" val="2786653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dt" sz="quarter" idx="1"/>
          </p:nvPr>
        </p:nvSpPr>
        <p:spPr>
          <a:noFill/>
        </p:spPr>
        <p:txBody>
          <a:bodyPr/>
          <a:lstStyle/>
          <a:p>
            <a:fld id="{52784922-EA3D-4D12-9BDE-C1D01509DCB3}" type="datetime1">
              <a:rPr lang="en-US" smtClean="0">
                <a:latin typeface="Arial" pitchFamily="34" charset="0"/>
              </a:rPr>
              <a:pPr/>
              <a:t>6/29/2016</a:t>
            </a:fld>
            <a:endParaRPr lang="en-US" smtClean="0">
              <a:latin typeface="Arial" pitchFamily="34" charset="0"/>
            </a:endParaRPr>
          </a:p>
        </p:txBody>
      </p:sp>
      <p:sp>
        <p:nvSpPr>
          <p:cNvPr id="64515" name="Rectangle 6"/>
          <p:cNvSpPr>
            <a:spLocks noGrp="1" noChangeArrowheads="1"/>
          </p:cNvSpPr>
          <p:nvPr>
            <p:ph type="ftr" sz="quarter" idx="4"/>
          </p:nvPr>
        </p:nvSpPr>
        <p:spPr>
          <a:noFill/>
        </p:spPr>
        <p:txBody>
          <a:bodyPr/>
          <a:lstStyle/>
          <a:p>
            <a:r>
              <a:rPr lang="en-US" smtClean="0">
                <a:latin typeface="Arial" pitchFamily="34" charset="0"/>
              </a:rPr>
              <a:t>Satyam Confidential</a:t>
            </a:r>
          </a:p>
        </p:txBody>
      </p:sp>
      <p:sp>
        <p:nvSpPr>
          <p:cNvPr id="64516" name="Rectangle 7"/>
          <p:cNvSpPr>
            <a:spLocks noGrp="1" noChangeArrowheads="1"/>
          </p:cNvSpPr>
          <p:nvPr>
            <p:ph type="sldNum" sz="quarter" idx="5"/>
          </p:nvPr>
        </p:nvSpPr>
        <p:spPr>
          <a:noFill/>
        </p:spPr>
        <p:txBody>
          <a:bodyPr/>
          <a:lstStyle/>
          <a:p>
            <a:fld id="{F5003405-EDFF-4F16-AEAB-4B3DE0170D5C}" type="slidenum">
              <a:rPr lang="en-US" smtClean="0">
                <a:latin typeface="Arial" pitchFamily="34" charset="0"/>
              </a:rPr>
              <a:pPr/>
              <a:t>32</a:t>
            </a:fld>
            <a:endParaRPr lang="en-US" smtClean="0">
              <a:latin typeface="Arial" pitchFamily="34" charset="0"/>
            </a:endParaRP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a:ln/>
        </p:spPr>
        <p:txBody>
          <a:bodyPr/>
          <a:lstStyle/>
          <a:p>
            <a:pPr eaLnBrk="1" hangingPunct="1">
              <a:spcBef>
                <a:spcPct val="0"/>
              </a:spcBef>
            </a:pPr>
            <a:endParaRPr lang="en-US" smtClean="0">
              <a:latin typeface="Arial" pitchFamily="34" charset="0"/>
            </a:endParaRPr>
          </a:p>
        </p:txBody>
      </p:sp>
    </p:spTree>
    <p:extLst>
      <p:ext uri="{BB962C8B-B14F-4D97-AF65-F5344CB8AC3E}">
        <p14:creationId xmlns:p14="http://schemas.microsoft.com/office/powerpoint/2010/main" val="4168251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3A218D-F311-4799-90C5-974E162849B4}" type="slidenum">
              <a:rPr lang="en-US" smtClean="0"/>
              <a:pPr/>
              <a:t>2</a:t>
            </a:fld>
            <a:endParaRPr lang="en-US" dirty="0"/>
          </a:p>
        </p:txBody>
      </p:sp>
    </p:spTree>
    <p:extLst>
      <p:ext uri="{BB962C8B-B14F-4D97-AF65-F5344CB8AC3E}">
        <p14:creationId xmlns:p14="http://schemas.microsoft.com/office/powerpoint/2010/main" val="4111686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dt" sz="quarter" idx="1"/>
          </p:nvPr>
        </p:nvSpPr>
        <p:spPr>
          <a:noFill/>
        </p:spPr>
        <p:txBody>
          <a:bodyPr/>
          <a:lstStyle/>
          <a:p>
            <a:fld id="{55180D03-2698-4B3B-BCF4-B4FD6E0FC50E}" type="datetime1">
              <a:rPr lang="en-US" smtClean="0">
                <a:latin typeface="Arial" pitchFamily="34" charset="0"/>
              </a:rPr>
              <a:pPr/>
              <a:t>6/29/2016</a:t>
            </a:fld>
            <a:endParaRPr lang="en-US" smtClean="0">
              <a:latin typeface="Arial" pitchFamily="34" charset="0"/>
            </a:endParaRPr>
          </a:p>
        </p:txBody>
      </p:sp>
      <p:sp>
        <p:nvSpPr>
          <p:cNvPr id="69635" name="Rectangle 6"/>
          <p:cNvSpPr>
            <a:spLocks noGrp="1" noChangeArrowheads="1"/>
          </p:cNvSpPr>
          <p:nvPr>
            <p:ph type="ftr" sz="quarter" idx="4"/>
          </p:nvPr>
        </p:nvSpPr>
        <p:spPr>
          <a:noFill/>
        </p:spPr>
        <p:txBody>
          <a:bodyPr/>
          <a:lstStyle/>
          <a:p>
            <a:r>
              <a:rPr lang="en-US" smtClean="0">
                <a:latin typeface="Arial" pitchFamily="34" charset="0"/>
              </a:rPr>
              <a:t>Satyam Confidential</a:t>
            </a:r>
          </a:p>
        </p:txBody>
      </p:sp>
      <p:sp>
        <p:nvSpPr>
          <p:cNvPr id="69636" name="Rectangle 7"/>
          <p:cNvSpPr>
            <a:spLocks noGrp="1" noChangeArrowheads="1"/>
          </p:cNvSpPr>
          <p:nvPr>
            <p:ph type="sldNum" sz="quarter" idx="5"/>
          </p:nvPr>
        </p:nvSpPr>
        <p:spPr>
          <a:noFill/>
        </p:spPr>
        <p:txBody>
          <a:bodyPr/>
          <a:lstStyle/>
          <a:p>
            <a:fld id="{B32A15BB-D9CA-4ACB-80AF-11AF3A1E07C7}" type="slidenum">
              <a:rPr lang="en-US" smtClean="0">
                <a:latin typeface="Arial" pitchFamily="34" charset="0"/>
              </a:rPr>
              <a:pPr/>
              <a:t>3</a:t>
            </a:fld>
            <a:endParaRPr lang="en-US" smtClean="0">
              <a:latin typeface="Arial" pitchFamily="34" charset="0"/>
            </a:endParaRPr>
          </a:p>
        </p:txBody>
      </p:sp>
      <p:sp>
        <p:nvSpPr>
          <p:cNvPr id="69637" name="Rectangle 2"/>
          <p:cNvSpPr>
            <a:spLocks noGrp="1" noRot="1" noChangeAspect="1" noChangeArrowheads="1" noTextEdit="1"/>
          </p:cNvSpPr>
          <p:nvPr>
            <p:ph type="sldImg"/>
          </p:nvPr>
        </p:nvSpPr>
        <p:spPr>
          <a:ln/>
        </p:spPr>
      </p:sp>
      <p:sp>
        <p:nvSpPr>
          <p:cNvPr id="6963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212952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3A218D-F311-4799-90C5-974E162849B4}" type="slidenum">
              <a:rPr lang="en-US" smtClean="0"/>
              <a:pPr/>
              <a:t>4</a:t>
            </a:fld>
            <a:endParaRPr lang="en-US" dirty="0"/>
          </a:p>
        </p:txBody>
      </p:sp>
    </p:spTree>
    <p:extLst>
      <p:ext uri="{BB962C8B-B14F-4D97-AF65-F5344CB8AC3E}">
        <p14:creationId xmlns:p14="http://schemas.microsoft.com/office/powerpoint/2010/main" val="3278116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dt" sz="quarter" idx="1"/>
          </p:nvPr>
        </p:nvSpPr>
        <p:spPr>
          <a:noFill/>
        </p:spPr>
        <p:txBody>
          <a:bodyPr/>
          <a:lstStyle/>
          <a:p>
            <a:fld id="{52784922-EA3D-4D12-9BDE-C1D01509DCB3}" type="datetime1">
              <a:rPr lang="en-US" smtClean="0">
                <a:latin typeface="Arial" pitchFamily="34" charset="0"/>
              </a:rPr>
              <a:pPr/>
              <a:t>6/29/2016</a:t>
            </a:fld>
            <a:endParaRPr lang="en-US" smtClean="0">
              <a:latin typeface="Arial" pitchFamily="34" charset="0"/>
            </a:endParaRPr>
          </a:p>
        </p:txBody>
      </p:sp>
      <p:sp>
        <p:nvSpPr>
          <p:cNvPr id="64515" name="Rectangle 6"/>
          <p:cNvSpPr>
            <a:spLocks noGrp="1" noChangeArrowheads="1"/>
          </p:cNvSpPr>
          <p:nvPr>
            <p:ph type="ftr" sz="quarter" idx="4"/>
          </p:nvPr>
        </p:nvSpPr>
        <p:spPr>
          <a:noFill/>
        </p:spPr>
        <p:txBody>
          <a:bodyPr/>
          <a:lstStyle/>
          <a:p>
            <a:r>
              <a:rPr lang="en-US" smtClean="0">
                <a:latin typeface="Arial" pitchFamily="34" charset="0"/>
              </a:rPr>
              <a:t>Satyam Confidential</a:t>
            </a:r>
          </a:p>
        </p:txBody>
      </p:sp>
      <p:sp>
        <p:nvSpPr>
          <p:cNvPr id="64516" name="Rectangle 7"/>
          <p:cNvSpPr>
            <a:spLocks noGrp="1" noChangeArrowheads="1"/>
          </p:cNvSpPr>
          <p:nvPr>
            <p:ph type="sldNum" sz="quarter" idx="5"/>
          </p:nvPr>
        </p:nvSpPr>
        <p:spPr>
          <a:noFill/>
        </p:spPr>
        <p:txBody>
          <a:bodyPr/>
          <a:lstStyle/>
          <a:p>
            <a:fld id="{F5003405-EDFF-4F16-AEAB-4B3DE0170D5C}" type="slidenum">
              <a:rPr lang="en-US" smtClean="0">
                <a:latin typeface="Arial" pitchFamily="34" charset="0"/>
              </a:rPr>
              <a:pPr/>
              <a:t>6</a:t>
            </a:fld>
            <a:endParaRPr lang="en-US" smtClean="0">
              <a:latin typeface="Arial" pitchFamily="34" charset="0"/>
            </a:endParaRP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a:ln/>
        </p:spPr>
        <p:txBody>
          <a:bodyPr/>
          <a:lstStyle/>
          <a:p>
            <a:pPr eaLnBrk="1" hangingPunct="1">
              <a:spcBef>
                <a:spcPct val="0"/>
              </a:spcBef>
            </a:pPr>
            <a:endParaRPr lang="en-US" smtClean="0">
              <a:latin typeface="Arial" pitchFamily="34" charset="0"/>
            </a:endParaRPr>
          </a:p>
        </p:txBody>
      </p:sp>
    </p:spTree>
    <p:extLst>
      <p:ext uri="{BB962C8B-B14F-4D97-AF65-F5344CB8AC3E}">
        <p14:creationId xmlns:p14="http://schemas.microsoft.com/office/powerpoint/2010/main" val="287239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dt" sz="quarter" idx="1"/>
          </p:nvPr>
        </p:nvSpPr>
        <p:spPr>
          <a:noFill/>
        </p:spPr>
        <p:txBody>
          <a:bodyPr/>
          <a:lstStyle/>
          <a:p>
            <a:fld id="{0A78CFAB-3146-434D-819A-0F1A08ACB8B1}" type="datetime1">
              <a:rPr lang="en-US" smtClean="0">
                <a:latin typeface="Arial" pitchFamily="34" charset="0"/>
              </a:rPr>
              <a:pPr/>
              <a:t>6/29/2016</a:t>
            </a:fld>
            <a:endParaRPr lang="en-US" smtClean="0">
              <a:latin typeface="Arial" pitchFamily="34" charset="0"/>
            </a:endParaRPr>
          </a:p>
        </p:txBody>
      </p:sp>
      <p:sp>
        <p:nvSpPr>
          <p:cNvPr id="65539" name="Rectangle 6"/>
          <p:cNvSpPr>
            <a:spLocks noGrp="1" noChangeArrowheads="1"/>
          </p:cNvSpPr>
          <p:nvPr>
            <p:ph type="ftr" sz="quarter" idx="4"/>
          </p:nvPr>
        </p:nvSpPr>
        <p:spPr>
          <a:noFill/>
        </p:spPr>
        <p:txBody>
          <a:bodyPr/>
          <a:lstStyle/>
          <a:p>
            <a:r>
              <a:rPr lang="en-US" smtClean="0">
                <a:latin typeface="Arial" pitchFamily="34" charset="0"/>
              </a:rPr>
              <a:t>Satyam Confidential</a:t>
            </a:r>
          </a:p>
        </p:txBody>
      </p:sp>
      <p:sp>
        <p:nvSpPr>
          <p:cNvPr id="65540" name="Rectangle 7"/>
          <p:cNvSpPr>
            <a:spLocks noGrp="1" noChangeArrowheads="1"/>
          </p:cNvSpPr>
          <p:nvPr>
            <p:ph type="sldNum" sz="quarter" idx="5"/>
          </p:nvPr>
        </p:nvSpPr>
        <p:spPr>
          <a:noFill/>
        </p:spPr>
        <p:txBody>
          <a:bodyPr/>
          <a:lstStyle/>
          <a:p>
            <a:fld id="{B2DE8C7C-4F71-48E6-A1E5-25197292A92B}" type="slidenum">
              <a:rPr lang="en-US" smtClean="0">
                <a:latin typeface="Arial" pitchFamily="34" charset="0"/>
              </a:rPr>
              <a:pPr/>
              <a:t>7</a:t>
            </a:fld>
            <a:endParaRPr lang="en-US" smtClean="0">
              <a:latin typeface="Arial" pitchFamily="34" charset="0"/>
            </a:endParaRPr>
          </a:p>
        </p:txBody>
      </p:sp>
      <p:sp>
        <p:nvSpPr>
          <p:cNvPr id="65541" name="Rectangle 2"/>
          <p:cNvSpPr>
            <a:spLocks noGrp="1" noRot="1" noChangeAspect="1" noChangeArrowheads="1" noTextEdit="1"/>
          </p:cNvSpPr>
          <p:nvPr>
            <p:ph type="sldImg"/>
          </p:nvPr>
        </p:nvSpPr>
        <p:spPr>
          <a:ln/>
        </p:spPr>
      </p:sp>
      <p:sp>
        <p:nvSpPr>
          <p:cNvPr id="65542" name="Rectangle 3"/>
          <p:cNvSpPr>
            <a:spLocks noGrp="1" noChangeArrowheads="1"/>
          </p:cNvSpPr>
          <p:nvPr>
            <p:ph type="body" idx="1"/>
          </p:nvPr>
        </p:nvSpPr>
        <p:spPr>
          <a:noFill/>
          <a:ln/>
        </p:spPr>
        <p:txBody>
          <a:bodyPr/>
          <a:lstStyle/>
          <a:p>
            <a:pPr eaLnBrk="1" hangingPunct="1">
              <a:spcBef>
                <a:spcPct val="0"/>
              </a:spcBef>
            </a:pPr>
            <a:endParaRPr lang="en-US" smtClean="0">
              <a:latin typeface="Arial" pitchFamily="34" charset="0"/>
            </a:endParaRPr>
          </a:p>
        </p:txBody>
      </p:sp>
    </p:spTree>
    <p:extLst>
      <p:ext uri="{BB962C8B-B14F-4D97-AF65-F5344CB8AC3E}">
        <p14:creationId xmlns:p14="http://schemas.microsoft.com/office/powerpoint/2010/main" val="3420435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Scrum</a:t>
            </a:r>
            <a:r>
              <a:rPr lang="en-US" baseline="0" dirty="0" smtClean="0"/>
              <a:t> Master:</a:t>
            </a:r>
          </a:p>
          <a:p>
            <a:r>
              <a:rPr lang="en-US" baseline="0" dirty="0" smtClean="0"/>
              <a:t>Expose progress and impact in terms of time lines </a:t>
            </a:r>
          </a:p>
          <a:p>
            <a:r>
              <a:rPr lang="en-US" baseline="0" dirty="0" smtClean="0"/>
              <a:t>Create sustainable environment and maintain constant pace</a:t>
            </a:r>
          </a:p>
          <a:p>
            <a:r>
              <a:rPr lang="en-US" baseline="0" dirty="0" smtClean="0"/>
              <a:t>By way of allocating and committing we should have reflection shown on velocity</a:t>
            </a:r>
          </a:p>
          <a:p>
            <a:r>
              <a:rPr lang="en-US" baseline="0" dirty="0" smtClean="0"/>
              <a:t>Continuously focus on technical excellence to maintain intrinsic quality [time, scope, schedule] </a:t>
            </a:r>
            <a:endParaRPr lang="en-IN" dirty="0"/>
          </a:p>
        </p:txBody>
      </p:sp>
      <p:sp>
        <p:nvSpPr>
          <p:cNvPr id="4" name="Slide Number Placeholder 3"/>
          <p:cNvSpPr>
            <a:spLocks noGrp="1"/>
          </p:cNvSpPr>
          <p:nvPr>
            <p:ph type="sldNum" sz="quarter" idx="10"/>
          </p:nvPr>
        </p:nvSpPr>
        <p:spPr/>
        <p:txBody>
          <a:bodyPr/>
          <a:lstStyle/>
          <a:p>
            <a:fld id="{036A6532-F82D-4F58-94A1-ED88C295C7B5}" type="slidenum">
              <a:rPr lang="en-US" smtClean="0"/>
              <a:pPr/>
              <a:t>14</a:t>
            </a:fld>
            <a:endParaRPr lang="en-US"/>
          </a:p>
        </p:txBody>
      </p:sp>
    </p:spTree>
    <p:extLst>
      <p:ext uri="{BB962C8B-B14F-4D97-AF65-F5344CB8AC3E}">
        <p14:creationId xmlns:p14="http://schemas.microsoft.com/office/powerpoint/2010/main" val="967402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Simplicity: Art of maximizing the amount of work not done by delivering high business value to the customer through</a:t>
            </a:r>
            <a:r>
              <a:rPr lang="en-US" baseline="0" dirty="0" smtClean="0"/>
              <a:t> minimal work!</a:t>
            </a:r>
          </a:p>
          <a:p>
            <a:r>
              <a:rPr lang="en-US" baseline="0" dirty="0" smtClean="0"/>
              <a:t>Find minimal set of features</a:t>
            </a:r>
            <a:endParaRPr lang="en-IN" dirty="0"/>
          </a:p>
        </p:txBody>
      </p:sp>
      <p:sp>
        <p:nvSpPr>
          <p:cNvPr id="4" name="Slide Number Placeholder 3"/>
          <p:cNvSpPr>
            <a:spLocks noGrp="1"/>
          </p:cNvSpPr>
          <p:nvPr>
            <p:ph type="sldNum" sz="quarter" idx="10"/>
          </p:nvPr>
        </p:nvSpPr>
        <p:spPr/>
        <p:txBody>
          <a:bodyPr/>
          <a:lstStyle/>
          <a:p>
            <a:fld id="{036A6532-F82D-4F58-94A1-ED88C295C7B5}" type="slidenum">
              <a:rPr lang="en-US" smtClean="0"/>
              <a:pPr/>
              <a:t>15</a:t>
            </a:fld>
            <a:endParaRPr lang="en-US"/>
          </a:p>
        </p:txBody>
      </p:sp>
    </p:spTree>
    <p:extLst>
      <p:ext uri="{BB962C8B-B14F-4D97-AF65-F5344CB8AC3E}">
        <p14:creationId xmlns:p14="http://schemas.microsoft.com/office/powerpoint/2010/main" val="3761232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endParaRPr lang="en-US" smtClean="0">
              <a:latin typeface="Arial" pitchFamily="34" charset="0"/>
            </a:endParaRPr>
          </a:p>
        </p:txBody>
      </p:sp>
    </p:spTree>
    <p:extLst>
      <p:ext uri="{BB962C8B-B14F-4D97-AF65-F5344CB8AC3E}">
        <p14:creationId xmlns:p14="http://schemas.microsoft.com/office/powerpoint/2010/main" val="37763068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5429" y="2561025"/>
            <a:ext cx="11321143" cy="1200150"/>
          </a:xfrm>
        </p:spPr>
        <p:txBody>
          <a:bodyPr anchor="b">
            <a:normAutofit/>
          </a:bodyPr>
          <a:lstStyle>
            <a:lvl1pPr algn="l">
              <a:defRPr sz="3750" b="1">
                <a:solidFill>
                  <a:schemeClr val="bg2"/>
                </a:solidFill>
              </a:defRPr>
            </a:lvl1pPr>
          </a:lstStyle>
          <a:p>
            <a:r>
              <a:rPr lang="en-US" dirty="0" smtClean="0"/>
              <a:t>Click to add training topic name</a:t>
            </a:r>
            <a:endParaRPr lang="en-US" dirty="0"/>
          </a:p>
        </p:txBody>
      </p:sp>
      <p:sp>
        <p:nvSpPr>
          <p:cNvPr id="3" name="Subtitle 2"/>
          <p:cNvSpPr>
            <a:spLocks noGrp="1"/>
          </p:cNvSpPr>
          <p:nvPr>
            <p:ph type="subTitle" idx="1" hasCustomPrompt="1"/>
          </p:nvPr>
        </p:nvSpPr>
        <p:spPr>
          <a:xfrm>
            <a:off x="435429" y="3787965"/>
            <a:ext cx="11321143" cy="685800"/>
          </a:xfrm>
        </p:spPr>
        <p:txBody>
          <a:bodyPr anchor="t">
            <a:normAutofit/>
          </a:bodyPr>
          <a:lstStyle>
            <a:lvl1pPr marL="0" indent="0" algn="l">
              <a:buNone/>
              <a:defRPr sz="2250"/>
            </a:lvl1pPr>
            <a:lvl2pPr marL="450056" indent="0" algn="ctr">
              <a:buNone/>
              <a:defRPr sz="1969"/>
            </a:lvl2pPr>
            <a:lvl3pPr marL="900113" indent="0" algn="ctr">
              <a:buNone/>
              <a:defRPr sz="1772"/>
            </a:lvl3pPr>
            <a:lvl4pPr marL="1350169" indent="0" algn="ctr">
              <a:buNone/>
              <a:defRPr sz="1575"/>
            </a:lvl4pPr>
            <a:lvl5pPr marL="1800225" indent="0" algn="ctr">
              <a:buNone/>
              <a:defRPr sz="1575"/>
            </a:lvl5pPr>
            <a:lvl6pPr marL="2250281" indent="0" algn="ctr">
              <a:buNone/>
              <a:defRPr sz="1575"/>
            </a:lvl6pPr>
            <a:lvl7pPr marL="2700338" indent="0" algn="ctr">
              <a:buNone/>
              <a:defRPr sz="1575"/>
            </a:lvl7pPr>
            <a:lvl8pPr marL="3150394" indent="0" algn="ctr">
              <a:buNone/>
              <a:defRPr sz="1575"/>
            </a:lvl8pPr>
            <a:lvl9pPr marL="3600450" indent="0" algn="ctr">
              <a:buNone/>
              <a:defRPr sz="1575"/>
            </a:lvl9pPr>
          </a:lstStyle>
          <a:p>
            <a:r>
              <a:rPr lang="en-US" dirty="0" smtClean="0"/>
              <a:t>Click to add sub title</a:t>
            </a:r>
            <a:endParaRPr lang="en-US" dirty="0"/>
          </a:p>
        </p:txBody>
      </p:sp>
      <p:pic>
        <p:nvPicPr>
          <p:cNvPr id="7" name="Picture 9" descr="ridge4.png"/>
          <p:cNvPicPr>
            <a:picLocks noChangeAspect="1"/>
          </p:cNvPicPr>
          <p:nvPr/>
        </p:nvPicPr>
        <p:blipFill>
          <a:blip r:embed="rId2"/>
          <a:srcRect/>
          <a:stretch>
            <a:fillRect/>
          </a:stretch>
        </p:blipFill>
        <p:spPr bwMode="ltGray">
          <a:xfrm>
            <a:off x="1512" y="0"/>
            <a:ext cx="3779762" cy="1352848"/>
          </a:xfrm>
          <a:prstGeom prst="rect">
            <a:avLst/>
          </a:prstGeom>
          <a:noFill/>
          <a:ln w="9525">
            <a:noFill/>
            <a:miter lim="800000"/>
            <a:headEnd/>
            <a:tailEnd/>
          </a:ln>
        </p:spPr>
      </p:pic>
      <p:sp>
        <p:nvSpPr>
          <p:cNvPr id="10" name="Footer Placeholder 9"/>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pic>
        <p:nvPicPr>
          <p:cNvPr id="11" name="Picture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429" y="4857750"/>
            <a:ext cx="94040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67532" r="3783" b="6876"/>
          <a:stretch>
            <a:fillRect/>
          </a:stretch>
        </p:blipFill>
        <p:spPr bwMode="auto">
          <a:xfrm>
            <a:off x="1303262" y="5795367"/>
            <a:ext cx="659190" cy="54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21159" t="18152" r="37704" b="19611"/>
          <a:stretch>
            <a:fillRect/>
          </a:stretch>
        </p:blipFill>
        <p:spPr bwMode="auto">
          <a:xfrm>
            <a:off x="2284489" y="5783461"/>
            <a:ext cx="1342571" cy="516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r="80951"/>
          <a:stretch>
            <a:fillRect/>
          </a:stretch>
        </p:blipFill>
        <p:spPr bwMode="auto">
          <a:xfrm>
            <a:off x="580572" y="5726907"/>
            <a:ext cx="462643" cy="6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ounded Rectangle 15"/>
          <p:cNvSpPr/>
          <p:nvPr/>
        </p:nvSpPr>
        <p:spPr>
          <a:xfrm>
            <a:off x="435428" y="5656957"/>
            <a:ext cx="3338286" cy="724793"/>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88"/>
          </a:p>
        </p:txBody>
      </p:sp>
      <p:sp>
        <p:nvSpPr>
          <p:cNvPr id="17" name="TextBox 5"/>
          <p:cNvSpPr txBox="1">
            <a:spLocks noChangeArrowheads="1"/>
          </p:cNvSpPr>
          <p:nvPr/>
        </p:nvSpPr>
        <p:spPr bwMode="auto">
          <a:xfrm>
            <a:off x="1043214" y="5509618"/>
            <a:ext cx="2032000" cy="265457"/>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12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30624480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odule Break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5429" y="2561025"/>
            <a:ext cx="11321143" cy="1200150"/>
          </a:xfrm>
        </p:spPr>
        <p:txBody>
          <a:bodyPr anchor="b">
            <a:normAutofit/>
          </a:bodyPr>
          <a:lstStyle>
            <a:lvl1pPr algn="l">
              <a:defRPr sz="3750" b="1">
                <a:solidFill>
                  <a:schemeClr val="bg2"/>
                </a:solidFill>
              </a:defRPr>
            </a:lvl1pPr>
          </a:lstStyle>
          <a:p>
            <a:r>
              <a:rPr lang="en-US" dirty="0" smtClean="0"/>
              <a:t>Click to add training topic name</a:t>
            </a:r>
            <a:endParaRPr lang="en-US" dirty="0"/>
          </a:p>
        </p:txBody>
      </p:sp>
      <p:sp>
        <p:nvSpPr>
          <p:cNvPr id="3" name="Subtitle 2"/>
          <p:cNvSpPr>
            <a:spLocks noGrp="1"/>
          </p:cNvSpPr>
          <p:nvPr>
            <p:ph type="subTitle" idx="1" hasCustomPrompt="1"/>
          </p:nvPr>
        </p:nvSpPr>
        <p:spPr>
          <a:xfrm>
            <a:off x="435429" y="3787965"/>
            <a:ext cx="11321143" cy="685800"/>
          </a:xfrm>
        </p:spPr>
        <p:txBody>
          <a:bodyPr anchor="t">
            <a:normAutofit/>
          </a:bodyPr>
          <a:lstStyle>
            <a:lvl1pPr marL="0" indent="0" algn="l">
              <a:buNone/>
              <a:defRPr sz="2250"/>
            </a:lvl1pPr>
            <a:lvl2pPr marL="450056" indent="0" algn="ctr">
              <a:buNone/>
              <a:defRPr sz="1969"/>
            </a:lvl2pPr>
            <a:lvl3pPr marL="900113" indent="0" algn="ctr">
              <a:buNone/>
              <a:defRPr sz="1772"/>
            </a:lvl3pPr>
            <a:lvl4pPr marL="1350169" indent="0" algn="ctr">
              <a:buNone/>
              <a:defRPr sz="1575"/>
            </a:lvl4pPr>
            <a:lvl5pPr marL="1800225" indent="0" algn="ctr">
              <a:buNone/>
              <a:defRPr sz="1575"/>
            </a:lvl5pPr>
            <a:lvl6pPr marL="2250281" indent="0" algn="ctr">
              <a:buNone/>
              <a:defRPr sz="1575"/>
            </a:lvl6pPr>
            <a:lvl7pPr marL="2700338" indent="0" algn="ctr">
              <a:buNone/>
              <a:defRPr sz="1575"/>
            </a:lvl7pPr>
            <a:lvl8pPr marL="3150394" indent="0" algn="ctr">
              <a:buNone/>
              <a:defRPr sz="1575"/>
            </a:lvl8pPr>
            <a:lvl9pPr marL="3600450" indent="0" algn="ctr">
              <a:buNone/>
              <a:defRPr sz="1575"/>
            </a:lvl9pPr>
          </a:lstStyle>
          <a:p>
            <a:r>
              <a:rPr lang="en-US" dirty="0" smtClean="0"/>
              <a:t>Click to add sub title</a:t>
            </a:r>
            <a:endParaRPr lang="en-US" dirty="0"/>
          </a:p>
        </p:txBody>
      </p:sp>
      <p:pic>
        <p:nvPicPr>
          <p:cNvPr id="7" name="Picture 9" descr="ridge4.png"/>
          <p:cNvPicPr>
            <a:picLocks noChangeAspect="1"/>
          </p:cNvPicPr>
          <p:nvPr/>
        </p:nvPicPr>
        <p:blipFill>
          <a:blip r:embed="rId2"/>
          <a:srcRect/>
          <a:stretch>
            <a:fillRect/>
          </a:stretch>
        </p:blipFill>
        <p:spPr bwMode="ltGray">
          <a:xfrm>
            <a:off x="1512" y="0"/>
            <a:ext cx="3779762" cy="1352848"/>
          </a:xfrm>
          <a:prstGeom prst="rect">
            <a:avLst/>
          </a:prstGeom>
          <a:noFill/>
          <a:ln w="9525">
            <a:noFill/>
            <a:miter lim="800000"/>
            <a:headEnd/>
            <a:tailEnd/>
          </a:ln>
        </p:spPr>
      </p:pic>
      <p:sp>
        <p:nvSpPr>
          <p:cNvPr id="10" name="Footer Placeholder 9"/>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pic>
        <p:nvPicPr>
          <p:cNvPr id="11" name="Picture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429" y="4857750"/>
            <a:ext cx="94040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67532" r="3783" b="6876"/>
          <a:stretch>
            <a:fillRect/>
          </a:stretch>
        </p:blipFill>
        <p:spPr bwMode="auto">
          <a:xfrm>
            <a:off x="1303262" y="5795367"/>
            <a:ext cx="659190" cy="54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21159" t="18152" r="37704" b="19611"/>
          <a:stretch>
            <a:fillRect/>
          </a:stretch>
        </p:blipFill>
        <p:spPr bwMode="auto">
          <a:xfrm>
            <a:off x="2284489" y="5783461"/>
            <a:ext cx="1342571" cy="516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r="80951"/>
          <a:stretch>
            <a:fillRect/>
          </a:stretch>
        </p:blipFill>
        <p:spPr bwMode="auto">
          <a:xfrm>
            <a:off x="580572" y="5726907"/>
            <a:ext cx="462643" cy="6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ounded Rectangle 15"/>
          <p:cNvSpPr/>
          <p:nvPr/>
        </p:nvSpPr>
        <p:spPr>
          <a:xfrm>
            <a:off x="435428" y="5656957"/>
            <a:ext cx="3338286" cy="724793"/>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88"/>
          </a:p>
        </p:txBody>
      </p:sp>
      <p:sp>
        <p:nvSpPr>
          <p:cNvPr id="17" name="TextBox 5"/>
          <p:cNvSpPr txBox="1">
            <a:spLocks noChangeArrowheads="1"/>
          </p:cNvSpPr>
          <p:nvPr/>
        </p:nvSpPr>
        <p:spPr bwMode="auto">
          <a:xfrm>
            <a:off x="1043214" y="5509618"/>
            <a:ext cx="2032000" cy="265457"/>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12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42310461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sclaimer Screen">
    <p:spTree>
      <p:nvGrpSpPr>
        <p:cNvPr id="1" name=""/>
        <p:cNvGrpSpPr/>
        <p:nvPr/>
      </p:nvGrpSpPr>
      <p:grpSpPr>
        <a:xfrm>
          <a:off x="0" y="0"/>
          <a:ext cx="0" cy="0"/>
          <a:chOff x="0" y="0"/>
          <a:chExt cx="0" cy="0"/>
        </a:xfrm>
      </p:grpSpPr>
      <p:sp>
        <p:nvSpPr>
          <p:cNvPr id="8" name="TextBox 7"/>
          <p:cNvSpPr txBox="1">
            <a:spLocks noChangeArrowheads="1"/>
          </p:cNvSpPr>
          <p:nvPr/>
        </p:nvSpPr>
        <p:spPr bwMode="gray">
          <a:xfrm>
            <a:off x="435429" y="3670099"/>
            <a:ext cx="11321143" cy="1390445"/>
          </a:xfrm>
          <a:prstGeom prst="rect">
            <a:avLst/>
          </a:prstGeom>
          <a:noFill/>
          <a:ln w="9525">
            <a:noFill/>
            <a:miter lim="800000"/>
            <a:headEnd/>
            <a:tailEnd/>
          </a:ln>
        </p:spPr>
        <p:txBody>
          <a:bodyPr lIns="0" tIns="0" rIns="0" bIns="0">
            <a:spAutoFit/>
          </a:bodyPr>
          <a:lstStyle/>
          <a:p>
            <a:pPr algn="just" fontAlgn="auto">
              <a:spcBef>
                <a:spcPts val="563"/>
              </a:spcBef>
              <a:spcAft>
                <a:spcPts val="0"/>
              </a:spcAft>
              <a:defRPr/>
            </a:pPr>
            <a:r>
              <a:rPr lang="en-US" sz="938" b="1" dirty="0">
                <a:solidFill>
                  <a:schemeClr val="tx2"/>
                </a:solidFill>
                <a:latin typeface="Arial" pitchFamily="34" charset="0"/>
                <a:cs typeface="Arial" pitchFamily="34" charset="0"/>
              </a:rPr>
              <a:t>Disclaimer </a:t>
            </a:r>
          </a:p>
          <a:p>
            <a:pPr algn="just" fontAlgn="auto">
              <a:spcBef>
                <a:spcPts val="563"/>
              </a:spcBef>
              <a:spcAft>
                <a:spcPts val="0"/>
              </a:spcAft>
              <a:defRPr/>
            </a:pPr>
            <a:r>
              <a:rPr lang="en-US" sz="844" dirty="0">
                <a:solidFill>
                  <a:schemeClr val="tx2"/>
                </a:solidFill>
                <a:latin typeface="Arial" pitchFamily="34" charset="0"/>
                <a:cs typeface="Arial" pitchFamily="34" charset="0"/>
              </a:rPr>
              <a:t>Tech Mahindra Limited, herein referred to as </a:t>
            </a:r>
            <a:r>
              <a:rPr lang="en-US" sz="844" dirty="0" err="1">
                <a:solidFill>
                  <a:schemeClr val="tx2"/>
                </a:solidFill>
                <a:latin typeface="Arial" pitchFamily="34" charset="0"/>
                <a:cs typeface="Arial" pitchFamily="34" charset="0"/>
              </a:rPr>
              <a:t>TechM</a:t>
            </a:r>
            <a:r>
              <a:rPr lang="en-US" sz="844"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844" dirty="0" err="1">
                <a:solidFill>
                  <a:schemeClr val="tx2"/>
                </a:solidFill>
                <a:latin typeface="Arial" pitchFamily="34" charset="0"/>
                <a:cs typeface="Arial" pitchFamily="34" charset="0"/>
              </a:rPr>
              <a:t>TechM</a:t>
            </a:r>
            <a:r>
              <a:rPr lang="en-US" sz="844"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844" dirty="0" err="1">
                <a:solidFill>
                  <a:schemeClr val="tx2"/>
                </a:solidFill>
                <a:latin typeface="Arial" pitchFamily="34" charset="0"/>
                <a:cs typeface="Arial" pitchFamily="34" charset="0"/>
              </a:rPr>
              <a:t>TechM</a:t>
            </a:r>
            <a:r>
              <a:rPr lang="en-US" sz="844"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844" dirty="0" err="1">
                <a:solidFill>
                  <a:schemeClr val="tx2"/>
                </a:solidFill>
                <a:latin typeface="Arial" pitchFamily="34" charset="0"/>
                <a:cs typeface="Arial" pitchFamily="34" charset="0"/>
              </a:rPr>
              <a:t>TechM</a:t>
            </a:r>
            <a:r>
              <a:rPr lang="en-US" sz="844" dirty="0">
                <a:solidFill>
                  <a:schemeClr val="tx2"/>
                </a:solidFill>
                <a:latin typeface="Arial" pitchFamily="34" charset="0"/>
                <a:cs typeface="Arial" pitchFamily="34" charset="0"/>
              </a:rPr>
              <a:t>. Information contained in a presentation hosted or promoted by </a:t>
            </a:r>
            <a:r>
              <a:rPr lang="en-US" sz="844" dirty="0" err="1">
                <a:solidFill>
                  <a:schemeClr val="tx2"/>
                </a:solidFill>
                <a:latin typeface="Arial" pitchFamily="34" charset="0"/>
                <a:cs typeface="Arial" pitchFamily="34" charset="0"/>
              </a:rPr>
              <a:t>TechM</a:t>
            </a:r>
            <a:r>
              <a:rPr lang="en-US" sz="844"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844" dirty="0" err="1">
                <a:solidFill>
                  <a:schemeClr val="tx2"/>
                </a:solidFill>
                <a:latin typeface="Arial" pitchFamily="34" charset="0"/>
                <a:cs typeface="Arial" pitchFamily="34" charset="0"/>
              </a:rPr>
              <a:t>TechM</a:t>
            </a:r>
            <a:r>
              <a:rPr lang="en-US" sz="844"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9" name="Title 1"/>
          <p:cNvSpPr>
            <a:spLocks noGrp="1"/>
          </p:cNvSpPr>
          <p:nvPr>
            <p:ph type="title" hasCustomPrompt="1"/>
          </p:nvPr>
        </p:nvSpPr>
        <p:spPr bwMode="gray">
          <a:xfrm>
            <a:off x="435429" y="2595405"/>
            <a:ext cx="11321143" cy="461665"/>
          </a:xfrm>
          <a:noFill/>
          <a:ln w="9525">
            <a:noFill/>
            <a:miter lim="800000"/>
            <a:headEnd/>
            <a:tailEnd/>
          </a:ln>
        </p:spPr>
        <p:txBody>
          <a:bodyPr/>
          <a:lstStyle>
            <a:lvl1pPr algn="l">
              <a:defRPr lang="en-US" sz="3000" b="1" kern="1200" baseline="0" dirty="0">
                <a:solidFill>
                  <a:schemeClr val="tx2"/>
                </a:solidFill>
                <a:latin typeface="Arial" pitchFamily="34" charset="0"/>
                <a:ea typeface="+mj-ea"/>
                <a:cs typeface="Arial" pitchFamily="34" charset="0"/>
              </a:defRPr>
            </a:lvl1pPr>
          </a:lstStyle>
          <a:p>
            <a:pPr lvl="0"/>
            <a:r>
              <a:rPr lang="en-US" dirty="0" smtClean="0"/>
              <a:t>Click to add training topic name</a:t>
            </a:r>
            <a:endParaRPr lang="en-US" dirty="0"/>
          </a:p>
        </p:txBody>
      </p:sp>
      <p:sp>
        <p:nvSpPr>
          <p:cNvPr id="10" name="Text Placeholder 41"/>
          <p:cNvSpPr>
            <a:spLocks noGrp="1"/>
          </p:cNvSpPr>
          <p:nvPr>
            <p:ph type="body" sz="quarter" idx="14"/>
          </p:nvPr>
        </p:nvSpPr>
        <p:spPr bwMode="gray">
          <a:xfrm>
            <a:off x="435429" y="3120918"/>
            <a:ext cx="11321143" cy="294682"/>
          </a:xfrm>
          <a:noFill/>
          <a:ln w="9525">
            <a:noFill/>
            <a:miter lim="800000"/>
            <a:headEnd/>
            <a:tailEnd/>
          </a:ln>
        </p:spPr>
        <p:txBody>
          <a:bodyPr anchor="ctr"/>
          <a:lstStyle>
            <a:lvl1pPr marL="0" indent="0" algn="l" defTabSz="857250" rtl="0" eaLnBrk="1" fontAlgn="base" latinLnBrk="0" hangingPunct="1">
              <a:spcBef>
                <a:spcPts val="0"/>
              </a:spcBef>
              <a:spcAft>
                <a:spcPct val="0"/>
              </a:spcAft>
              <a:buClr>
                <a:schemeClr val="tx2"/>
              </a:buClr>
              <a:buFont typeface="Arial" pitchFamily="34" charset="0"/>
              <a:buNone/>
              <a:defRPr lang="en-US" sz="1688"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pic>
        <p:nvPicPr>
          <p:cNvPr id="11" name="Picture 7" descr="Ridge.pdf"/>
          <p:cNvPicPr>
            <a:picLocks noChangeAspect="1"/>
          </p:cNvPicPr>
          <p:nvPr/>
        </p:nvPicPr>
        <p:blipFill>
          <a:blip r:embed="rId2"/>
          <a:srcRect/>
          <a:stretch>
            <a:fillRect/>
          </a:stretch>
        </p:blipFill>
        <p:spPr bwMode="ltGray">
          <a:xfrm>
            <a:off x="0" y="0"/>
            <a:ext cx="2162024" cy="773906"/>
          </a:xfrm>
          <a:prstGeom prst="rect">
            <a:avLst/>
          </a:prstGeom>
          <a:noFill/>
          <a:ln w="9525">
            <a:noFill/>
            <a:miter lim="800000"/>
            <a:headEnd/>
            <a:tailEnd/>
          </a:ln>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2467" y="77016"/>
            <a:ext cx="940677" cy="524390"/>
          </a:xfrm>
          <a:prstGeom prst="rect">
            <a:avLst/>
          </a:prstGeom>
        </p:spPr>
      </p:pic>
      <p:pic>
        <p:nvPicPr>
          <p:cNvPr id="7"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67532" r="3783" b="6876"/>
          <a:stretch>
            <a:fillRect/>
          </a:stretch>
        </p:blipFill>
        <p:spPr bwMode="auto">
          <a:xfrm>
            <a:off x="1303262" y="5795367"/>
            <a:ext cx="659190" cy="54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l="21159" t="18152" r="37704" b="19611"/>
          <a:stretch>
            <a:fillRect/>
          </a:stretch>
        </p:blipFill>
        <p:spPr bwMode="auto">
          <a:xfrm>
            <a:off x="2284489" y="5783461"/>
            <a:ext cx="1342571" cy="516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r="80951"/>
          <a:stretch>
            <a:fillRect/>
          </a:stretch>
        </p:blipFill>
        <p:spPr bwMode="auto">
          <a:xfrm>
            <a:off x="580572" y="5726907"/>
            <a:ext cx="462643" cy="6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ounded Rectangle 14"/>
          <p:cNvSpPr/>
          <p:nvPr/>
        </p:nvSpPr>
        <p:spPr>
          <a:xfrm>
            <a:off x="435428" y="5656957"/>
            <a:ext cx="3338286" cy="724793"/>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88"/>
          </a:p>
        </p:txBody>
      </p:sp>
      <p:sp>
        <p:nvSpPr>
          <p:cNvPr id="16" name="TextBox 5"/>
          <p:cNvSpPr txBox="1">
            <a:spLocks noChangeArrowheads="1"/>
          </p:cNvSpPr>
          <p:nvPr/>
        </p:nvSpPr>
        <p:spPr bwMode="auto">
          <a:xfrm>
            <a:off x="1043214" y="5509618"/>
            <a:ext cx="2032000" cy="265457"/>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12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35712487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Footer Placeholder 4"/>
          <p:cNvSpPr>
            <a:spLocks noGrp="1"/>
          </p:cNvSpPr>
          <p:nvPr>
            <p:ph type="ftr" sz="quarter" idx="3"/>
          </p:nvPr>
        </p:nvSpPr>
        <p:spPr>
          <a:xfrm>
            <a:off x="0" y="6610545"/>
            <a:ext cx="3048000" cy="214313"/>
          </a:xfrm>
          <a:prstGeom prst="rect">
            <a:avLst/>
          </a:prstGeom>
        </p:spPr>
        <p:txBody>
          <a:bodyPr vert="horz" lIns="91440" tIns="45720" rIns="91440" bIns="45720" rtlCol="0" anchor="ctr"/>
          <a:lstStyle>
            <a:lvl1pPr algn="l">
              <a:defRPr sz="938">
                <a:solidFill>
                  <a:schemeClr val="tx1">
                    <a:tint val="75000"/>
                  </a:schemeClr>
                </a:solidFill>
              </a:defRPr>
            </a:lvl1p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685605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429" y="365125"/>
            <a:ext cx="11321143"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35429" y="1825625"/>
            <a:ext cx="11321143"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0" y="6610545"/>
            <a:ext cx="3048000" cy="214313"/>
          </a:xfrm>
          <a:prstGeom prst="rect">
            <a:avLst/>
          </a:prstGeom>
        </p:spPr>
        <p:txBody>
          <a:bodyPr vert="horz" lIns="91440" tIns="45720" rIns="91440" bIns="45720" rtlCol="0" anchor="ctr"/>
          <a:lstStyle>
            <a:lvl1pPr algn="l">
              <a:defRPr sz="938">
                <a:solidFill>
                  <a:schemeClr val="tx1">
                    <a:tint val="75000"/>
                  </a:schemeClr>
                </a:solidFill>
              </a:defRPr>
            </a:lvl1pPr>
          </a:lstStyle>
          <a:p>
            <a:r>
              <a:rPr lang="en-IN" smtClean="0">
                <a:solidFill>
                  <a:schemeClr val="tx2"/>
                </a:solidFill>
                <a:latin typeface="Arial" pitchFamily="34" charset="0"/>
                <a:cs typeface="Arial" pitchFamily="34" charset="0"/>
              </a:rPr>
              <a:t>Copyright © 2016 Tech Mahindra. All rights reserved.</a:t>
            </a:r>
            <a:endParaRPr lang="en-US" dirty="0"/>
          </a:p>
        </p:txBody>
      </p:sp>
      <p:sp>
        <p:nvSpPr>
          <p:cNvPr id="6" name="Slide Number Placeholder 5"/>
          <p:cNvSpPr>
            <a:spLocks noGrp="1"/>
          </p:cNvSpPr>
          <p:nvPr>
            <p:ph type="sldNum" sz="quarter" idx="4"/>
          </p:nvPr>
        </p:nvSpPr>
        <p:spPr>
          <a:xfrm>
            <a:off x="11587841" y="6610545"/>
            <a:ext cx="536121" cy="214313"/>
          </a:xfrm>
          <a:prstGeom prst="rect">
            <a:avLst/>
          </a:prstGeom>
        </p:spPr>
        <p:txBody>
          <a:bodyPr vert="horz" lIns="91440" tIns="45720" rIns="91440" bIns="45720" rtlCol="0" anchor="ctr"/>
          <a:lstStyle>
            <a:lvl1pPr algn="r">
              <a:defRPr sz="938">
                <a:solidFill>
                  <a:schemeClr val="tx1">
                    <a:tint val="75000"/>
                  </a:schemeClr>
                </a:solidFill>
              </a:defRPr>
            </a:lvl1pPr>
          </a:lstStyle>
          <a:p>
            <a:fld id="{A901B9F5-8313-40E4-9A8B-3639A1D543BC}" type="slidenum">
              <a:rPr lang="en-US" smtClean="0"/>
              <a:pPr/>
              <a:t>‹#›</a:t>
            </a:fld>
            <a:endParaRPr lang="en-US" dirty="0"/>
          </a:p>
        </p:txBody>
      </p:sp>
      <p:pic>
        <p:nvPicPr>
          <p:cNvPr id="7" name="Picture 7" descr="Ridge.pdf"/>
          <p:cNvPicPr>
            <a:picLocks noChangeAspect="1"/>
          </p:cNvPicPr>
          <p:nvPr/>
        </p:nvPicPr>
        <p:blipFill>
          <a:blip r:embed="rId6"/>
          <a:srcRect/>
          <a:stretch>
            <a:fillRect/>
          </a:stretch>
        </p:blipFill>
        <p:spPr bwMode="ltGray">
          <a:xfrm>
            <a:off x="0" y="0"/>
            <a:ext cx="2162024" cy="773906"/>
          </a:xfrm>
          <a:prstGeom prst="rect">
            <a:avLst/>
          </a:prstGeom>
          <a:noFill/>
          <a:ln w="9525">
            <a:noFill/>
            <a:miter lim="800000"/>
            <a:headEnd/>
            <a:tailEnd/>
          </a:ln>
        </p:spPr>
      </p:pic>
      <p:pic>
        <p:nvPicPr>
          <p:cNvPr id="8" name="Picture 7" descr="Mahindra Logo.png"/>
          <p:cNvPicPr>
            <a:picLocks noChangeAspect="1"/>
          </p:cNvPicPr>
          <p:nvPr userDrawn="1"/>
        </p:nvPicPr>
        <p:blipFill>
          <a:blip r:embed="rId7"/>
          <a:stretch>
            <a:fillRect/>
          </a:stretch>
        </p:blipFill>
        <p:spPr bwMode="gray">
          <a:xfrm>
            <a:off x="8802684" y="168946"/>
            <a:ext cx="3170051" cy="656554"/>
          </a:xfrm>
          <a:prstGeom prst="rect">
            <a:avLst/>
          </a:prstGeom>
        </p:spPr>
      </p:pic>
    </p:spTree>
    <p:extLst>
      <p:ext uri="{BB962C8B-B14F-4D97-AF65-F5344CB8AC3E}">
        <p14:creationId xmlns:p14="http://schemas.microsoft.com/office/powerpoint/2010/main" val="145963610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1" r:id="rId4"/>
  </p:sldLayoutIdLst>
  <p:timing>
    <p:tnLst>
      <p:par>
        <p:cTn id="1" dur="indefinite" restart="never" nodeType="tmRoot"/>
      </p:par>
    </p:tnLst>
  </p:timing>
  <p:hf sldNum="0" hdr="0" dt="0"/>
  <p:txStyles>
    <p:titleStyle>
      <a:lvl1pPr algn="l" defTabSz="900113" rtl="0" eaLnBrk="1" latinLnBrk="0" hangingPunct="1">
        <a:lnSpc>
          <a:spcPct val="90000"/>
        </a:lnSpc>
        <a:spcBef>
          <a:spcPct val="0"/>
        </a:spcBef>
        <a:buNone/>
        <a:defRPr sz="4331" kern="1200">
          <a:solidFill>
            <a:schemeClr val="tx1"/>
          </a:solidFill>
          <a:latin typeface="+mj-lt"/>
          <a:ea typeface="+mj-ea"/>
          <a:cs typeface="+mj-cs"/>
        </a:defRPr>
      </a:lvl1pPr>
    </p:titleStyle>
    <p:bodyStyle>
      <a:lvl1pPr marL="225028" indent="-225028" algn="l" defTabSz="900113" rtl="0" eaLnBrk="1" latinLnBrk="0" hangingPunct="1">
        <a:lnSpc>
          <a:spcPct val="90000"/>
        </a:lnSpc>
        <a:spcBef>
          <a:spcPts val="984"/>
        </a:spcBef>
        <a:buClr>
          <a:schemeClr val="bg2"/>
        </a:buClr>
        <a:buFont typeface="Arial" panose="020B0604020202020204" pitchFamily="34" charset="0"/>
        <a:buChar char="•"/>
        <a:defRPr sz="2625" kern="1200">
          <a:solidFill>
            <a:schemeClr val="tx1"/>
          </a:solidFill>
          <a:latin typeface="+mn-lt"/>
          <a:ea typeface="+mn-ea"/>
          <a:cs typeface="+mn-cs"/>
        </a:defRPr>
      </a:lvl1pPr>
      <a:lvl2pPr marL="482203" indent="-214313" algn="l" defTabSz="900113" rtl="0" eaLnBrk="1" latinLnBrk="0" hangingPunct="1">
        <a:lnSpc>
          <a:spcPct val="90000"/>
        </a:lnSpc>
        <a:spcBef>
          <a:spcPts val="492"/>
        </a:spcBef>
        <a:buClr>
          <a:schemeClr val="bg2"/>
        </a:buClr>
        <a:buFont typeface="Arial" panose="020B0604020202020204" pitchFamily="34" charset="0"/>
        <a:buChar char="•"/>
        <a:defRPr sz="2250" kern="1200">
          <a:solidFill>
            <a:schemeClr val="tx1"/>
          </a:solidFill>
          <a:latin typeface="+mn-lt"/>
          <a:ea typeface="+mn-ea"/>
          <a:cs typeface="+mn-cs"/>
        </a:defRPr>
      </a:lvl2pPr>
      <a:lvl3pPr marL="482203" indent="-214313" algn="l" defTabSz="900113" rtl="0" eaLnBrk="1" latinLnBrk="0" hangingPunct="1">
        <a:lnSpc>
          <a:spcPct val="90000"/>
        </a:lnSpc>
        <a:spcBef>
          <a:spcPts val="492"/>
        </a:spcBef>
        <a:buClr>
          <a:schemeClr val="bg2"/>
        </a:buClr>
        <a:buFont typeface="Arial" panose="020B0604020202020204" pitchFamily="34" charset="0"/>
        <a:buChar char="•"/>
        <a:defRPr sz="1875" kern="1200">
          <a:solidFill>
            <a:schemeClr val="tx1"/>
          </a:solidFill>
          <a:latin typeface="+mn-lt"/>
          <a:ea typeface="+mn-ea"/>
          <a:cs typeface="+mn-cs"/>
        </a:defRPr>
      </a:lvl3pPr>
      <a:lvl4pPr marL="482203" indent="-214313" algn="l" defTabSz="900113" rtl="0" eaLnBrk="1" latinLnBrk="0" hangingPunct="1">
        <a:lnSpc>
          <a:spcPct val="90000"/>
        </a:lnSpc>
        <a:spcBef>
          <a:spcPts val="492"/>
        </a:spcBef>
        <a:buClr>
          <a:schemeClr val="bg2"/>
        </a:buClr>
        <a:buFont typeface="Arial" panose="020B0604020202020204" pitchFamily="34" charset="0"/>
        <a:buChar char="•"/>
        <a:defRPr sz="1688" kern="1200">
          <a:solidFill>
            <a:schemeClr val="tx1"/>
          </a:solidFill>
          <a:latin typeface="+mn-lt"/>
          <a:ea typeface="+mn-ea"/>
          <a:cs typeface="+mn-cs"/>
        </a:defRPr>
      </a:lvl4pPr>
      <a:lvl5pPr marL="482203" indent="-214313" algn="l" defTabSz="900113" rtl="0" eaLnBrk="1" latinLnBrk="0" hangingPunct="1">
        <a:lnSpc>
          <a:spcPct val="90000"/>
        </a:lnSpc>
        <a:spcBef>
          <a:spcPts val="492"/>
        </a:spcBef>
        <a:buClr>
          <a:schemeClr val="bg2"/>
        </a:buClr>
        <a:buFont typeface="Arial" panose="020B0604020202020204" pitchFamily="34" charset="0"/>
        <a:buChar char="•"/>
        <a:defRPr sz="1688" kern="1200">
          <a:solidFill>
            <a:schemeClr val="tx1"/>
          </a:solidFill>
          <a:latin typeface="+mn-lt"/>
          <a:ea typeface="+mn-ea"/>
          <a:cs typeface="+mn-cs"/>
        </a:defRPr>
      </a:lvl5pPr>
      <a:lvl6pPr marL="2475309" indent="-225028" algn="l" defTabSz="900113"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6pPr>
      <a:lvl7pPr marL="2925366" indent="-225028" algn="l" defTabSz="900113"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7pPr>
      <a:lvl8pPr marL="3375422" indent="-225028" algn="l" defTabSz="900113"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8pPr>
      <a:lvl9pPr marL="3825478" indent="-225028" algn="l" defTabSz="900113"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9pPr>
    </p:bodyStyle>
    <p:otherStyle>
      <a:defPPr>
        <a:defRPr lang="en-US"/>
      </a:defPPr>
      <a:lvl1pPr marL="0" algn="l" defTabSz="900113" rtl="0" eaLnBrk="1" latinLnBrk="0" hangingPunct="1">
        <a:defRPr sz="1772" kern="1200">
          <a:solidFill>
            <a:schemeClr val="tx1"/>
          </a:solidFill>
          <a:latin typeface="+mn-lt"/>
          <a:ea typeface="+mn-ea"/>
          <a:cs typeface="+mn-cs"/>
        </a:defRPr>
      </a:lvl1pPr>
      <a:lvl2pPr marL="450056" algn="l" defTabSz="900113" rtl="0" eaLnBrk="1" latinLnBrk="0" hangingPunct="1">
        <a:defRPr sz="1772" kern="1200">
          <a:solidFill>
            <a:schemeClr val="tx1"/>
          </a:solidFill>
          <a:latin typeface="+mn-lt"/>
          <a:ea typeface="+mn-ea"/>
          <a:cs typeface="+mn-cs"/>
        </a:defRPr>
      </a:lvl2pPr>
      <a:lvl3pPr marL="900113" algn="l" defTabSz="900113" rtl="0" eaLnBrk="1" latinLnBrk="0" hangingPunct="1">
        <a:defRPr sz="1772" kern="1200">
          <a:solidFill>
            <a:schemeClr val="tx1"/>
          </a:solidFill>
          <a:latin typeface="+mn-lt"/>
          <a:ea typeface="+mn-ea"/>
          <a:cs typeface="+mn-cs"/>
        </a:defRPr>
      </a:lvl3pPr>
      <a:lvl4pPr marL="1350169" algn="l" defTabSz="900113" rtl="0" eaLnBrk="1" latinLnBrk="0" hangingPunct="1">
        <a:defRPr sz="1772" kern="1200">
          <a:solidFill>
            <a:schemeClr val="tx1"/>
          </a:solidFill>
          <a:latin typeface="+mn-lt"/>
          <a:ea typeface="+mn-ea"/>
          <a:cs typeface="+mn-cs"/>
        </a:defRPr>
      </a:lvl4pPr>
      <a:lvl5pPr marL="1800225" algn="l" defTabSz="900113" rtl="0" eaLnBrk="1" latinLnBrk="0" hangingPunct="1">
        <a:defRPr sz="1772" kern="1200">
          <a:solidFill>
            <a:schemeClr val="tx1"/>
          </a:solidFill>
          <a:latin typeface="+mn-lt"/>
          <a:ea typeface="+mn-ea"/>
          <a:cs typeface="+mn-cs"/>
        </a:defRPr>
      </a:lvl5pPr>
      <a:lvl6pPr marL="2250281" algn="l" defTabSz="900113" rtl="0" eaLnBrk="1" latinLnBrk="0" hangingPunct="1">
        <a:defRPr sz="1772" kern="1200">
          <a:solidFill>
            <a:schemeClr val="tx1"/>
          </a:solidFill>
          <a:latin typeface="+mn-lt"/>
          <a:ea typeface="+mn-ea"/>
          <a:cs typeface="+mn-cs"/>
        </a:defRPr>
      </a:lvl6pPr>
      <a:lvl7pPr marL="2700338" algn="l" defTabSz="900113" rtl="0" eaLnBrk="1" latinLnBrk="0" hangingPunct="1">
        <a:defRPr sz="1772" kern="1200">
          <a:solidFill>
            <a:schemeClr val="tx1"/>
          </a:solidFill>
          <a:latin typeface="+mn-lt"/>
          <a:ea typeface="+mn-ea"/>
          <a:cs typeface="+mn-cs"/>
        </a:defRPr>
      </a:lvl7pPr>
      <a:lvl8pPr marL="3150394" algn="l" defTabSz="900113" rtl="0" eaLnBrk="1" latinLnBrk="0" hangingPunct="1">
        <a:defRPr sz="1772" kern="1200">
          <a:solidFill>
            <a:schemeClr val="tx1"/>
          </a:solidFill>
          <a:latin typeface="+mn-lt"/>
          <a:ea typeface="+mn-ea"/>
          <a:cs typeface="+mn-cs"/>
        </a:defRPr>
      </a:lvl8pPr>
      <a:lvl9pPr marL="3600450" algn="l" defTabSz="900113" rtl="0" eaLnBrk="1" latinLnBrk="0" hangingPunct="1">
        <a:defRPr sz="177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hyperlink" Target="mailto:Prakash_Goteti@mahindrasatyam.com"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000" dirty="0" smtClean="0">
                <a:solidFill>
                  <a:srgbClr val="C00000"/>
                </a:solidFill>
              </a:rPr>
              <a:t>Software Engineering </a:t>
            </a:r>
            <a:br>
              <a:rPr lang="en-IN" sz="4000" dirty="0" smtClean="0">
                <a:solidFill>
                  <a:srgbClr val="C00000"/>
                </a:solidFill>
              </a:rPr>
            </a:br>
            <a:r>
              <a:rPr lang="en-IN" sz="4000" dirty="0">
                <a:solidFill>
                  <a:srgbClr val="C00000"/>
                </a:solidFill>
              </a:rPr>
              <a:t>	</a:t>
            </a:r>
            <a:r>
              <a:rPr lang="en-IN" sz="1800" dirty="0" smtClean="0">
                <a:solidFill>
                  <a:srgbClr val="00B050"/>
                </a:solidFill>
              </a:rPr>
              <a:t>ELITE </a:t>
            </a:r>
            <a:endParaRPr lang="en-IN" dirty="0">
              <a:solidFill>
                <a:srgbClr val="00B050"/>
              </a:solidFill>
            </a:endParaRPr>
          </a:p>
        </p:txBody>
      </p:sp>
      <p:sp>
        <p:nvSpPr>
          <p:cNvPr id="3" name="Footer Placeholder 2"/>
          <p:cNvSpPr>
            <a:spLocks noGrp="1"/>
          </p:cNvSpPr>
          <p:nvPr>
            <p:ph type="ftr" sz="quarter" idx="10"/>
          </p:nvPr>
        </p:nvSpPr>
        <p:spPr/>
        <p:txBody>
          <a:bodyPr/>
          <a:lstStyle/>
          <a:p>
            <a:r>
              <a:rPr lang="en-IN" dirty="0"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067119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Agile Elements</a:t>
            </a:r>
            <a:br>
              <a:rPr lang="en-US" dirty="0"/>
            </a:br>
            <a:r>
              <a:rPr lang="en-US" dirty="0"/>
              <a:t/>
            </a:r>
            <a:br>
              <a:rPr lang="en-US" dirty="0"/>
            </a:br>
            <a:endParaRPr lang="en-US" dirty="0"/>
          </a:p>
        </p:txBody>
      </p:sp>
      <p:sp>
        <p:nvSpPr>
          <p:cNvPr id="3" name="Footer Placeholder 2"/>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219851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charset="0"/>
                <a:cs typeface="Arial" charset="0"/>
              </a:rPr>
              <a:t>Agile Elements </a:t>
            </a:r>
          </a:p>
        </p:txBody>
      </p:sp>
      <p:sp>
        <p:nvSpPr>
          <p:cNvPr id="5" name="Text Box 5"/>
          <p:cNvSpPr txBox="1">
            <a:spLocks noChangeArrowheads="1"/>
          </p:cNvSpPr>
          <p:nvPr/>
        </p:nvSpPr>
        <p:spPr bwMode="auto">
          <a:xfrm>
            <a:off x="424598" y="5909476"/>
            <a:ext cx="11383433" cy="523220"/>
          </a:xfrm>
          <a:prstGeom prst="rect">
            <a:avLst/>
          </a:prstGeom>
          <a:noFill/>
          <a:ln w="9525">
            <a:noFill/>
            <a:miter lim="800000"/>
            <a:headEnd/>
            <a:tailEnd/>
          </a:ln>
        </p:spPr>
        <p:txBody>
          <a:bodyPr wrap="square">
            <a:spAutoFit/>
          </a:bodyPr>
          <a:lstStyle/>
          <a:p>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Available at </a:t>
            </a:r>
            <a:r>
              <a:rPr lang="en-US" sz="1400" dirty="0">
                <a:latin typeface="Arial" pitchFamily="34" charset="0"/>
                <a:cs typeface="Arial" pitchFamily="34" charset="0"/>
              </a:rPr>
              <a:t>http://agilemanifesto.org</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p:txBody>
      </p:sp>
      <p:graphicFrame>
        <p:nvGraphicFramePr>
          <p:cNvPr id="3" name="Diagram 2"/>
          <p:cNvGraphicFramePr/>
          <p:nvPr>
            <p:extLst>
              <p:ext uri="{D42A27DB-BD31-4B8C-83A1-F6EECF244321}">
                <p14:modId xmlns:p14="http://schemas.microsoft.com/office/powerpoint/2010/main" val="1846858276"/>
              </p:ext>
            </p:extLst>
          </p:nvPr>
        </p:nvGraphicFramePr>
        <p:xfrm>
          <a:off x="2032000" y="1397000"/>
          <a:ext cx="8128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802530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charset="0"/>
                <a:cs typeface="Arial" charset="0"/>
              </a:rPr>
              <a:t>Agile manifesto: Core values</a:t>
            </a:r>
          </a:p>
        </p:txBody>
      </p:sp>
      <p:graphicFrame>
        <p:nvGraphicFramePr>
          <p:cNvPr id="4" name="Diagram 3"/>
          <p:cNvGraphicFramePr/>
          <p:nvPr>
            <p:extLst>
              <p:ext uri="{D42A27DB-BD31-4B8C-83A1-F6EECF244321}">
                <p14:modId xmlns:p14="http://schemas.microsoft.com/office/powerpoint/2010/main" val="3804826768"/>
              </p:ext>
            </p:extLst>
          </p:nvPr>
        </p:nvGraphicFramePr>
        <p:xfrm>
          <a:off x="711200" y="1371600"/>
          <a:ext cx="110744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524001" y="6248400"/>
            <a:ext cx="2557239" cy="369332"/>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lvl="0" fontAlgn="base">
              <a:buClr>
                <a:schemeClr val="tx2"/>
              </a:buClr>
            </a:pPr>
            <a:r>
              <a:rPr lang="en-US" sz="1200" dirty="0">
                <a:latin typeface="Arial" pitchFamily="34" charset="0"/>
                <a:cs typeface="Arial" pitchFamily="34" charset="0"/>
              </a:rPr>
              <a:t>Available at http://agilemanifesto.org/</a:t>
            </a:r>
            <a:r>
              <a:rPr lang="en-US" sz="1200" dirty="0"/>
              <a:t> </a:t>
            </a:r>
          </a:p>
          <a:p>
            <a:pPr fontAlgn="base">
              <a:buClr>
                <a:schemeClr val="tx2"/>
              </a:buClr>
            </a:pPr>
            <a:endParaRPr lang="en-IN" sz="1200" dirty="0" smtClean="0">
              <a:latin typeface="+mj-lt"/>
            </a:endParaRPr>
          </a:p>
        </p:txBody>
      </p:sp>
      <p:sp>
        <p:nvSpPr>
          <p:cNvPr id="5" name="Footer Placeholder 4"/>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840927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charset="0"/>
                <a:cs typeface="Arial" charset="0"/>
              </a:rPr>
              <a:t>Agile manifesto: Core values</a:t>
            </a:r>
          </a:p>
        </p:txBody>
      </p:sp>
      <p:graphicFrame>
        <p:nvGraphicFramePr>
          <p:cNvPr id="4" name="Diagram 3"/>
          <p:cNvGraphicFramePr/>
          <p:nvPr>
            <p:extLst>
              <p:ext uri="{D42A27DB-BD31-4B8C-83A1-F6EECF244321}">
                <p14:modId xmlns:p14="http://schemas.microsoft.com/office/powerpoint/2010/main" val="4065021881"/>
              </p:ext>
            </p:extLst>
          </p:nvPr>
        </p:nvGraphicFramePr>
        <p:xfrm>
          <a:off x="641350" y="1211582"/>
          <a:ext cx="110744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117601" y="6205146"/>
            <a:ext cx="2557239" cy="369332"/>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lvl="0" fontAlgn="base">
              <a:buClr>
                <a:schemeClr val="tx2"/>
              </a:buClr>
            </a:pPr>
            <a:r>
              <a:rPr lang="en-US" sz="1200" dirty="0">
                <a:latin typeface="Arial" pitchFamily="34" charset="0"/>
                <a:cs typeface="Arial" pitchFamily="34" charset="0"/>
              </a:rPr>
              <a:t>Available at http://agilemanifesto.org/</a:t>
            </a:r>
            <a:r>
              <a:rPr lang="en-US" sz="1200" dirty="0"/>
              <a:t> </a:t>
            </a:r>
          </a:p>
          <a:p>
            <a:pPr fontAlgn="base">
              <a:buClr>
                <a:schemeClr val="tx2"/>
              </a:buClr>
            </a:pPr>
            <a:endParaRPr lang="en-IN" sz="1200" dirty="0" smtClean="0">
              <a:latin typeface="+mj-lt"/>
            </a:endParaRPr>
          </a:p>
        </p:txBody>
      </p:sp>
      <p:sp>
        <p:nvSpPr>
          <p:cNvPr id="3" name="Footer Placeholder 2"/>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284648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charset="0"/>
                <a:cs typeface="Arial" charset="0"/>
              </a:rPr>
              <a:t>Agile Principles: Behind Agile manifesto</a:t>
            </a:r>
          </a:p>
        </p:txBody>
      </p:sp>
      <p:sp>
        <p:nvSpPr>
          <p:cNvPr id="5" name="Text Box 5"/>
          <p:cNvSpPr txBox="1">
            <a:spLocks noChangeArrowheads="1"/>
          </p:cNvSpPr>
          <p:nvPr/>
        </p:nvSpPr>
        <p:spPr bwMode="auto">
          <a:xfrm>
            <a:off x="424598" y="5909476"/>
            <a:ext cx="11383433" cy="523220"/>
          </a:xfrm>
          <a:prstGeom prst="rect">
            <a:avLst/>
          </a:prstGeom>
          <a:noFill/>
          <a:ln w="9525">
            <a:noFill/>
            <a:miter lim="800000"/>
            <a:headEnd/>
            <a:tailEnd/>
          </a:ln>
        </p:spPr>
        <p:txBody>
          <a:bodyPr wrap="square">
            <a:spAutoFit/>
          </a:bodyPr>
          <a:lstStyle/>
          <a:p>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Available at </a:t>
            </a:r>
            <a:r>
              <a:rPr lang="en-US" sz="1400" dirty="0">
                <a:latin typeface="Arial" pitchFamily="34" charset="0"/>
                <a:cs typeface="Arial" pitchFamily="34" charset="0"/>
              </a:rPr>
              <a:t>http://agilemanifesto.org</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p:txBody>
      </p:sp>
      <p:graphicFrame>
        <p:nvGraphicFramePr>
          <p:cNvPr id="6" name="Diagram 5"/>
          <p:cNvGraphicFramePr/>
          <p:nvPr>
            <p:extLst>
              <p:ext uri="{D42A27DB-BD31-4B8C-83A1-F6EECF244321}">
                <p14:modId xmlns:p14="http://schemas.microsoft.com/office/powerpoint/2010/main" val="890772650"/>
              </p:ext>
            </p:extLst>
          </p:nvPr>
        </p:nvGraphicFramePr>
        <p:xfrm>
          <a:off x="203200" y="1445436"/>
          <a:ext cx="11988800" cy="4725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349129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charset="0"/>
                <a:cs typeface="Arial" charset="0"/>
              </a:rPr>
              <a:t>12 Principles…</a:t>
            </a:r>
          </a:p>
        </p:txBody>
      </p:sp>
      <p:sp>
        <p:nvSpPr>
          <p:cNvPr id="5" name="Text Box 5"/>
          <p:cNvSpPr txBox="1">
            <a:spLocks noChangeArrowheads="1"/>
          </p:cNvSpPr>
          <p:nvPr/>
        </p:nvSpPr>
        <p:spPr bwMode="auto">
          <a:xfrm>
            <a:off x="424598" y="5909476"/>
            <a:ext cx="11383433" cy="523220"/>
          </a:xfrm>
          <a:prstGeom prst="rect">
            <a:avLst/>
          </a:prstGeom>
          <a:noFill/>
          <a:ln w="9525">
            <a:noFill/>
            <a:miter lim="800000"/>
            <a:headEnd/>
            <a:tailEnd/>
          </a:ln>
        </p:spPr>
        <p:txBody>
          <a:bodyPr wrap="square">
            <a:spAutoFit/>
          </a:bodyPr>
          <a:lstStyle/>
          <a:p>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Available at </a:t>
            </a:r>
            <a:r>
              <a:rPr lang="en-US" sz="1400" dirty="0">
                <a:latin typeface="Arial" pitchFamily="34" charset="0"/>
                <a:cs typeface="Arial" pitchFamily="34" charset="0"/>
              </a:rPr>
              <a:t>http://agilemanifesto.org</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p:txBody>
      </p:sp>
      <p:graphicFrame>
        <p:nvGraphicFramePr>
          <p:cNvPr id="6" name="Diagram 5"/>
          <p:cNvGraphicFramePr/>
          <p:nvPr>
            <p:extLst>
              <p:ext uri="{D42A27DB-BD31-4B8C-83A1-F6EECF244321}">
                <p14:modId xmlns:p14="http://schemas.microsoft.com/office/powerpoint/2010/main" val="3719078419"/>
              </p:ext>
            </p:extLst>
          </p:nvPr>
        </p:nvGraphicFramePr>
        <p:xfrm>
          <a:off x="424598" y="1344706"/>
          <a:ext cx="11988800" cy="4725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867763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a:t>
            </a:r>
            <a:r>
              <a:rPr lang="en-US" dirty="0" smtClean="0"/>
              <a:t>Scrum</a:t>
            </a:r>
            <a:endParaRPr lang="en-US" dirty="0"/>
          </a:p>
        </p:txBody>
      </p:sp>
      <p:sp>
        <p:nvSpPr>
          <p:cNvPr id="3" name="Footer Placeholder 2"/>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51820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p:cNvSpPr>
            <a:spLocks noGrp="1" noChangeArrowheads="1"/>
          </p:cNvSpPr>
          <p:nvPr>
            <p:ph type="title"/>
          </p:nvPr>
        </p:nvSpPr>
        <p:spPr/>
        <p:txBody>
          <a:bodyPr>
            <a:normAutofit/>
          </a:bodyPr>
          <a:lstStyle/>
          <a:p>
            <a:pPr eaLnBrk="1" hangingPunct="1">
              <a:defRPr/>
            </a:pPr>
            <a:r>
              <a:rPr lang="en-US" dirty="0" smtClean="0"/>
              <a:t>Scrum</a:t>
            </a:r>
          </a:p>
        </p:txBody>
      </p:sp>
      <p:pic>
        <p:nvPicPr>
          <p:cNvPr id="11267" name="Picture 4" descr="sc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70" y="1469186"/>
            <a:ext cx="9448800"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765424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26" name="Rectangle 2"/>
          <p:cNvSpPr>
            <a:spLocks noGrp="1" noChangeArrowheads="1"/>
          </p:cNvSpPr>
          <p:nvPr>
            <p:ph type="title"/>
          </p:nvPr>
        </p:nvSpPr>
        <p:spPr/>
        <p:txBody>
          <a:bodyPr/>
          <a:lstStyle/>
          <a:p>
            <a:pPr>
              <a:defRPr/>
            </a:pPr>
            <a:r>
              <a:rPr lang="en-US" dirty="0">
                <a:latin typeface="Arial" charset="0"/>
                <a:cs typeface="Arial" charset="0"/>
              </a:rPr>
              <a:t>Scrum in 100 words</a:t>
            </a:r>
          </a:p>
        </p:txBody>
      </p:sp>
      <p:sp>
        <p:nvSpPr>
          <p:cNvPr id="12291" name="Rectangle 3"/>
          <p:cNvSpPr>
            <a:spLocks noGrp="1" noChangeArrowheads="1"/>
          </p:cNvSpPr>
          <p:nvPr>
            <p:ph type="body" sz="quarter" idx="10"/>
          </p:nvPr>
        </p:nvSpPr>
        <p:spPr>
          <a:xfrm>
            <a:off x="641349" y="1971676"/>
            <a:ext cx="10966451" cy="3628686"/>
          </a:xfrm>
        </p:spPr>
        <p:txBody>
          <a:bodyPr/>
          <a:lstStyle/>
          <a:p>
            <a:pPr marL="700485" indent="-285750">
              <a:lnSpc>
                <a:spcPct val="90000"/>
              </a:lnSpc>
              <a:spcBef>
                <a:spcPts val="600"/>
              </a:spcBef>
              <a:buFont typeface="Wingdings" panose="05000000000000000000" pitchFamily="2" charset="2"/>
              <a:buChar char="§"/>
            </a:pPr>
            <a:r>
              <a:rPr lang="en-US" altLang="en-US" dirty="0">
                <a:solidFill>
                  <a:schemeClr val="tx1">
                    <a:lumMod val="75000"/>
                    <a:lumOff val="25000"/>
                  </a:schemeClr>
                </a:solidFill>
              </a:rPr>
              <a:t>Scrum is an agile process that allows us to focus on delivering the highest business value in the shortest time</a:t>
            </a:r>
            <a:r>
              <a:rPr lang="en-US" altLang="en-US" dirty="0" smtClean="0">
                <a:solidFill>
                  <a:schemeClr val="tx1">
                    <a:lumMod val="75000"/>
                    <a:lumOff val="25000"/>
                  </a:schemeClr>
                </a:solidFill>
              </a:rPr>
              <a:t>.</a:t>
            </a:r>
          </a:p>
          <a:p>
            <a:pPr marL="414735" indent="0">
              <a:lnSpc>
                <a:spcPct val="90000"/>
              </a:lnSpc>
              <a:spcBef>
                <a:spcPts val="600"/>
              </a:spcBef>
              <a:buNone/>
            </a:pPr>
            <a:endParaRPr lang="en-US" altLang="en-US" dirty="0">
              <a:solidFill>
                <a:schemeClr val="tx1">
                  <a:lumMod val="75000"/>
                  <a:lumOff val="25000"/>
                </a:schemeClr>
              </a:solidFill>
            </a:endParaRPr>
          </a:p>
          <a:p>
            <a:pPr marL="700485" indent="-285750">
              <a:lnSpc>
                <a:spcPct val="90000"/>
              </a:lnSpc>
              <a:spcBef>
                <a:spcPts val="600"/>
              </a:spcBef>
              <a:buFont typeface="Wingdings" panose="05000000000000000000" pitchFamily="2" charset="2"/>
              <a:buChar char="§"/>
            </a:pPr>
            <a:r>
              <a:rPr lang="en-US" altLang="en-US" dirty="0">
                <a:solidFill>
                  <a:schemeClr val="tx1">
                    <a:lumMod val="75000"/>
                    <a:lumOff val="25000"/>
                  </a:schemeClr>
                </a:solidFill>
              </a:rPr>
              <a:t>It allows us to rapidly and repeatedly inspect actual working software (every two weeks to one month).</a:t>
            </a:r>
          </a:p>
          <a:p>
            <a:pPr marL="700485" indent="-285750">
              <a:lnSpc>
                <a:spcPct val="90000"/>
              </a:lnSpc>
              <a:spcBef>
                <a:spcPts val="600"/>
              </a:spcBef>
              <a:buFont typeface="Wingdings" panose="05000000000000000000" pitchFamily="2" charset="2"/>
              <a:buChar char="§"/>
            </a:pPr>
            <a:endParaRPr lang="en-US" altLang="en-US" dirty="0" smtClean="0">
              <a:solidFill>
                <a:schemeClr val="tx1">
                  <a:lumMod val="75000"/>
                  <a:lumOff val="25000"/>
                </a:schemeClr>
              </a:solidFill>
            </a:endParaRPr>
          </a:p>
          <a:p>
            <a:pPr marL="700485" indent="-285750">
              <a:lnSpc>
                <a:spcPct val="90000"/>
              </a:lnSpc>
              <a:spcBef>
                <a:spcPts val="600"/>
              </a:spcBef>
              <a:buFont typeface="Wingdings" panose="05000000000000000000" pitchFamily="2" charset="2"/>
              <a:buChar char="§"/>
            </a:pPr>
            <a:r>
              <a:rPr lang="en-US" altLang="en-US" dirty="0" smtClean="0">
                <a:solidFill>
                  <a:schemeClr val="tx1">
                    <a:lumMod val="75000"/>
                    <a:lumOff val="25000"/>
                  </a:schemeClr>
                </a:solidFill>
              </a:rPr>
              <a:t>The </a:t>
            </a:r>
            <a:r>
              <a:rPr lang="en-US" altLang="en-US" dirty="0">
                <a:solidFill>
                  <a:schemeClr val="tx1">
                    <a:lumMod val="75000"/>
                    <a:lumOff val="25000"/>
                  </a:schemeClr>
                </a:solidFill>
              </a:rPr>
              <a:t>business sets the priorities. Our teams self-manage to determine the best way to deliver the highest priority features. </a:t>
            </a:r>
          </a:p>
          <a:p>
            <a:pPr marL="700485" indent="-285750">
              <a:lnSpc>
                <a:spcPct val="90000"/>
              </a:lnSpc>
              <a:spcBef>
                <a:spcPts val="600"/>
              </a:spcBef>
              <a:buFont typeface="Wingdings" panose="05000000000000000000" pitchFamily="2" charset="2"/>
              <a:buChar char="§"/>
            </a:pPr>
            <a:endParaRPr lang="en-US" altLang="en-US" dirty="0" smtClean="0">
              <a:solidFill>
                <a:schemeClr val="tx1">
                  <a:lumMod val="75000"/>
                  <a:lumOff val="25000"/>
                </a:schemeClr>
              </a:solidFill>
            </a:endParaRPr>
          </a:p>
          <a:p>
            <a:pPr marL="700485" indent="-285750">
              <a:lnSpc>
                <a:spcPct val="90000"/>
              </a:lnSpc>
              <a:spcBef>
                <a:spcPts val="600"/>
              </a:spcBef>
              <a:buFont typeface="Wingdings" panose="05000000000000000000" pitchFamily="2" charset="2"/>
              <a:buChar char="§"/>
            </a:pPr>
            <a:r>
              <a:rPr lang="en-US" altLang="en-US" dirty="0" smtClean="0">
                <a:solidFill>
                  <a:schemeClr val="tx1">
                    <a:lumMod val="75000"/>
                    <a:lumOff val="25000"/>
                  </a:schemeClr>
                </a:solidFill>
              </a:rPr>
              <a:t>Every </a:t>
            </a:r>
            <a:r>
              <a:rPr lang="en-US" altLang="en-US" dirty="0">
                <a:solidFill>
                  <a:schemeClr val="tx1">
                    <a:lumMod val="75000"/>
                    <a:lumOff val="25000"/>
                  </a:schemeClr>
                </a:solidFill>
              </a:rPr>
              <a:t>two weeks to a month anyone can see real working software and decide to release it as is or continue to enhance for another iteration.</a:t>
            </a:r>
          </a:p>
          <a:p>
            <a:pPr eaLnBrk="1" hangingPunct="1">
              <a:lnSpc>
                <a:spcPct val="90000"/>
              </a:lnSpc>
            </a:pPr>
            <a:endParaRPr lang="en-US" altLang="en-US" sz="2400" dirty="0" smtClean="0"/>
          </a:p>
        </p:txBody>
      </p:sp>
      <p:sp>
        <p:nvSpPr>
          <p:cNvPr id="2" name="Footer Placeholder 1"/>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12689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338" name="Rectangle 2"/>
          <p:cNvSpPr>
            <a:spLocks noGrp="1" noChangeArrowheads="1"/>
          </p:cNvSpPr>
          <p:nvPr>
            <p:ph type="title"/>
          </p:nvPr>
        </p:nvSpPr>
        <p:spPr/>
        <p:txBody>
          <a:bodyPr/>
          <a:lstStyle/>
          <a:p>
            <a:pPr algn="l" eaLnBrk="1" hangingPunct="1">
              <a:defRPr/>
            </a:pPr>
            <a:r>
              <a:rPr lang="en-US" dirty="0" smtClean="0"/>
              <a:t>History of Scrum</a:t>
            </a:r>
          </a:p>
        </p:txBody>
      </p:sp>
      <p:sp>
        <p:nvSpPr>
          <p:cNvPr id="13315" name="Rectangle 3"/>
          <p:cNvSpPr>
            <a:spLocks noGrp="1" noChangeArrowheads="1"/>
          </p:cNvSpPr>
          <p:nvPr>
            <p:ph type="body" sz="quarter" idx="10"/>
          </p:nvPr>
        </p:nvSpPr>
        <p:spPr>
          <a:xfrm>
            <a:off x="641349" y="1971676"/>
            <a:ext cx="10966451" cy="3151653"/>
          </a:xfrm>
        </p:spPr>
        <p:txBody>
          <a:bodyPr>
            <a:noAutofit/>
          </a:bodyPr>
          <a:lstStyle/>
          <a:p>
            <a:pPr eaLnBrk="1" hangingPunct="1">
              <a:lnSpc>
                <a:spcPct val="80000"/>
              </a:lnSpc>
              <a:buFont typeface="Wingdings" panose="05000000000000000000" pitchFamily="2" charset="2"/>
              <a:buChar char="§"/>
            </a:pPr>
            <a:r>
              <a:rPr lang="de-DE" altLang="en-US" b="1" dirty="0" smtClean="0"/>
              <a:t>1995:</a:t>
            </a:r>
            <a:r>
              <a:rPr lang="de-DE" altLang="en-US" dirty="0" smtClean="0"/>
              <a:t>  </a:t>
            </a:r>
            <a:r>
              <a:rPr lang="en-US" altLang="en-US" dirty="0" smtClean="0"/>
              <a:t>analysis of common software development processes </a:t>
            </a:r>
            <a:r>
              <a:rPr lang="en-US" altLang="en-US" dirty="0" smtClean="0">
                <a:sym typeface="Wingdings" pitchFamily="2" charset="2"/>
              </a:rPr>
              <a:t> not suitable for empirical, unpredictable and non-repeatable processes </a:t>
            </a:r>
          </a:p>
          <a:p>
            <a:pPr lvl="2">
              <a:lnSpc>
                <a:spcPct val="80000"/>
              </a:lnSpc>
              <a:buFont typeface="Wingdings" panose="05000000000000000000" pitchFamily="2" charset="2"/>
              <a:buChar char="§"/>
            </a:pPr>
            <a:r>
              <a:rPr lang="en-US" altLang="en-US" sz="1600" dirty="0" smtClean="0">
                <a:latin typeface="Arial" panose="020B0604020202020204" pitchFamily="34" charset="0"/>
                <a:sym typeface="Wingdings" pitchFamily="2" charset="2"/>
              </a:rPr>
              <a:t>Design of a new method: Scrum by Jeff Sutherland &amp; Ken </a:t>
            </a:r>
            <a:r>
              <a:rPr lang="en-US" altLang="en-US" sz="1600" dirty="0" err="1" smtClean="0">
                <a:latin typeface="Arial" panose="020B0604020202020204" pitchFamily="34" charset="0"/>
                <a:sym typeface="Wingdings" pitchFamily="2" charset="2"/>
              </a:rPr>
              <a:t>Schwaber</a:t>
            </a:r>
            <a:endParaRPr lang="en-US" altLang="en-US" sz="1600" dirty="0" smtClean="0">
              <a:latin typeface="Arial" panose="020B0604020202020204" pitchFamily="34" charset="0"/>
              <a:sym typeface="Wingdings" pitchFamily="2" charset="2"/>
            </a:endParaRPr>
          </a:p>
          <a:p>
            <a:pPr lvl="2">
              <a:lnSpc>
                <a:spcPct val="80000"/>
              </a:lnSpc>
              <a:buFont typeface="Wingdings" panose="05000000000000000000" pitchFamily="2" charset="2"/>
              <a:buChar char="§"/>
            </a:pPr>
            <a:r>
              <a:rPr lang="en-US" altLang="en-US" sz="1600" dirty="0" smtClean="0">
                <a:latin typeface="Arial" panose="020B0604020202020204" pitchFamily="34" charset="0"/>
                <a:sym typeface="Wingdings" pitchFamily="2" charset="2"/>
              </a:rPr>
              <a:t>Enhancement of Scrum by Mike </a:t>
            </a:r>
            <a:r>
              <a:rPr lang="en-US" altLang="en-US" sz="1600" dirty="0" err="1" smtClean="0">
                <a:latin typeface="Arial" panose="020B0604020202020204" pitchFamily="34" charset="0"/>
                <a:sym typeface="Wingdings" pitchFamily="2" charset="2"/>
              </a:rPr>
              <a:t>Beedle</a:t>
            </a:r>
            <a:r>
              <a:rPr lang="en-US" altLang="en-US" sz="1600" dirty="0" smtClean="0">
                <a:latin typeface="Arial" panose="020B0604020202020204" pitchFamily="34" charset="0"/>
                <a:sym typeface="Wingdings" pitchFamily="2" charset="2"/>
              </a:rPr>
              <a:t> &amp; combination of Scrum with Extreme Programming</a:t>
            </a:r>
          </a:p>
          <a:p>
            <a:pPr eaLnBrk="1" hangingPunct="1">
              <a:lnSpc>
                <a:spcPct val="80000"/>
              </a:lnSpc>
              <a:buFont typeface="Wingdings" panose="05000000000000000000" pitchFamily="2" charset="2"/>
              <a:buChar char="§"/>
            </a:pPr>
            <a:endParaRPr lang="en-US" altLang="en-US" dirty="0" smtClean="0">
              <a:solidFill>
                <a:srgbClr val="990000"/>
              </a:solidFill>
            </a:endParaRPr>
          </a:p>
          <a:p>
            <a:pPr eaLnBrk="1" hangingPunct="1">
              <a:lnSpc>
                <a:spcPct val="80000"/>
              </a:lnSpc>
              <a:buFont typeface="Wingdings" panose="05000000000000000000" pitchFamily="2" charset="2"/>
              <a:buChar char="§"/>
            </a:pPr>
            <a:r>
              <a:rPr lang="en-US" altLang="en-US" b="1" dirty="0" smtClean="0"/>
              <a:t>1996: </a:t>
            </a:r>
            <a:r>
              <a:rPr lang="en-US" altLang="en-US" dirty="0" smtClean="0"/>
              <a:t>introduction of Scrum at OOPSLA conference</a:t>
            </a:r>
          </a:p>
          <a:p>
            <a:pPr lvl="1" eaLnBrk="1" hangingPunct="1">
              <a:lnSpc>
                <a:spcPct val="80000"/>
              </a:lnSpc>
              <a:buFont typeface="Wingdings" panose="05000000000000000000" pitchFamily="2" charset="2"/>
              <a:buChar char="§"/>
            </a:pPr>
            <a:endParaRPr lang="en-US" altLang="en-US" dirty="0" smtClean="0">
              <a:latin typeface="Arial" panose="020B0604020202020204" pitchFamily="34" charset="0"/>
            </a:endParaRPr>
          </a:p>
          <a:p>
            <a:pPr eaLnBrk="1" hangingPunct="1">
              <a:lnSpc>
                <a:spcPct val="80000"/>
              </a:lnSpc>
              <a:buFont typeface="Wingdings" panose="05000000000000000000" pitchFamily="2" charset="2"/>
              <a:buChar char="§"/>
            </a:pPr>
            <a:r>
              <a:rPr lang="en-US" altLang="en-US" b="1" dirty="0" smtClean="0"/>
              <a:t>2001:</a:t>
            </a:r>
          </a:p>
          <a:p>
            <a:pPr lvl="2">
              <a:lnSpc>
                <a:spcPct val="80000"/>
              </a:lnSpc>
              <a:buFont typeface="Wingdings" panose="05000000000000000000" pitchFamily="2" charset="2"/>
              <a:buChar char="§"/>
            </a:pPr>
            <a:r>
              <a:rPr lang="en-US" altLang="en-US" sz="1600" dirty="0" smtClean="0">
                <a:latin typeface="Arial" panose="020B0604020202020204" pitchFamily="34" charset="0"/>
              </a:rPr>
              <a:t>publication “Agile Software Development with Scrum” by</a:t>
            </a:r>
          </a:p>
          <a:p>
            <a:pPr lvl="2">
              <a:lnSpc>
                <a:spcPct val="80000"/>
              </a:lnSpc>
              <a:buFont typeface="Wingdings" panose="05000000000000000000" pitchFamily="2" charset="2"/>
              <a:buChar char="§"/>
            </a:pPr>
            <a:r>
              <a:rPr lang="en-US" altLang="en-US" sz="1600" dirty="0" smtClean="0">
                <a:latin typeface="Arial" panose="020B0604020202020204" pitchFamily="34" charset="0"/>
              </a:rPr>
              <a:t>Ken </a:t>
            </a:r>
            <a:r>
              <a:rPr lang="en-US" altLang="en-US" sz="1600" dirty="0" err="1" smtClean="0">
                <a:latin typeface="Arial" panose="020B0604020202020204" pitchFamily="34" charset="0"/>
              </a:rPr>
              <a:t>Schwaber</a:t>
            </a:r>
            <a:r>
              <a:rPr lang="en-US" altLang="en-US" sz="1600" dirty="0" smtClean="0">
                <a:latin typeface="Arial" panose="020B0604020202020204" pitchFamily="34" charset="0"/>
              </a:rPr>
              <a:t> &amp; Mike </a:t>
            </a:r>
            <a:r>
              <a:rPr lang="en-US" altLang="en-US" sz="1600" dirty="0" err="1" smtClean="0">
                <a:latin typeface="Arial" panose="020B0604020202020204" pitchFamily="34" charset="0"/>
              </a:rPr>
              <a:t>Beedle</a:t>
            </a:r>
            <a:endParaRPr lang="en-US" altLang="en-US" sz="1600" dirty="0" smtClean="0">
              <a:latin typeface="Arial" panose="020B0604020202020204" pitchFamily="34" charset="0"/>
            </a:endParaRPr>
          </a:p>
          <a:p>
            <a:pPr lvl="1" eaLnBrk="1" hangingPunct="1">
              <a:lnSpc>
                <a:spcPct val="80000"/>
              </a:lnSpc>
              <a:buFont typeface="Wingdings" panose="05000000000000000000" pitchFamily="2" charset="2"/>
              <a:buChar char="§"/>
            </a:pPr>
            <a:endParaRPr lang="en-US" altLang="en-US" dirty="0" smtClean="0">
              <a:latin typeface="Arial" panose="020B0604020202020204" pitchFamily="34" charset="0"/>
            </a:endParaRPr>
          </a:p>
          <a:p>
            <a:pPr eaLnBrk="1" hangingPunct="1">
              <a:lnSpc>
                <a:spcPct val="80000"/>
              </a:lnSpc>
              <a:buFont typeface="Wingdings" panose="05000000000000000000" pitchFamily="2" charset="2"/>
              <a:buChar char="§"/>
            </a:pPr>
            <a:r>
              <a:rPr lang="en-US" altLang="en-US" dirty="0" smtClean="0">
                <a:sym typeface="Wingdings" pitchFamily="2" charset="2"/>
              </a:rPr>
              <a:t>Successful appliance of Scrum in over 50 companies</a:t>
            </a:r>
          </a:p>
          <a:p>
            <a:pPr lvl="1">
              <a:lnSpc>
                <a:spcPct val="80000"/>
              </a:lnSpc>
              <a:buFont typeface="Wingdings" panose="05000000000000000000" pitchFamily="2" charset="2"/>
              <a:buChar char="§"/>
            </a:pPr>
            <a:r>
              <a:rPr lang="en-US" altLang="en-US" sz="1600" dirty="0" smtClean="0"/>
              <a:t>Founders are members in the Agile Alliance</a:t>
            </a:r>
          </a:p>
          <a:p>
            <a:pPr eaLnBrk="1" hangingPunct="1">
              <a:lnSpc>
                <a:spcPct val="80000"/>
              </a:lnSpc>
              <a:buFont typeface="Wingdings" panose="05000000000000000000" pitchFamily="2" charset="2"/>
              <a:buChar char="§"/>
            </a:pPr>
            <a:endParaRPr lang="en-US" altLang="en-US" dirty="0" smtClean="0"/>
          </a:p>
        </p:txBody>
      </p:sp>
      <p:sp>
        <p:nvSpPr>
          <p:cNvPr id="2" name="Footer Placeholder 1"/>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57477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1350" y="719139"/>
            <a:ext cx="10966449" cy="443198"/>
          </a:xfrm>
        </p:spPr>
        <p:txBody>
          <a:bodyPr/>
          <a:lstStyle/>
          <a:p>
            <a:r>
              <a:rPr lang="en-US" dirty="0"/>
              <a:t>Course </a:t>
            </a:r>
            <a:r>
              <a:rPr lang="en-US" dirty="0" smtClean="0"/>
              <a:t>objectives</a:t>
            </a:r>
            <a:endParaRPr lang="en-US" dirty="0"/>
          </a:p>
        </p:txBody>
      </p:sp>
      <p:sp>
        <p:nvSpPr>
          <p:cNvPr id="2" name="Subtitle 1"/>
          <p:cNvSpPr>
            <a:spLocks noGrp="1"/>
          </p:cNvSpPr>
          <p:nvPr>
            <p:ph type="body" sz="quarter" idx="10"/>
          </p:nvPr>
        </p:nvSpPr>
        <p:spPr>
          <a:xfrm>
            <a:off x="641349" y="1971676"/>
            <a:ext cx="10966451" cy="3499420"/>
          </a:xfrm>
        </p:spPr>
        <p:txBody>
          <a:bodyPr/>
          <a:lstStyle/>
          <a:p>
            <a:pPr marL="285750" lvl="1" indent="-285750" algn="l">
              <a:spcBef>
                <a:spcPct val="0"/>
              </a:spcBef>
              <a:buClr>
                <a:srgbClr val="DC4128"/>
              </a:buClr>
              <a:buSzPct val="120000"/>
            </a:pPr>
            <a:endParaRPr lang="en-GB" sz="1600" b="1" dirty="0" smtClean="0">
              <a:solidFill>
                <a:srgbClr val="BE3A3A"/>
              </a:solidFill>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r>
              <a:rPr lang="en-US" dirty="0" smtClean="0">
                <a:solidFill>
                  <a:prstClr val="black">
                    <a:lumMod val="75000"/>
                    <a:lumOff val="25000"/>
                  </a:prstClr>
                </a:solidFill>
                <a:latin typeface="Arial" pitchFamily="34" charset="0"/>
                <a:cs typeface="Arial" pitchFamily="34" charset="0"/>
              </a:rPr>
              <a:t>On completion of the course, participants will be able to:</a:t>
            </a:r>
          </a:p>
          <a:p>
            <a:pPr marL="285750" lvl="1" indent="-285750" algn="l">
              <a:spcBef>
                <a:spcPct val="0"/>
              </a:spcBef>
              <a:buClr>
                <a:srgbClr val="DC4128"/>
              </a:buClr>
              <a:buSzPct val="120000"/>
              <a:buFont typeface="Wingdings" panose="05000000000000000000" pitchFamily="2" charset="2"/>
              <a:buChar char="§"/>
            </a:pPr>
            <a:endParaRPr lang="en-US" dirty="0" smtClean="0">
              <a:solidFill>
                <a:prstClr val="black">
                  <a:lumMod val="75000"/>
                  <a:lumOff val="25000"/>
                </a:prstClr>
              </a:solidFill>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r>
              <a:rPr lang="en-US" dirty="0">
                <a:solidFill>
                  <a:prstClr val="black">
                    <a:lumMod val="75000"/>
                    <a:lumOff val="25000"/>
                  </a:prstClr>
                </a:solidFill>
                <a:latin typeface="Arial" pitchFamily="34" charset="0"/>
                <a:cs typeface="Arial" pitchFamily="34" charset="0"/>
              </a:rPr>
              <a:t>D</a:t>
            </a:r>
            <a:r>
              <a:rPr lang="en-US" dirty="0" smtClean="0">
                <a:solidFill>
                  <a:prstClr val="black">
                    <a:lumMod val="75000"/>
                    <a:lumOff val="25000"/>
                  </a:prstClr>
                </a:solidFill>
                <a:latin typeface="Arial" pitchFamily="34" charset="0"/>
                <a:cs typeface="Arial" pitchFamily="34" charset="0"/>
              </a:rPr>
              <a:t>escribe </a:t>
            </a:r>
            <a:r>
              <a:rPr lang="en-US" dirty="0">
                <a:solidFill>
                  <a:prstClr val="black">
                    <a:lumMod val="75000"/>
                    <a:lumOff val="25000"/>
                  </a:prstClr>
                </a:solidFill>
                <a:latin typeface="Arial" pitchFamily="34" charset="0"/>
                <a:cs typeface="Arial" pitchFamily="34" charset="0"/>
              </a:rPr>
              <a:t>software </a:t>
            </a:r>
            <a:r>
              <a:rPr lang="en-US" dirty="0" smtClean="0">
                <a:solidFill>
                  <a:prstClr val="black">
                    <a:lumMod val="75000"/>
                    <a:lumOff val="25000"/>
                  </a:prstClr>
                </a:solidFill>
                <a:latin typeface="Arial" pitchFamily="34" charset="0"/>
                <a:cs typeface="Arial" pitchFamily="34" charset="0"/>
              </a:rPr>
              <a:t>lifecycle</a:t>
            </a:r>
          </a:p>
          <a:p>
            <a:pPr marL="285750" lvl="1" indent="-285750" algn="l">
              <a:spcBef>
                <a:spcPct val="0"/>
              </a:spcBef>
              <a:buClr>
                <a:srgbClr val="DC4128"/>
              </a:buClr>
              <a:buSzPct val="120000"/>
              <a:buFont typeface="Wingdings" panose="05000000000000000000" pitchFamily="2" charset="2"/>
              <a:buChar char="§"/>
            </a:pPr>
            <a:endParaRPr lang="en-US" dirty="0">
              <a:solidFill>
                <a:prstClr val="black">
                  <a:lumMod val="75000"/>
                  <a:lumOff val="25000"/>
                </a:prstClr>
              </a:solidFill>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r>
              <a:rPr lang="en-US" dirty="0" smtClean="0">
                <a:solidFill>
                  <a:prstClr val="black">
                    <a:lumMod val="75000"/>
                    <a:lumOff val="25000"/>
                  </a:prstClr>
                </a:solidFill>
                <a:latin typeface="Arial" pitchFamily="34" charset="0"/>
                <a:cs typeface="Arial" pitchFamily="34" charset="0"/>
              </a:rPr>
              <a:t>Differentiate between traditional and agile methodologies</a:t>
            </a:r>
          </a:p>
          <a:p>
            <a:pPr marL="285750" lvl="1" indent="-285750" algn="l">
              <a:spcBef>
                <a:spcPct val="0"/>
              </a:spcBef>
              <a:buClr>
                <a:srgbClr val="DC4128"/>
              </a:buClr>
              <a:buSzPct val="120000"/>
              <a:buFont typeface="Wingdings" panose="05000000000000000000" pitchFamily="2" charset="2"/>
              <a:buChar char="§"/>
            </a:pPr>
            <a:endParaRPr lang="en-US" dirty="0" smtClean="0">
              <a:solidFill>
                <a:prstClr val="black">
                  <a:lumMod val="75000"/>
                  <a:lumOff val="25000"/>
                </a:prstClr>
              </a:solidFill>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r>
              <a:rPr lang="en-US" dirty="0" smtClean="0">
                <a:solidFill>
                  <a:prstClr val="black">
                    <a:lumMod val="75000"/>
                    <a:lumOff val="25000"/>
                  </a:prstClr>
                </a:solidFill>
                <a:latin typeface="Arial" pitchFamily="34" charset="0"/>
                <a:cs typeface="Arial" pitchFamily="34" charset="0"/>
              </a:rPr>
              <a:t>Able </a:t>
            </a:r>
            <a:r>
              <a:rPr lang="en-US" dirty="0">
                <a:solidFill>
                  <a:prstClr val="black">
                    <a:lumMod val="75000"/>
                    <a:lumOff val="25000"/>
                  </a:prstClr>
                </a:solidFill>
                <a:latin typeface="Arial" pitchFamily="34" charset="0"/>
                <a:cs typeface="Arial" pitchFamily="34" charset="0"/>
              </a:rPr>
              <a:t>to write user stories and acceptance criteria</a:t>
            </a:r>
          </a:p>
          <a:p>
            <a:pPr marL="285750" lvl="1" indent="-285750" algn="l">
              <a:spcBef>
                <a:spcPct val="0"/>
              </a:spcBef>
              <a:buClr>
                <a:srgbClr val="DC4128"/>
              </a:buClr>
              <a:buSzPct val="120000"/>
              <a:buFont typeface="Wingdings" panose="05000000000000000000" pitchFamily="2" charset="2"/>
              <a:buChar char="§"/>
            </a:pPr>
            <a:endParaRPr lang="en-US" dirty="0">
              <a:solidFill>
                <a:prstClr val="black">
                  <a:lumMod val="75000"/>
                  <a:lumOff val="25000"/>
                </a:prstClr>
              </a:solidFill>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r>
              <a:rPr lang="en-US" dirty="0">
                <a:solidFill>
                  <a:prstClr val="black">
                    <a:lumMod val="75000"/>
                    <a:lumOff val="25000"/>
                  </a:prstClr>
                </a:solidFill>
                <a:latin typeface="Arial" pitchFamily="34" charset="0"/>
                <a:cs typeface="Arial" pitchFamily="34" charset="0"/>
              </a:rPr>
              <a:t>To be able to translate acceptance criteria to test cases</a:t>
            </a:r>
          </a:p>
          <a:p>
            <a:pPr marL="285750" lvl="1" indent="-285750" algn="l">
              <a:spcBef>
                <a:spcPct val="0"/>
              </a:spcBef>
              <a:buClr>
                <a:srgbClr val="DC4128"/>
              </a:buClr>
              <a:buSzPct val="120000"/>
              <a:buFont typeface="Wingdings" panose="05000000000000000000" pitchFamily="2" charset="2"/>
              <a:buChar char="§"/>
            </a:pPr>
            <a:endParaRPr lang="en-US" dirty="0" smtClean="0">
              <a:solidFill>
                <a:prstClr val="black">
                  <a:lumMod val="75000"/>
                  <a:lumOff val="25000"/>
                </a:prstClr>
              </a:solidFill>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r>
              <a:rPr lang="en-US" dirty="0" smtClean="0">
                <a:solidFill>
                  <a:prstClr val="black">
                    <a:lumMod val="75000"/>
                    <a:lumOff val="25000"/>
                  </a:prstClr>
                </a:solidFill>
                <a:latin typeface="Arial" pitchFamily="34" charset="0"/>
                <a:cs typeface="Arial" pitchFamily="34" charset="0"/>
              </a:rPr>
              <a:t>To </a:t>
            </a:r>
            <a:r>
              <a:rPr lang="en-US" dirty="0">
                <a:solidFill>
                  <a:prstClr val="black">
                    <a:lumMod val="75000"/>
                    <a:lumOff val="25000"/>
                  </a:prstClr>
                </a:solidFill>
                <a:latin typeface="Arial" pitchFamily="34" charset="0"/>
                <a:cs typeface="Arial" pitchFamily="34" charset="0"/>
              </a:rPr>
              <a:t>be aware of the process of configuration management, build and </a:t>
            </a:r>
            <a:r>
              <a:rPr lang="en-US" dirty="0" smtClean="0">
                <a:solidFill>
                  <a:prstClr val="black">
                    <a:lumMod val="75000"/>
                    <a:lumOff val="25000"/>
                  </a:prstClr>
                </a:solidFill>
                <a:latin typeface="Arial" pitchFamily="34" charset="0"/>
                <a:cs typeface="Arial" pitchFamily="34" charset="0"/>
              </a:rPr>
              <a:t>deployment</a:t>
            </a:r>
          </a:p>
          <a:p>
            <a:pPr marL="285750" lvl="1" indent="-285750" algn="l">
              <a:spcBef>
                <a:spcPct val="0"/>
              </a:spcBef>
              <a:buClr>
                <a:srgbClr val="DC4128"/>
              </a:buClr>
              <a:buSzPct val="120000"/>
              <a:buFont typeface="Wingdings" panose="05000000000000000000" pitchFamily="2" charset="2"/>
              <a:buChar char="§"/>
            </a:pPr>
            <a:endParaRPr lang="en-US" sz="1600" dirty="0">
              <a:solidFill>
                <a:prstClr val="black">
                  <a:lumMod val="75000"/>
                  <a:lumOff val="25000"/>
                </a:prstClr>
              </a:solidFill>
              <a:latin typeface="Arial" pitchFamily="34" charset="0"/>
              <a:cs typeface="Arial" pitchFamily="34" charset="0"/>
            </a:endParaRPr>
          </a:p>
          <a:p>
            <a:pPr marL="285750" lvl="1" indent="-285750" algn="l">
              <a:spcBef>
                <a:spcPct val="0"/>
              </a:spcBef>
              <a:buClr>
                <a:srgbClr val="DC4128"/>
              </a:buClr>
              <a:buSzPct val="120000"/>
              <a:buFont typeface="Wingdings" panose="05000000000000000000" pitchFamily="2" charset="2"/>
              <a:buChar char="§"/>
            </a:pPr>
            <a:endParaRPr lang="en-US" sz="1600" dirty="0">
              <a:solidFill>
                <a:prstClr val="black">
                  <a:lumMod val="75000"/>
                  <a:lumOff val="25000"/>
                </a:prstClr>
              </a:solidFill>
              <a:latin typeface="Arial" pitchFamily="34" charset="0"/>
              <a:cs typeface="Arial" pitchFamily="34" charset="0"/>
            </a:endParaRPr>
          </a:p>
        </p:txBody>
      </p:sp>
      <p:sp>
        <p:nvSpPr>
          <p:cNvPr id="4" name="Footer Placeholder 3"/>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400031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bwMode="auto">
          <a:prstGeom prst="rect">
            <a:avLst/>
          </a:prstGeom>
          <a:noFill/>
          <a:ln>
            <a:miter lim="800000"/>
            <a:headEnd/>
            <a:tailEnd/>
          </a:ln>
        </p:spPr>
        <p:txBody>
          <a:bodyPr>
            <a:noAutofit/>
          </a:bodyPr>
          <a:lstStyle/>
          <a:p>
            <a:pPr>
              <a:defRPr/>
            </a:pPr>
            <a:r>
              <a:rPr lang="en-US" dirty="0">
                <a:latin typeface="Arial" charset="0"/>
                <a:cs typeface="Arial" charset="0"/>
              </a:rPr>
              <a:t>Scrum…..</a:t>
            </a:r>
            <a:br>
              <a:rPr lang="en-US" dirty="0">
                <a:latin typeface="Arial" charset="0"/>
                <a:cs typeface="Arial" charset="0"/>
              </a:rPr>
            </a:br>
            <a:endParaRPr lang="en-US" dirty="0">
              <a:latin typeface="Arial" charset="0"/>
              <a:cs typeface="Arial" charset="0"/>
            </a:endParaRPr>
          </a:p>
        </p:txBody>
      </p:sp>
      <p:sp>
        <p:nvSpPr>
          <p:cNvPr id="101379" name="Content Placeholder 2"/>
          <p:cNvSpPr>
            <a:spLocks noGrp="1"/>
          </p:cNvSpPr>
          <p:nvPr>
            <p:ph type="body" sz="quarter" idx="10"/>
          </p:nvPr>
        </p:nvSpPr>
        <p:spPr bwMode="auto">
          <a:xfrm>
            <a:off x="641349" y="1971676"/>
            <a:ext cx="10966451" cy="4577042"/>
          </a:xfrm>
          <a:prstGeom prst="rect">
            <a:avLst/>
          </a:prstGeom>
          <a:noFill/>
          <a:ln>
            <a:miter lim="800000"/>
            <a:headEnd/>
            <a:tailEnd/>
          </a:ln>
        </p:spPr>
        <p:txBody>
          <a:bodyPr>
            <a:noAutofit/>
          </a:bodyPr>
          <a:lstStyle/>
          <a:p>
            <a:pPr marL="700485" indent="-285750">
              <a:spcBef>
                <a:spcPts val="600"/>
              </a:spcBef>
              <a:buFont typeface="Wingdings" panose="05000000000000000000" pitchFamily="2" charset="2"/>
              <a:buChar char="§"/>
            </a:pPr>
            <a:r>
              <a:rPr lang="en-US" dirty="0" smtClean="0">
                <a:solidFill>
                  <a:schemeClr val="tx1">
                    <a:lumMod val="75000"/>
                    <a:lumOff val="25000"/>
                  </a:schemeClr>
                </a:solidFill>
              </a:rPr>
              <a:t>Scrum is an agile process for developing software.</a:t>
            </a:r>
          </a:p>
          <a:p>
            <a:pPr marL="700485" indent="-285750">
              <a:spcBef>
                <a:spcPts val="600"/>
              </a:spcBef>
              <a:buFont typeface="Wingdings" panose="05000000000000000000" pitchFamily="2" charset="2"/>
              <a:buChar char="§"/>
            </a:pPr>
            <a:endParaRPr lang="en-US" dirty="0" smtClean="0">
              <a:solidFill>
                <a:schemeClr val="tx1">
                  <a:lumMod val="75000"/>
                  <a:lumOff val="25000"/>
                </a:schemeClr>
              </a:solidFill>
            </a:endParaRPr>
          </a:p>
          <a:p>
            <a:pPr marL="700485" indent="-285750">
              <a:spcBef>
                <a:spcPts val="600"/>
              </a:spcBef>
              <a:buFont typeface="Wingdings" panose="05000000000000000000" pitchFamily="2" charset="2"/>
              <a:buChar char="§"/>
            </a:pPr>
            <a:r>
              <a:rPr lang="en-US" dirty="0" smtClean="0">
                <a:solidFill>
                  <a:schemeClr val="tx1">
                    <a:lumMod val="75000"/>
                    <a:lumOff val="25000"/>
                  </a:schemeClr>
                </a:solidFill>
              </a:rPr>
              <a:t>Scrum is an iterative, incremental framework.</a:t>
            </a:r>
          </a:p>
          <a:p>
            <a:pPr marL="700485" indent="-285750">
              <a:spcBef>
                <a:spcPts val="600"/>
              </a:spcBef>
              <a:buFont typeface="Wingdings" panose="05000000000000000000" pitchFamily="2" charset="2"/>
              <a:buChar char="§"/>
            </a:pPr>
            <a:endParaRPr lang="en-US" dirty="0" smtClean="0">
              <a:solidFill>
                <a:schemeClr val="tx1">
                  <a:lumMod val="75000"/>
                  <a:lumOff val="25000"/>
                </a:schemeClr>
              </a:solidFill>
            </a:endParaRPr>
          </a:p>
          <a:p>
            <a:pPr marL="700485" indent="-285750">
              <a:spcBef>
                <a:spcPts val="600"/>
              </a:spcBef>
              <a:buFont typeface="Wingdings" panose="05000000000000000000" pitchFamily="2" charset="2"/>
              <a:buChar char="§"/>
            </a:pPr>
            <a:r>
              <a:rPr lang="en-US" dirty="0" smtClean="0">
                <a:solidFill>
                  <a:schemeClr val="tx1">
                    <a:lumMod val="75000"/>
                    <a:lumOff val="25000"/>
                  </a:schemeClr>
                </a:solidFill>
              </a:rPr>
              <a:t>With Scrum, projects progress via a series of iterations (sprints</a:t>
            </a:r>
            <a:r>
              <a:rPr lang="en-US" dirty="0">
                <a:solidFill>
                  <a:schemeClr val="tx1">
                    <a:lumMod val="75000"/>
                    <a:lumOff val="25000"/>
                  </a:schemeClr>
                </a:solidFill>
              </a:rPr>
              <a:t>)</a:t>
            </a:r>
            <a:endParaRPr lang="en-US" dirty="0" smtClean="0">
              <a:solidFill>
                <a:schemeClr val="tx1">
                  <a:lumMod val="75000"/>
                  <a:lumOff val="25000"/>
                </a:schemeClr>
              </a:solidFill>
            </a:endParaRPr>
          </a:p>
          <a:p>
            <a:pPr marL="700485" indent="-285750">
              <a:spcBef>
                <a:spcPts val="600"/>
              </a:spcBef>
              <a:buFont typeface="Wingdings" panose="05000000000000000000" pitchFamily="2" charset="2"/>
              <a:buChar char="§"/>
            </a:pPr>
            <a:endParaRPr lang="en-US" dirty="0" smtClean="0">
              <a:solidFill>
                <a:schemeClr val="tx1">
                  <a:lumMod val="75000"/>
                  <a:lumOff val="25000"/>
                </a:schemeClr>
              </a:solidFill>
            </a:endParaRPr>
          </a:p>
          <a:p>
            <a:pPr marL="700485" indent="-285750">
              <a:spcBef>
                <a:spcPts val="600"/>
              </a:spcBef>
              <a:buFont typeface="Wingdings" panose="05000000000000000000" pitchFamily="2" charset="2"/>
              <a:buChar char="§"/>
            </a:pPr>
            <a:r>
              <a:rPr lang="en-US" dirty="0" smtClean="0">
                <a:solidFill>
                  <a:schemeClr val="tx1">
                    <a:lumMod val="75000"/>
                    <a:lumOff val="25000"/>
                  </a:schemeClr>
                </a:solidFill>
              </a:rPr>
              <a:t>Sprints or Iterations are typically 1-4 weeks in length.</a:t>
            </a:r>
          </a:p>
          <a:p>
            <a:pPr marL="700485" indent="-285750">
              <a:spcBef>
                <a:spcPts val="600"/>
              </a:spcBef>
              <a:buFont typeface="Wingdings" panose="05000000000000000000" pitchFamily="2" charset="2"/>
              <a:buChar char="§"/>
            </a:pPr>
            <a:endParaRPr lang="en-US" dirty="0" smtClean="0">
              <a:solidFill>
                <a:schemeClr val="tx1">
                  <a:lumMod val="75000"/>
                  <a:lumOff val="25000"/>
                </a:schemeClr>
              </a:solidFill>
            </a:endParaRPr>
          </a:p>
          <a:p>
            <a:pPr marL="700485" indent="-285750">
              <a:spcBef>
                <a:spcPts val="600"/>
              </a:spcBef>
              <a:buFont typeface="Wingdings" panose="05000000000000000000" pitchFamily="2" charset="2"/>
              <a:buChar char="§"/>
            </a:pPr>
            <a:r>
              <a:rPr lang="en-US" dirty="0" smtClean="0">
                <a:solidFill>
                  <a:schemeClr val="tx1">
                    <a:lumMod val="75000"/>
                    <a:lumOff val="25000"/>
                  </a:schemeClr>
                </a:solidFill>
              </a:rPr>
              <a:t> The Sprints are of fixed duration – they end on a specific date  </a:t>
            </a:r>
          </a:p>
          <a:p>
            <a:pPr marL="700485" indent="-285750">
              <a:spcBef>
                <a:spcPts val="600"/>
              </a:spcBef>
              <a:buFont typeface="Wingdings" panose="05000000000000000000" pitchFamily="2" charset="2"/>
              <a:buChar char="§"/>
            </a:pPr>
            <a:r>
              <a:rPr lang="en-US" dirty="0">
                <a:solidFill>
                  <a:schemeClr val="tx1">
                    <a:lumMod val="75000"/>
                    <a:lumOff val="25000"/>
                  </a:schemeClr>
                </a:solidFill>
              </a:rPr>
              <a:t> </a:t>
            </a:r>
            <a:r>
              <a:rPr lang="en-US" dirty="0" smtClean="0">
                <a:solidFill>
                  <a:schemeClr val="tx1">
                    <a:lumMod val="75000"/>
                    <a:lumOff val="25000"/>
                  </a:schemeClr>
                </a:solidFill>
              </a:rPr>
              <a:t>      whether the work has been completed or not, and are never extended.</a:t>
            </a:r>
          </a:p>
          <a:p>
            <a:pPr marL="700485" indent="-285750">
              <a:spcBef>
                <a:spcPts val="600"/>
              </a:spcBef>
              <a:buFont typeface="Wingdings" panose="05000000000000000000" pitchFamily="2" charset="2"/>
              <a:buChar char="§"/>
            </a:pPr>
            <a:endParaRPr lang="en-US" dirty="0" smtClean="0">
              <a:solidFill>
                <a:schemeClr val="tx1">
                  <a:lumMod val="75000"/>
                  <a:lumOff val="25000"/>
                </a:schemeClr>
              </a:solidFill>
            </a:endParaRPr>
          </a:p>
          <a:p>
            <a:pPr marL="700485" indent="-285750">
              <a:spcBef>
                <a:spcPts val="600"/>
              </a:spcBef>
              <a:buFont typeface="Wingdings" panose="05000000000000000000" pitchFamily="2" charset="2"/>
              <a:buChar char="§"/>
            </a:pPr>
            <a:r>
              <a:rPr lang="en-US" dirty="0" smtClean="0">
                <a:solidFill>
                  <a:schemeClr val="tx1">
                    <a:lumMod val="75000"/>
                    <a:lumOff val="25000"/>
                  </a:schemeClr>
                </a:solidFill>
              </a:rPr>
              <a:t>At the end of the Sprint, the team demonstrates what they have accomplished.</a:t>
            </a:r>
          </a:p>
          <a:p>
            <a:pPr marL="700485" indent="-285750">
              <a:spcBef>
                <a:spcPts val="600"/>
              </a:spcBef>
              <a:buFont typeface="Wingdings" panose="05000000000000000000" pitchFamily="2" charset="2"/>
              <a:buChar char="§"/>
            </a:pPr>
            <a:endParaRPr lang="en-US" dirty="0" smtClean="0">
              <a:solidFill>
                <a:schemeClr val="tx2"/>
              </a:solidFill>
            </a:endParaRPr>
          </a:p>
          <a:p>
            <a:pPr marL="700485" indent="-285750">
              <a:spcBef>
                <a:spcPts val="600"/>
              </a:spcBef>
              <a:buFont typeface="Wingdings" panose="05000000000000000000" pitchFamily="2" charset="2"/>
              <a:buChar char="§"/>
            </a:pPr>
            <a:r>
              <a:rPr lang="en-US" i="1" dirty="0" smtClean="0">
                <a:solidFill>
                  <a:srgbClr val="990000"/>
                </a:solidFill>
              </a:rPr>
              <a:t>* Sprints are fixed duration work cycles. </a:t>
            </a:r>
          </a:p>
          <a:p>
            <a:pPr marL="700485" indent="-285750">
              <a:spcBef>
                <a:spcPts val="600"/>
              </a:spcBef>
              <a:buFont typeface="Wingdings" panose="05000000000000000000" pitchFamily="2" charset="2"/>
              <a:buChar char="§"/>
            </a:pPr>
            <a:endParaRPr lang="en-US" dirty="0" smtClean="0">
              <a:solidFill>
                <a:schemeClr val="tx2"/>
              </a:solidFill>
            </a:endParaRPr>
          </a:p>
        </p:txBody>
      </p:sp>
      <p:sp>
        <p:nvSpPr>
          <p:cNvPr id="4" name="Rectangle 3"/>
          <p:cNvSpPr/>
          <p:nvPr/>
        </p:nvSpPr>
        <p:spPr>
          <a:xfrm>
            <a:off x="0" y="196756"/>
            <a:ext cx="10160000" cy="461665"/>
          </a:xfrm>
          <a:prstGeom prst="rect">
            <a:avLst/>
          </a:prstGeom>
        </p:spPr>
        <p:txBody>
          <a:bodyPr>
            <a:spAutoFit/>
          </a:bodyPr>
          <a:lstStyle/>
          <a:p>
            <a:pPr>
              <a:defRPr/>
            </a:pPr>
            <a:r>
              <a:rPr lang="en-US" sz="2400" b="0" kern="0" dirty="0" smtClean="0">
                <a:solidFill>
                  <a:srgbClr val="C00000"/>
                </a:solidFill>
                <a:latin typeface="Palatino Linotype" pitchFamily="18" charset="0"/>
                <a:cs typeface="Arial" pitchFamily="34" charset="0"/>
              </a:rPr>
              <a:t>     </a:t>
            </a:r>
            <a:endParaRPr lang="en-US" sz="2400" b="0" kern="0" dirty="0">
              <a:solidFill>
                <a:srgbClr val="C00000"/>
              </a:solidFill>
              <a:latin typeface="Palatino Linotype" pitchFamily="18" charset="0"/>
              <a:cs typeface="Arial" pitchFamily="34" charset="0"/>
            </a:endParaRPr>
          </a:p>
        </p:txBody>
      </p:sp>
      <p:sp>
        <p:nvSpPr>
          <p:cNvPr id="2" name="Footer Placeholder 1"/>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64047355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792399988"/>
              </p:ext>
            </p:extLst>
          </p:nvPr>
        </p:nvGraphicFramePr>
        <p:xfrm>
          <a:off x="914400" y="1627094"/>
          <a:ext cx="10938443" cy="4621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7"/>
          <p:cNvSpPr>
            <a:spLocks noGrp="1"/>
          </p:cNvSpPr>
          <p:nvPr>
            <p:ph type="title"/>
          </p:nvPr>
        </p:nvSpPr>
        <p:spPr/>
        <p:txBody>
          <a:bodyPr>
            <a:noAutofit/>
          </a:bodyPr>
          <a:lstStyle/>
          <a:p>
            <a:pPr>
              <a:defRPr/>
            </a:pPr>
            <a:r>
              <a:rPr lang="en-US" dirty="0">
                <a:latin typeface="Arial" charset="0"/>
                <a:cs typeface="Arial" charset="0"/>
              </a:rPr>
              <a:t>Scrum</a:t>
            </a:r>
          </a:p>
        </p:txBody>
      </p:sp>
      <p:sp>
        <p:nvSpPr>
          <p:cNvPr id="3" name="Footer Placeholder 2"/>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99512833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3"/>
          <p:cNvPicPr>
            <a:picLocks noChangeAspect="1" noChangeArrowheads="1"/>
          </p:cNvPicPr>
          <p:nvPr/>
        </p:nvPicPr>
        <p:blipFill>
          <a:blip r:embed="rId3" cstate="print"/>
          <a:srcRect/>
          <a:stretch>
            <a:fillRect/>
          </a:stretch>
        </p:blipFill>
        <p:spPr bwMode="auto">
          <a:xfrm>
            <a:off x="304800" y="762001"/>
            <a:ext cx="11379200" cy="5229225"/>
          </a:xfrm>
          <a:prstGeom prst="rect">
            <a:avLst/>
          </a:prstGeom>
          <a:noFill/>
          <a:ln w="9525">
            <a:noFill/>
            <a:miter lim="800000"/>
            <a:headEnd/>
            <a:tailEnd/>
          </a:ln>
        </p:spPr>
      </p:pic>
      <p:sp>
        <p:nvSpPr>
          <p:cNvPr id="103427" name="Title 1"/>
          <p:cNvSpPr>
            <a:spLocks noGrp="1"/>
          </p:cNvSpPr>
          <p:nvPr>
            <p:ph type="title"/>
          </p:nvPr>
        </p:nvSpPr>
        <p:spPr bwMode="auto">
          <a:prstGeom prst="rect">
            <a:avLst/>
          </a:prstGeom>
          <a:noFill/>
          <a:ln>
            <a:miter lim="800000"/>
            <a:headEnd/>
            <a:tailEnd/>
          </a:ln>
        </p:spPr>
        <p:txBody>
          <a:bodyPr>
            <a:normAutofit fontScale="90000"/>
          </a:bodyPr>
          <a:lstStyle/>
          <a:p>
            <a:r>
              <a:rPr lang="en-US" dirty="0" smtClean="0">
                <a:solidFill>
                  <a:schemeClr val="bg1"/>
                </a:solidFill>
                <a:latin typeface="Bookman Old Style" pitchFamily="18" charset="0"/>
              </a:rPr>
              <a:t>Agile Scrum Process Diagram</a:t>
            </a:r>
            <a:r>
              <a:rPr lang="en-US" dirty="0" smtClean="0">
                <a:solidFill>
                  <a:schemeClr val="bg1"/>
                </a:solidFill>
                <a:latin typeface="Bookman Old Style" pitchFamily="18" charset="0"/>
                <a:ea typeface="Batang"/>
                <a:cs typeface="Batang"/>
              </a:rPr>
              <a:t/>
            </a:r>
            <a:br>
              <a:rPr lang="en-US" dirty="0" smtClean="0">
                <a:solidFill>
                  <a:schemeClr val="bg1"/>
                </a:solidFill>
                <a:latin typeface="Bookman Old Style" pitchFamily="18" charset="0"/>
                <a:ea typeface="Batang"/>
                <a:cs typeface="Batang"/>
              </a:rPr>
            </a:br>
            <a:endParaRPr lang="en-US" dirty="0" smtClean="0">
              <a:solidFill>
                <a:schemeClr val="bg1"/>
              </a:solidFill>
            </a:endParaRPr>
          </a:p>
        </p:txBody>
      </p:sp>
      <p:sp>
        <p:nvSpPr>
          <p:cNvPr id="5" name="Title 1"/>
          <p:cNvSpPr txBox="1">
            <a:spLocks/>
          </p:cNvSpPr>
          <p:nvPr/>
        </p:nvSpPr>
        <p:spPr>
          <a:xfrm>
            <a:off x="641350" y="719139"/>
            <a:ext cx="10966449" cy="492443"/>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defRPr/>
            </a:pPr>
            <a:r>
              <a:rPr lang="en-US" dirty="0">
                <a:latin typeface="Arial" charset="0"/>
                <a:cs typeface="Arial" charset="0"/>
              </a:rPr>
              <a:t>Scrum</a:t>
            </a:r>
            <a:r>
              <a:rPr lang="en-US" dirty="0" smtClean="0">
                <a:latin typeface="Arial" charset="0"/>
                <a:cs typeface="Arial" charset="0"/>
              </a:rPr>
              <a:t>: Process </a:t>
            </a:r>
            <a:r>
              <a:rPr lang="en-US" dirty="0">
                <a:latin typeface="Arial" charset="0"/>
                <a:cs typeface="Arial" charset="0"/>
              </a:rPr>
              <a:t>Overview</a:t>
            </a:r>
            <a:endParaRPr lang="en-IN" dirty="0">
              <a:latin typeface="Arial" charset="0"/>
              <a:cs typeface="Arial" charset="0"/>
            </a:endParaRPr>
          </a:p>
        </p:txBody>
      </p:sp>
      <p:sp>
        <p:nvSpPr>
          <p:cNvPr id="2" name="Footer Placeholder 1"/>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88743538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1117599" y="1016000"/>
            <a:ext cx="10183447"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514350" indent="-514350" algn="just" fontAlgn="base"/>
            <a:endParaRPr lang="en-US" sz="1600" dirty="0" smtClean="0">
              <a:solidFill>
                <a:schemeClr val="bg2"/>
              </a:solidFill>
              <a:latin typeface="+mj-lt"/>
            </a:endParaRPr>
          </a:p>
        </p:txBody>
      </p:sp>
      <p:sp>
        <p:nvSpPr>
          <p:cNvPr id="2" name="Title 1"/>
          <p:cNvSpPr>
            <a:spLocks noGrp="1"/>
          </p:cNvSpPr>
          <p:nvPr>
            <p:ph type="title"/>
          </p:nvPr>
        </p:nvSpPr>
        <p:spPr>
          <a:xfrm>
            <a:off x="641350" y="719139"/>
            <a:ext cx="10966449" cy="443198"/>
          </a:xfrm>
        </p:spPr>
        <p:txBody>
          <a:bodyPr/>
          <a:lstStyle/>
          <a:p>
            <a:r>
              <a:rPr lang="en-US" dirty="0"/>
              <a:t>Elements of </a:t>
            </a:r>
            <a:r>
              <a:rPr lang="en-US" dirty="0" smtClean="0"/>
              <a:t>Agile</a:t>
            </a:r>
            <a:endParaRPr lang="en-US" dirty="0"/>
          </a:p>
        </p:txBody>
      </p:sp>
      <p:sp>
        <p:nvSpPr>
          <p:cNvPr id="4" name="Text Placeholder 2"/>
          <p:cNvSpPr>
            <a:spLocks noGrp="1"/>
          </p:cNvSpPr>
          <p:nvPr>
            <p:ph type="body" sz="quarter" idx="10"/>
          </p:nvPr>
        </p:nvSpPr>
        <p:spPr>
          <a:xfrm>
            <a:off x="641349" y="1971676"/>
            <a:ext cx="10966451" cy="3083921"/>
          </a:xfrm>
        </p:spPr>
        <p:txBody>
          <a:bodyPr/>
          <a:lstStyle/>
          <a:p>
            <a:pPr>
              <a:buFont typeface="Wingdings" panose="05000000000000000000" pitchFamily="2" charset="2"/>
              <a:buChar char="§"/>
            </a:pPr>
            <a:endParaRPr lang="en-US" dirty="0" smtClean="0"/>
          </a:p>
          <a:p>
            <a:pPr lvl="1">
              <a:buFont typeface="Wingdings" panose="05000000000000000000" pitchFamily="2" charset="2"/>
              <a:buChar char="§"/>
            </a:pPr>
            <a:r>
              <a:rPr lang="en-US" dirty="0" smtClean="0">
                <a:latin typeface="Arial" panose="020B0604020202020204" pitchFamily="34" charset="0"/>
              </a:rPr>
              <a:t>Roles</a:t>
            </a:r>
          </a:p>
          <a:p>
            <a:pPr lvl="1">
              <a:buFont typeface="Wingdings" panose="05000000000000000000" pitchFamily="2" charset="2"/>
              <a:buChar char="§"/>
            </a:pPr>
            <a:endParaRPr lang="en-US" dirty="0" smtClean="0">
              <a:latin typeface="Arial" panose="020B0604020202020204" pitchFamily="34" charset="0"/>
            </a:endParaRPr>
          </a:p>
          <a:p>
            <a:pPr lvl="1">
              <a:buFont typeface="Wingdings" panose="05000000000000000000" pitchFamily="2" charset="2"/>
              <a:buChar char="§"/>
            </a:pPr>
            <a:r>
              <a:rPr lang="en-US" dirty="0" smtClean="0">
                <a:latin typeface="Arial" panose="020B0604020202020204" pitchFamily="34" charset="0"/>
              </a:rPr>
              <a:t>Story points and Estimation </a:t>
            </a:r>
          </a:p>
          <a:p>
            <a:pPr lvl="1">
              <a:buFont typeface="Wingdings" panose="05000000000000000000" pitchFamily="2" charset="2"/>
              <a:buChar char="§"/>
            </a:pPr>
            <a:r>
              <a:rPr lang="en-US" dirty="0" smtClean="0">
                <a:latin typeface="Arial" panose="020B0604020202020204" pitchFamily="34" charset="0"/>
              </a:rPr>
              <a:t> </a:t>
            </a:r>
          </a:p>
          <a:p>
            <a:pPr lvl="1">
              <a:buFont typeface="Wingdings" panose="05000000000000000000" pitchFamily="2" charset="2"/>
              <a:buChar char="§"/>
            </a:pPr>
            <a:r>
              <a:rPr lang="en-US" dirty="0" smtClean="0">
                <a:latin typeface="Arial" panose="020B0604020202020204" pitchFamily="34" charset="0"/>
              </a:rPr>
              <a:t>Product Backlog</a:t>
            </a:r>
          </a:p>
          <a:p>
            <a:pPr lvl="1">
              <a:buFont typeface="Wingdings" panose="05000000000000000000" pitchFamily="2" charset="2"/>
              <a:buChar char="§"/>
            </a:pPr>
            <a:endParaRPr lang="en-US" dirty="0" smtClean="0">
              <a:latin typeface="Arial" panose="020B0604020202020204" pitchFamily="34" charset="0"/>
            </a:endParaRPr>
          </a:p>
          <a:p>
            <a:pPr lvl="1">
              <a:buFont typeface="Wingdings" panose="05000000000000000000" pitchFamily="2" charset="2"/>
              <a:buChar char="§"/>
            </a:pPr>
            <a:r>
              <a:rPr lang="en-US" dirty="0" smtClean="0">
                <a:latin typeface="Arial" panose="020B0604020202020204" pitchFamily="34" charset="0"/>
              </a:rPr>
              <a:t>Sprint Backlog</a:t>
            </a:r>
          </a:p>
          <a:p>
            <a:pPr lvl="1">
              <a:buFont typeface="Wingdings" panose="05000000000000000000" pitchFamily="2" charset="2"/>
              <a:buChar char="§"/>
            </a:pPr>
            <a:endParaRPr lang="en-US" dirty="0" smtClean="0">
              <a:latin typeface="Arial" panose="020B0604020202020204" pitchFamily="34" charset="0"/>
            </a:endParaRPr>
          </a:p>
          <a:p>
            <a:pPr lvl="1">
              <a:buFont typeface="Wingdings" panose="05000000000000000000" pitchFamily="2" charset="2"/>
              <a:buChar char="§"/>
            </a:pPr>
            <a:r>
              <a:rPr lang="en-US" dirty="0" smtClean="0">
                <a:latin typeface="Arial" panose="020B0604020202020204" pitchFamily="34" charset="0"/>
              </a:rPr>
              <a:t>Deliverables of Sprint</a:t>
            </a:r>
          </a:p>
          <a:p>
            <a:pPr lvl="1">
              <a:buFont typeface="Wingdings" panose="05000000000000000000" pitchFamily="2" charset="2"/>
              <a:buChar char="§"/>
            </a:pPr>
            <a:endParaRPr lang="en-US" dirty="0" smtClean="0">
              <a:latin typeface="Arial" panose="020B0604020202020204" pitchFamily="34" charset="0"/>
            </a:endParaRPr>
          </a:p>
          <a:p>
            <a:pPr lvl="1">
              <a:buFont typeface="Wingdings" panose="05000000000000000000" pitchFamily="2" charset="2"/>
              <a:buChar char="§"/>
            </a:pPr>
            <a:r>
              <a:rPr lang="en-US" dirty="0" smtClean="0">
                <a:latin typeface="Arial" panose="020B0604020202020204" pitchFamily="34" charset="0"/>
              </a:rPr>
              <a:t>Burn Down Chart</a:t>
            </a:r>
          </a:p>
        </p:txBody>
      </p:sp>
      <p:sp>
        <p:nvSpPr>
          <p:cNvPr id="3" name="Footer Placeholder 2"/>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286842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914400" y="1288698"/>
            <a:ext cx="9855200" cy="4801314"/>
          </a:xfrm>
          <a:prstGeom prst="rect">
            <a:avLst/>
          </a:prstGeom>
          <a:noFill/>
          <a:ln w="9525">
            <a:noFill/>
            <a:miter lim="800000"/>
            <a:headEnd/>
            <a:tailEnd/>
          </a:ln>
        </p:spPr>
        <p:txBody>
          <a:bodyPr wrap="square">
            <a:spAutoFit/>
          </a:bodyPr>
          <a:lstStyle/>
          <a:p>
            <a:pPr>
              <a:buClr>
                <a:srgbClr val="C00000"/>
              </a:buClr>
              <a:defRPr/>
            </a:pPr>
            <a:r>
              <a:rPr lang="en-US" b="1" dirty="0" smtClean="0">
                <a:solidFill>
                  <a:schemeClr val="tx1">
                    <a:lumMod val="85000"/>
                    <a:lumOff val="15000"/>
                  </a:schemeClr>
                </a:solidFill>
                <a:latin typeface="Arial" panose="020B0604020202020204" pitchFamily="34" charset="0"/>
                <a:cs typeface="Arial" panose="020B0604020202020204" pitchFamily="34" charset="0"/>
              </a:rPr>
              <a:t>Product Owner</a:t>
            </a:r>
            <a:endParaRPr lang="en-US" b="1" dirty="0">
              <a:solidFill>
                <a:schemeClr val="tx1">
                  <a:lumMod val="85000"/>
                  <a:lumOff val="15000"/>
                </a:schemeClr>
              </a:solidFill>
              <a:latin typeface="Arial" panose="020B0604020202020204" pitchFamily="34" charset="0"/>
              <a:cs typeface="Arial" panose="020B0604020202020204" pitchFamily="34" charset="0"/>
            </a:endParaRPr>
          </a:p>
          <a:p>
            <a:pPr marL="800100" lvl="1" indent="-342900">
              <a:buClr>
                <a:srgbClr val="C00000"/>
              </a:buClr>
              <a:buFont typeface="Wingdings" panose="05000000000000000000" pitchFamily="2" charset="2"/>
              <a:buChar char="§"/>
              <a:defRPr/>
            </a:pPr>
            <a:r>
              <a:rPr lang="en-US" dirty="0" smtClean="0">
                <a:solidFill>
                  <a:schemeClr val="tx1">
                    <a:lumMod val="75000"/>
                    <a:lumOff val="25000"/>
                  </a:schemeClr>
                </a:solidFill>
                <a:latin typeface="Arial" panose="020B0604020202020204" pitchFamily="34" charset="0"/>
                <a:cs typeface="Arial" panose="020B0604020202020204" pitchFamily="34" charset="0"/>
              </a:rPr>
              <a:t>Creates initial product vision –Overall requirements</a:t>
            </a:r>
          </a:p>
          <a:p>
            <a:pPr marL="800100" lvl="1" indent="-342900">
              <a:buClr>
                <a:srgbClr val="C00000"/>
              </a:buClr>
              <a:buFont typeface="Wingdings" panose="05000000000000000000" pitchFamily="2" charset="2"/>
              <a:buChar char="§"/>
              <a:defRPr/>
            </a:pPr>
            <a:r>
              <a:rPr lang="en-US" b="0" dirty="0" smtClean="0">
                <a:solidFill>
                  <a:schemeClr val="tx1">
                    <a:lumMod val="75000"/>
                    <a:lumOff val="25000"/>
                  </a:schemeClr>
                </a:solidFill>
                <a:latin typeface="Arial" panose="020B0604020202020204" pitchFamily="34" charset="0"/>
                <a:cs typeface="Arial" panose="020B0604020202020204" pitchFamily="34" charset="0"/>
              </a:rPr>
              <a:t>Decides on release date and content</a:t>
            </a:r>
          </a:p>
          <a:p>
            <a:pPr marL="800100" lvl="1" indent="-342900">
              <a:buClr>
                <a:srgbClr val="C00000"/>
              </a:buClr>
              <a:buFont typeface="Wingdings" panose="05000000000000000000" pitchFamily="2" charset="2"/>
              <a:buChar char="§"/>
              <a:defRPr/>
            </a:pPr>
            <a:r>
              <a:rPr lang="en-US" dirty="0" smtClean="0">
                <a:solidFill>
                  <a:schemeClr val="tx1">
                    <a:lumMod val="75000"/>
                    <a:lumOff val="25000"/>
                  </a:schemeClr>
                </a:solidFill>
                <a:latin typeface="Arial" panose="020B0604020202020204" pitchFamily="34" charset="0"/>
                <a:cs typeface="Arial" panose="020B0604020202020204" pitchFamily="34" charset="0"/>
              </a:rPr>
              <a:t>Responsible for profitability –ROI</a:t>
            </a:r>
          </a:p>
          <a:p>
            <a:pPr marL="800100" lvl="1" indent="-342900">
              <a:buClr>
                <a:srgbClr val="C00000"/>
              </a:buClr>
              <a:buFont typeface="Wingdings" panose="05000000000000000000" pitchFamily="2" charset="2"/>
              <a:buChar char="§"/>
              <a:defRPr/>
            </a:pPr>
            <a:r>
              <a:rPr lang="en-US" b="0" dirty="0" smtClean="0">
                <a:solidFill>
                  <a:schemeClr val="tx1">
                    <a:lumMod val="75000"/>
                    <a:lumOff val="25000"/>
                  </a:schemeClr>
                </a:solidFill>
                <a:latin typeface="Arial" panose="020B0604020202020204" pitchFamily="34" charset="0"/>
                <a:cs typeface="Arial" panose="020B0604020202020204" pitchFamily="34" charset="0"/>
              </a:rPr>
              <a:t>Prioritize features according to market value</a:t>
            </a:r>
          </a:p>
          <a:p>
            <a:pPr marL="800100" lvl="1" indent="-342900">
              <a:buClr>
                <a:srgbClr val="C00000"/>
              </a:buClr>
              <a:buFont typeface="Wingdings" panose="05000000000000000000" pitchFamily="2" charset="2"/>
              <a:buChar char="§"/>
              <a:defRPr/>
            </a:pPr>
            <a:r>
              <a:rPr lang="en-US" dirty="0" smtClean="0">
                <a:solidFill>
                  <a:schemeClr val="tx1">
                    <a:lumMod val="75000"/>
                    <a:lumOff val="25000"/>
                  </a:schemeClr>
                </a:solidFill>
                <a:latin typeface="Arial" panose="020B0604020202020204" pitchFamily="34" charset="0"/>
                <a:cs typeface="Arial" panose="020B0604020202020204" pitchFamily="34" charset="0"/>
              </a:rPr>
              <a:t>Interact with stake holders and customers to define PB</a:t>
            </a:r>
          </a:p>
          <a:p>
            <a:pPr marL="800100" lvl="1" indent="-342900">
              <a:buClr>
                <a:srgbClr val="C00000"/>
              </a:buClr>
              <a:buFont typeface="Wingdings" panose="05000000000000000000" pitchFamily="2" charset="2"/>
              <a:buChar char="§"/>
              <a:defRPr/>
            </a:pPr>
            <a:r>
              <a:rPr lang="en-US" b="0" dirty="0" smtClean="0">
                <a:solidFill>
                  <a:schemeClr val="tx1">
                    <a:lumMod val="75000"/>
                    <a:lumOff val="25000"/>
                  </a:schemeClr>
                </a:solidFill>
                <a:latin typeface="Arial" panose="020B0604020202020204" pitchFamily="34" charset="0"/>
                <a:cs typeface="Arial" panose="020B0604020202020204" pitchFamily="34" charset="0"/>
              </a:rPr>
              <a:t>Responsible for grooming PB</a:t>
            </a:r>
          </a:p>
          <a:p>
            <a:pPr marL="800100" lvl="1" indent="-342900">
              <a:buClr>
                <a:srgbClr val="C00000"/>
              </a:buClr>
              <a:buFont typeface="Wingdings" panose="05000000000000000000" pitchFamily="2" charset="2"/>
              <a:buChar char="§"/>
              <a:defRPr/>
            </a:pPr>
            <a:r>
              <a:rPr lang="en-US" dirty="0" smtClean="0">
                <a:solidFill>
                  <a:schemeClr val="tx1">
                    <a:lumMod val="75000"/>
                    <a:lumOff val="25000"/>
                  </a:schemeClr>
                </a:solidFill>
                <a:latin typeface="Arial" panose="020B0604020202020204" pitchFamily="34" charset="0"/>
                <a:cs typeface="Arial" panose="020B0604020202020204" pitchFamily="34" charset="0"/>
              </a:rPr>
              <a:t>Accept or reject work outcomes/deliverables </a:t>
            </a:r>
          </a:p>
          <a:p>
            <a:pPr marL="800100" lvl="1" indent="-342900">
              <a:buClr>
                <a:srgbClr val="C00000"/>
              </a:buClr>
              <a:buFont typeface="Wingdings" panose="05000000000000000000" pitchFamily="2" charset="2"/>
              <a:buChar char="§"/>
              <a:defRPr/>
            </a:pPr>
            <a:endParaRPr lang="en-US" b="0" dirty="0">
              <a:latin typeface="Arial" panose="020B0604020202020204" pitchFamily="34" charset="0"/>
              <a:cs typeface="Arial" panose="020B0604020202020204" pitchFamily="34" charset="0"/>
            </a:endParaRPr>
          </a:p>
          <a:p>
            <a:pPr>
              <a:buClr>
                <a:srgbClr val="C00000"/>
              </a:buClr>
              <a:defRPr/>
            </a:pPr>
            <a:r>
              <a:rPr lang="en-US" b="1" dirty="0">
                <a:solidFill>
                  <a:schemeClr val="tx1">
                    <a:lumMod val="85000"/>
                    <a:lumOff val="15000"/>
                  </a:schemeClr>
                </a:solidFill>
                <a:latin typeface="Arial" panose="020B0604020202020204" pitchFamily="34" charset="0"/>
                <a:cs typeface="Arial" panose="020B0604020202020204" pitchFamily="34" charset="0"/>
              </a:rPr>
              <a:t>Scrum Master</a:t>
            </a:r>
          </a:p>
          <a:p>
            <a:pPr marL="800100" lvl="1" indent="-342900">
              <a:buClr>
                <a:srgbClr val="C00000"/>
              </a:buClr>
              <a:buFont typeface="Wingdings" panose="05000000000000000000" pitchFamily="2" charset="2"/>
              <a:buChar char="§"/>
              <a:defRPr/>
            </a:pPr>
            <a:r>
              <a:rPr lang="en-US" dirty="0">
                <a:solidFill>
                  <a:schemeClr val="tx1">
                    <a:lumMod val="75000"/>
                    <a:lumOff val="25000"/>
                  </a:schemeClr>
                </a:solidFill>
                <a:latin typeface="Arial" panose="020B0604020202020204" pitchFamily="34" charset="0"/>
                <a:cs typeface="Arial" panose="020B0604020202020204" pitchFamily="34" charset="0"/>
              </a:rPr>
              <a:t>Represents Management to the project</a:t>
            </a:r>
          </a:p>
          <a:p>
            <a:pPr marL="800100" lvl="1" indent="-342900">
              <a:buClr>
                <a:srgbClr val="C00000"/>
              </a:buClr>
              <a:buFont typeface="Wingdings" panose="05000000000000000000" pitchFamily="2" charset="2"/>
              <a:buChar char="§"/>
              <a:defRPr/>
            </a:pPr>
            <a:r>
              <a:rPr lang="en-US" dirty="0">
                <a:solidFill>
                  <a:schemeClr val="tx1">
                    <a:lumMod val="75000"/>
                    <a:lumOff val="25000"/>
                  </a:schemeClr>
                </a:solidFill>
                <a:latin typeface="Arial" panose="020B0604020202020204" pitchFamily="34" charset="0"/>
                <a:cs typeface="Arial" panose="020B0604020202020204" pitchFamily="34" charset="0"/>
              </a:rPr>
              <a:t>Responsible for value system</a:t>
            </a:r>
          </a:p>
          <a:p>
            <a:pPr marL="800100" lvl="1" indent="-342900">
              <a:buClr>
                <a:srgbClr val="C00000"/>
              </a:buClr>
              <a:buFont typeface="Wingdings" panose="05000000000000000000" pitchFamily="2" charset="2"/>
              <a:buChar char="§"/>
              <a:defRPr/>
            </a:pPr>
            <a:r>
              <a:rPr lang="en-US" dirty="0">
                <a:solidFill>
                  <a:schemeClr val="tx1">
                    <a:lumMod val="75000"/>
                    <a:lumOff val="25000"/>
                  </a:schemeClr>
                </a:solidFill>
                <a:latin typeface="Arial" panose="020B0604020202020204" pitchFamily="34" charset="0"/>
                <a:cs typeface="Arial" panose="020B0604020202020204" pitchFamily="34" charset="0"/>
              </a:rPr>
              <a:t>Removes impediments</a:t>
            </a:r>
          </a:p>
          <a:p>
            <a:pPr marL="800100" lvl="1" indent="-342900">
              <a:buClr>
                <a:srgbClr val="C00000"/>
              </a:buClr>
              <a:buFont typeface="Wingdings" panose="05000000000000000000" pitchFamily="2" charset="2"/>
              <a:buChar char="§"/>
              <a:defRPr/>
            </a:pPr>
            <a:r>
              <a:rPr lang="en-US" dirty="0">
                <a:solidFill>
                  <a:schemeClr val="tx1">
                    <a:lumMod val="75000"/>
                    <a:lumOff val="25000"/>
                  </a:schemeClr>
                </a:solidFill>
                <a:latin typeface="Arial" panose="020B0604020202020204" pitchFamily="34" charset="0"/>
                <a:cs typeface="Arial" panose="020B0604020202020204" pitchFamily="34" charset="0"/>
              </a:rPr>
              <a:t>Ensures team is fully functional and Productive</a:t>
            </a:r>
          </a:p>
          <a:p>
            <a:pPr marL="800100" lvl="1" indent="-342900">
              <a:buClr>
                <a:srgbClr val="C00000"/>
              </a:buClr>
              <a:buFont typeface="Wingdings" panose="05000000000000000000" pitchFamily="2" charset="2"/>
              <a:buChar char="§"/>
              <a:defRPr/>
            </a:pPr>
            <a:r>
              <a:rPr lang="en-US" dirty="0">
                <a:solidFill>
                  <a:schemeClr val="tx1">
                    <a:lumMod val="75000"/>
                    <a:lumOff val="25000"/>
                  </a:schemeClr>
                </a:solidFill>
                <a:latin typeface="Arial" panose="020B0604020202020204" pitchFamily="34" charset="0"/>
                <a:cs typeface="Arial" panose="020B0604020202020204" pitchFamily="34" charset="0"/>
              </a:rPr>
              <a:t>Enables close cooperation across all roles and functions</a:t>
            </a:r>
          </a:p>
          <a:p>
            <a:pPr marL="800100" lvl="1" indent="-342900">
              <a:buClr>
                <a:srgbClr val="C00000"/>
              </a:buClr>
              <a:buFont typeface="Wingdings" panose="05000000000000000000" pitchFamily="2" charset="2"/>
              <a:buChar char="§"/>
              <a:defRPr/>
            </a:pPr>
            <a:r>
              <a:rPr lang="en-US" dirty="0">
                <a:solidFill>
                  <a:schemeClr val="tx1">
                    <a:lumMod val="75000"/>
                    <a:lumOff val="25000"/>
                  </a:schemeClr>
                </a:solidFill>
                <a:latin typeface="Arial" panose="020B0604020202020204" pitchFamily="34" charset="0"/>
                <a:cs typeface="Arial" panose="020B0604020202020204" pitchFamily="34" charset="0"/>
              </a:rPr>
              <a:t>Shields the team from external interferences</a:t>
            </a:r>
          </a:p>
          <a:p>
            <a:pPr marL="285750" indent="-285750">
              <a:buClr>
                <a:srgbClr val="C00000"/>
              </a:buClr>
              <a:buFont typeface="Wingdings" panose="05000000000000000000" pitchFamily="2" charset="2"/>
              <a:buChar char="§"/>
              <a:defRPr/>
            </a:pPr>
            <a:endParaRPr lang="en-US" dirty="0">
              <a:solidFill>
                <a:srgbClr val="FF66CC"/>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41350" y="719139"/>
            <a:ext cx="10966449" cy="443198"/>
          </a:xfrm>
        </p:spPr>
        <p:txBody>
          <a:bodyPr/>
          <a:lstStyle/>
          <a:p>
            <a:r>
              <a:rPr lang="en-US" dirty="0"/>
              <a:t>Scrum Roles </a:t>
            </a:r>
            <a:r>
              <a:rPr lang="en-US" dirty="0" smtClean="0"/>
              <a:t>…</a:t>
            </a:r>
            <a:endParaRPr lang="en-US" dirty="0"/>
          </a:p>
        </p:txBody>
      </p:sp>
      <p:sp>
        <p:nvSpPr>
          <p:cNvPr id="3" name="Footer Placeholder 2"/>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96873778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914400" y="1288698"/>
            <a:ext cx="9855200" cy="707886"/>
          </a:xfrm>
          <a:prstGeom prst="rect">
            <a:avLst/>
          </a:prstGeom>
          <a:noFill/>
          <a:ln w="9525">
            <a:noFill/>
            <a:miter lim="800000"/>
            <a:headEnd/>
            <a:tailEnd/>
          </a:ln>
        </p:spPr>
        <p:txBody>
          <a:bodyPr wrap="square">
            <a:spAutoFit/>
          </a:bodyPr>
          <a:lstStyle/>
          <a:p>
            <a:pPr>
              <a:defRPr/>
            </a:pPr>
            <a:endParaRPr lang="en-US" sz="2000" dirty="0">
              <a:solidFill>
                <a:schemeClr val="tx1">
                  <a:lumMod val="75000"/>
                  <a:lumOff val="25000"/>
                </a:schemeClr>
              </a:solidFill>
            </a:endParaRPr>
          </a:p>
          <a:p>
            <a:pPr marL="800100" lvl="1" indent="-342900">
              <a:buFont typeface="Arial" pitchFamily="34" charset="0"/>
              <a:buChar char="•"/>
              <a:defRPr/>
            </a:pPr>
            <a:endParaRPr lang="en-US" sz="2000" dirty="0">
              <a:solidFill>
                <a:schemeClr val="tx1">
                  <a:lumMod val="75000"/>
                  <a:lumOff val="25000"/>
                </a:schemeClr>
              </a:solidFill>
            </a:endParaRPr>
          </a:p>
        </p:txBody>
      </p:sp>
      <p:sp>
        <p:nvSpPr>
          <p:cNvPr id="2" name="Title 1"/>
          <p:cNvSpPr>
            <a:spLocks noGrp="1"/>
          </p:cNvSpPr>
          <p:nvPr>
            <p:ph type="title"/>
          </p:nvPr>
        </p:nvSpPr>
        <p:spPr>
          <a:xfrm>
            <a:off x="641350" y="719139"/>
            <a:ext cx="10966449" cy="443198"/>
          </a:xfrm>
        </p:spPr>
        <p:txBody>
          <a:bodyPr/>
          <a:lstStyle/>
          <a:p>
            <a:r>
              <a:rPr lang="en-US" dirty="0"/>
              <a:t>Scrum Roles </a:t>
            </a:r>
            <a:r>
              <a:rPr lang="en-US" dirty="0" smtClean="0"/>
              <a:t>…</a:t>
            </a:r>
            <a:endParaRPr lang="en-US" dirty="0"/>
          </a:p>
        </p:txBody>
      </p:sp>
      <p:sp>
        <p:nvSpPr>
          <p:cNvPr id="3" name="Text Placeholder 2"/>
          <p:cNvSpPr>
            <a:spLocks noGrp="1"/>
          </p:cNvSpPr>
          <p:nvPr>
            <p:ph type="body" sz="quarter" idx="10"/>
          </p:nvPr>
        </p:nvSpPr>
        <p:spPr>
          <a:xfrm>
            <a:off x="641349" y="1971676"/>
            <a:ext cx="10966451" cy="2142125"/>
          </a:xfrm>
        </p:spPr>
        <p:txBody>
          <a:bodyPr/>
          <a:lstStyle/>
          <a:p>
            <a:pPr marL="0" indent="0">
              <a:buNone/>
              <a:defRPr/>
            </a:pPr>
            <a:r>
              <a:rPr lang="en-US" sz="2200" b="1" dirty="0">
                <a:solidFill>
                  <a:schemeClr val="tx1">
                    <a:lumMod val="85000"/>
                    <a:lumOff val="15000"/>
                  </a:schemeClr>
                </a:solidFill>
              </a:rPr>
              <a:t>Team</a:t>
            </a:r>
          </a:p>
          <a:p>
            <a:pPr marL="800100" lvl="1" indent="-342900">
              <a:buFont typeface="Wingdings" panose="05000000000000000000" pitchFamily="2" charset="2"/>
              <a:buChar char="§"/>
              <a:defRPr/>
            </a:pPr>
            <a:r>
              <a:rPr lang="en-US" dirty="0">
                <a:solidFill>
                  <a:schemeClr val="tx1">
                    <a:lumMod val="75000"/>
                    <a:lumOff val="25000"/>
                  </a:schemeClr>
                </a:solidFill>
              </a:rPr>
              <a:t>Size 7 </a:t>
            </a:r>
            <a:r>
              <a:rPr lang="en-US" u="sng" dirty="0">
                <a:solidFill>
                  <a:schemeClr val="tx1">
                    <a:lumMod val="75000"/>
                    <a:lumOff val="25000"/>
                  </a:schemeClr>
                </a:solidFill>
              </a:rPr>
              <a:t>+</a:t>
            </a:r>
            <a:r>
              <a:rPr lang="en-US" dirty="0">
                <a:solidFill>
                  <a:schemeClr val="tx1">
                    <a:lumMod val="75000"/>
                    <a:lumOff val="25000"/>
                  </a:schemeClr>
                </a:solidFill>
              </a:rPr>
              <a:t> 2 people </a:t>
            </a:r>
          </a:p>
          <a:p>
            <a:pPr marL="800100" lvl="1" indent="-342900">
              <a:buFont typeface="Wingdings" panose="05000000000000000000" pitchFamily="2" charset="2"/>
              <a:buChar char="§"/>
              <a:defRPr/>
            </a:pPr>
            <a:r>
              <a:rPr lang="en-US" dirty="0">
                <a:solidFill>
                  <a:schemeClr val="tx1">
                    <a:lumMod val="75000"/>
                    <a:lumOff val="25000"/>
                  </a:schemeClr>
                </a:solidFill>
              </a:rPr>
              <a:t>Cross functional</a:t>
            </a:r>
          </a:p>
          <a:p>
            <a:pPr marL="800100" lvl="1" indent="-342900">
              <a:buFont typeface="Wingdings" panose="05000000000000000000" pitchFamily="2" charset="2"/>
              <a:buChar char="§"/>
              <a:defRPr/>
            </a:pPr>
            <a:r>
              <a:rPr lang="en-US" dirty="0">
                <a:solidFill>
                  <a:schemeClr val="tx1">
                    <a:lumMod val="75000"/>
                    <a:lumOff val="25000"/>
                  </a:schemeClr>
                </a:solidFill>
              </a:rPr>
              <a:t>Full time dedicated </a:t>
            </a:r>
          </a:p>
          <a:p>
            <a:pPr marL="800100" lvl="1" indent="-342900">
              <a:buFont typeface="Wingdings" panose="05000000000000000000" pitchFamily="2" charset="2"/>
              <a:buChar char="§"/>
              <a:defRPr/>
            </a:pPr>
            <a:r>
              <a:rPr lang="en-US" dirty="0">
                <a:solidFill>
                  <a:schemeClr val="tx1">
                    <a:lumMod val="75000"/>
                    <a:lumOff val="25000"/>
                  </a:schemeClr>
                </a:solidFill>
              </a:rPr>
              <a:t>Self organizing</a:t>
            </a:r>
          </a:p>
          <a:p>
            <a:pPr marL="800100" lvl="1" indent="-342900">
              <a:buFont typeface="Wingdings" panose="05000000000000000000" pitchFamily="2" charset="2"/>
              <a:buChar char="§"/>
              <a:defRPr/>
            </a:pPr>
            <a:r>
              <a:rPr lang="en-US" dirty="0">
                <a:solidFill>
                  <a:schemeClr val="tx1">
                    <a:lumMod val="75000"/>
                    <a:lumOff val="25000"/>
                  </a:schemeClr>
                </a:solidFill>
              </a:rPr>
              <a:t>Responsible for quality</a:t>
            </a:r>
          </a:p>
          <a:p>
            <a:pPr marL="800100" lvl="1" indent="-342900">
              <a:buFont typeface="Wingdings" panose="05000000000000000000" pitchFamily="2" charset="2"/>
              <a:buChar char="§"/>
              <a:defRPr/>
            </a:pPr>
            <a:r>
              <a:rPr lang="en-US" dirty="0">
                <a:solidFill>
                  <a:schemeClr val="tx1">
                    <a:lumMod val="75000"/>
                    <a:lumOff val="25000"/>
                  </a:schemeClr>
                </a:solidFill>
              </a:rPr>
              <a:t>Estimates complexity</a:t>
            </a:r>
          </a:p>
          <a:p>
            <a:pPr marL="800100" lvl="1" indent="-342900">
              <a:buFont typeface="Wingdings" panose="05000000000000000000" pitchFamily="2" charset="2"/>
              <a:buChar char="§"/>
              <a:defRPr/>
            </a:pPr>
            <a:r>
              <a:rPr lang="en-US" dirty="0">
                <a:solidFill>
                  <a:schemeClr val="tx1">
                    <a:lumMod val="75000"/>
                    <a:lumOff val="25000"/>
                  </a:schemeClr>
                </a:solidFill>
              </a:rPr>
              <a:t>Committed to develop functionality</a:t>
            </a:r>
            <a:endParaRPr lang="en-US" sz="1600" dirty="0"/>
          </a:p>
        </p:txBody>
      </p:sp>
      <p:sp>
        <p:nvSpPr>
          <p:cNvPr id="4" name="Footer Placeholder 3"/>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69590226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6142177"/>
              </p:ext>
            </p:extLst>
          </p:nvPr>
        </p:nvGraphicFramePr>
        <p:xfrm>
          <a:off x="999067" y="1397000"/>
          <a:ext cx="9770533" cy="3337560"/>
        </p:xfrm>
        <a:graphic>
          <a:graphicData uri="http://schemas.openxmlformats.org/drawingml/2006/table">
            <a:tbl>
              <a:tblPr firstRow="1" bandRow="1">
                <a:tableStyleId>{5C22544A-7EE6-4342-B048-85BDC9FD1C3A}</a:tableStyleId>
              </a:tblPr>
              <a:tblGrid>
                <a:gridCol w="3166533"/>
                <a:gridCol w="1718733"/>
                <a:gridCol w="2142067"/>
                <a:gridCol w="2743200"/>
              </a:tblGrid>
              <a:tr h="370840">
                <a:tc>
                  <a:txBody>
                    <a:bodyPr/>
                    <a:lstStyle/>
                    <a:p>
                      <a:r>
                        <a:rPr lang="en-IN" dirty="0" smtClean="0"/>
                        <a:t>Item</a:t>
                      </a:r>
                      <a:endParaRPr lang="en-IN" dirty="0"/>
                    </a:p>
                  </a:txBody>
                  <a:tcPr marL="121920" marR="121920"/>
                </a:tc>
                <a:tc>
                  <a:txBody>
                    <a:bodyPr/>
                    <a:lstStyle/>
                    <a:p>
                      <a:r>
                        <a:rPr lang="en-IN" dirty="0" smtClean="0"/>
                        <a:t>Developer</a:t>
                      </a:r>
                      <a:endParaRPr lang="en-IN" dirty="0"/>
                    </a:p>
                  </a:txBody>
                  <a:tcPr marL="121920" marR="121920"/>
                </a:tc>
                <a:tc>
                  <a:txBody>
                    <a:bodyPr/>
                    <a:lstStyle/>
                    <a:p>
                      <a:r>
                        <a:rPr lang="en-IN" dirty="0" smtClean="0"/>
                        <a:t>PO</a:t>
                      </a:r>
                      <a:endParaRPr lang="en-IN" dirty="0"/>
                    </a:p>
                  </a:txBody>
                  <a:tcPr marL="121920" marR="121920"/>
                </a:tc>
                <a:tc>
                  <a:txBody>
                    <a:bodyPr/>
                    <a:lstStyle/>
                    <a:p>
                      <a:r>
                        <a:rPr lang="en-IN" dirty="0" smtClean="0"/>
                        <a:t>Scrum Master</a:t>
                      </a:r>
                      <a:endParaRPr lang="en-IN" dirty="0"/>
                    </a:p>
                  </a:txBody>
                  <a:tcPr marL="121920" marR="121920"/>
                </a:tc>
              </a:tr>
              <a:tr h="370840">
                <a:tc>
                  <a:txBody>
                    <a:bodyPr/>
                    <a:lstStyle/>
                    <a:p>
                      <a:r>
                        <a:rPr lang="en-IN" dirty="0" smtClean="0"/>
                        <a:t>Estimation</a:t>
                      </a:r>
                      <a:endParaRPr lang="en-IN" dirty="0"/>
                    </a:p>
                  </a:txBody>
                  <a:tcPr marL="121920" marR="121920"/>
                </a:tc>
                <a:tc>
                  <a:txBody>
                    <a:bodyPr/>
                    <a:lstStyle/>
                    <a:p>
                      <a:endParaRPr lang="en-IN"/>
                    </a:p>
                  </a:txBody>
                  <a:tcPr marL="121920" marR="121920"/>
                </a:tc>
                <a:tc>
                  <a:txBody>
                    <a:bodyPr/>
                    <a:lstStyle/>
                    <a:p>
                      <a:endParaRPr lang="en-IN"/>
                    </a:p>
                  </a:txBody>
                  <a:tcPr marL="121920" marR="121920"/>
                </a:tc>
                <a:tc>
                  <a:txBody>
                    <a:bodyPr/>
                    <a:lstStyle/>
                    <a:p>
                      <a:endParaRPr lang="en-IN"/>
                    </a:p>
                  </a:txBody>
                  <a:tcPr marL="121920" marR="121920"/>
                </a:tc>
              </a:tr>
              <a:tr h="370840">
                <a:tc>
                  <a:txBody>
                    <a:bodyPr/>
                    <a:lstStyle/>
                    <a:p>
                      <a:r>
                        <a:rPr lang="en-IN" dirty="0" smtClean="0"/>
                        <a:t>Backlog prioritization</a:t>
                      </a:r>
                      <a:endParaRPr lang="en-IN" dirty="0"/>
                    </a:p>
                  </a:txBody>
                  <a:tcPr marL="121920" marR="121920"/>
                </a:tc>
                <a:tc>
                  <a:txBody>
                    <a:bodyPr/>
                    <a:lstStyle/>
                    <a:p>
                      <a:endParaRPr lang="en-IN"/>
                    </a:p>
                  </a:txBody>
                  <a:tcPr marL="121920" marR="121920"/>
                </a:tc>
                <a:tc>
                  <a:txBody>
                    <a:bodyPr/>
                    <a:lstStyle/>
                    <a:p>
                      <a:endParaRPr lang="en-IN"/>
                    </a:p>
                  </a:txBody>
                  <a:tcPr marL="121920" marR="121920"/>
                </a:tc>
                <a:tc>
                  <a:txBody>
                    <a:bodyPr/>
                    <a:lstStyle/>
                    <a:p>
                      <a:endParaRPr lang="en-IN"/>
                    </a:p>
                  </a:txBody>
                  <a:tcPr marL="121920" marR="121920"/>
                </a:tc>
              </a:tr>
              <a:tr h="370840">
                <a:tc>
                  <a:txBody>
                    <a:bodyPr/>
                    <a:lstStyle/>
                    <a:p>
                      <a:r>
                        <a:rPr lang="en-IN" dirty="0" smtClean="0"/>
                        <a:t>Agile coaching</a:t>
                      </a:r>
                      <a:endParaRPr lang="en-IN" dirty="0"/>
                    </a:p>
                  </a:txBody>
                  <a:tcPr marL="121920" marR="121920"/>
                </a:tc>
                <a:tc>
                  <a:txBody>
                    <a:bodyPr/>
                    <a:lstStyle/>
                    <a:p>
                      <a:endParaRPr lang="en-IN"/>
                    </a:p>
                  </a:txBody>
                  <a:tcPr marL="121920" marR="121920"/>
                </a:tc>
                <a:tc>
                  <a:txBody>
                    <a:bodyPr/>
                    <a:lstStyle/>
                    <a:p>
                      <a:endParaRPr lang="en-IN"/>
                    </a:p>
                  </a:txBody>
                  <a:tcPr marL="121920" marR="121920"/>
                </a:tc>
                <a:tc>
                  <a:txBody>
                    <a:bodyPr/>
                    <a:lstStyle/>
                    <a:p>
                      <a:endParaRPr lang="en-IN"/>
                    </a:p>
                  </a:txBody>
                  <a:tcPr marL="121920" marR="121920"/>
                </a:tc>
              </a:tr>
              <a:tr h="370840">
                <a:tc>
                  <a:txBody>
                    <a:bodyPr/>
                    <a:lstStyle/>
                    <a:p>
                      <a:r>
                        <a:rPr lang="en-IN" dirty="0" smtClean="0"/>
                        <a:t>Velocity prediction</a:t>
                      </a:r>
                      <a:endParaRPr lang="en-IN" dirty="0"/>
                    </a:p>
                  </a:txBody>
                  <a:tcPr marL="121920" marR="121920"/>
                </a:tc>
                <a:tc>
                  <a:txBody>
                    <a:bodyPr/>
                    <a:lstStyle/>
                    <a:p>
                      <a:endParaRPr lang="en-IN"/>
                    </a:p>
                  </a:txBody>
                  <a:tcPr marL="121920" marR="121920"/>
                </a:tc>
                <a:tc>
                  <a:txBody>
                    <a:bodyPr/>
                    <a:lstStyle/>
                    <a:p>
                      <a:endParaRPr lang="en-IN"/>
                    </a:p>
                  </a:txBody>
                  <a:tcPr marL="121920" marR="121920"/>
                </a:tc>
                <a:tc>
                  <a:txBody>
                    <a:bodyPr/>
                    <a:lstStyle/>
                    <a:p>
                      <a:endParaRPr lang="en-IN"/>
                    </a:p>
                  </a:txBody>
                  <a:tcPr marL="121920" marR="121920"/>
                </a:tc>
              </a:tr>
              <a:tr h="370840">
                <a:tc>
                  <a:txBody>
                    <a:bodyPr/>
                    <a:lstStyle/>
                    <a:p>
                      <a:r>
                        <a:rPr lang="en-IN" dirty="0" smtClean="0"/>
                        <a:t>Definition</a:t>
                      </a:r>
                      <a:r>
                        <a:rPr lang="en-IN" baseline="0" dirty="0" smtClean="0"/>
                        <a:t> of Done</a:t>
                      </a:r>
                      <a:endParaRPr lang="en-IN" dirty="0"/>
                    </a:p>
                  </a:txBody>
                  <a:tcPr marL="121920" marR="121920"/>
                </a:tc>
                <a:tc>
                  <a:txBody>
                    <a:bodyPr/>
                    <a:lstStyle/>
                    <a:p>
                      <a:endParaRPr lang="en-IN" dirty="0"/>
                    </a:p>
                  </a:txBody>
                  <a:tcPr marL="121920" marR="121920"/>
                </a:tc>
                <a:tc>
                  <a:txBody>
                    <a:bodyPr/>
                    <a:lstStyle/>
                    <a:p>
                      <a:endParaRPr lang="en-IN"/>
                    </a:p>
                  </a:txBody>
                  <a:tcPr marL="121920" marR="121920"/>
                </a:tc>
                <a:tc>
                  <a:txBody>
                    <a:bodyPr/>
                    <a:lstStyle/>
                    <a:p>
                      <a:endParaRPr lang="en-IN"/>
                    </a:p>
                  </a:txBody>
                  <a:tcPr marL="121920" marR="121920"/>
                </a:tc>
              </a:tr>
              <a:tr h="370840">
                <a:tc>
                  <a:txBody>
                    <a:bodyPr/>
                    <a:lstStyle/>
                    <a:p>
                      <a:r>
                        <a:rPr lang="en-IN" dirty="0" smtClean="0"/>
                        <a:t>Process</a:t>
                      </a:r>
                      <a:r>
                        <a:rPr lang="en-IN" baseline="0" dirty="0" smtClean="0"/>
                        <a:t> Adherence</a:t>
                      </a:r>
                      <a:endParaRPr lang="en-IN" dirty="0"/>
                    </a:p>
                  </a:txBody>
                  <a:tcPr marL="121920" marR="121920"/>
                </a:tc>
                <a:tc>
                  <a:txBody>
                    <a:bodyPr/>
                    <a:lstStyle/>
                    <a:p>
                      <a:endParaRPr lang="en-IN" dirty="0"/>
                    </a:p>
                  </a:txBody>
                  <a:tcPr marL="121920" marR="121920"/>
                </a:tc>
                <a:tc>
                  <a:txBody>
                    <a:bodyPr/>
                    <a:lstStyle/>
                    <a:p>
                      <a:endParaRPr lang="en-IN"/>
                    </a:p>
                  </a:txBody>
                  <a:tcPr marL="121920" marR="121920"/>
                </a:tc>
                <a:tc>
                  <a:txBody>
                    <a:bodyPr/>
                    <a:lstStyle/>
                    <a:p>
                      <a:endParaRPr lang="en-IN"/>
                    </a:p>
                  </a:txBody>
                  <a:tcPr marL="121920" marR="121920"/>
                </a:tc>
              </a:tr>
              <a:tr h="370840">
                <a:tc>
                  <a:txBody>
                    <a:bodyPr/>
                    <a:lstStyle/>
                    <a:p>
                      <a:r>
                        <a:rPr lang="en-IN" dirty="0" smtClean="0"/>
                        <a:t>Tech Decisions</a:t>
                      </a:r>
                      <a:endParaRPr lang="en-IN" dirty="0"/>
                    </a:p>
                  </a:txBody>
                  <a:tcPr marL="121920" marR="121920"/>
                </a:tc>
                <a:tc>
                  <a:txBody>
                    <a:bodyPr/>
                    <a:lstStyle/>
                    <a:p>
                      <a:endParaRPr lang="en-IN"/>
                    </a:p>
                  </a:txBody>
                  <a:tcPr marL="121920" marR="121920"/>
                </a:tc>
                <a:tc>
                  <a:txBody>
                    <a:bodyPr/>
                    <a:lstStyle/>
                    <a:p>
                      <a:endParaRPr lang="en-IN"/>
                    </a:p>
                  </a:txBody>
                  <a:tcPr marL="121920" marR="121920"/>
                </a:tc>
                <a:tc>
                  <a:txBody>
                    <a:bodyPr/>
                    <a:lstStyle/>
                    <a:p>
                      <a:endParaRPr lang="en-IN" dirty="0"/>
                    </a:p>
                  </a:txBody>
                  <a:tcPr marL="121920" marR="121920"/>
                </a:tc>
              </a:tr>
              <a:tr h="370840">
                <a:tc>
                  <a:txBody>
                    <a:bodyPr/>
                    <a:lstStyle/>
                    <a:p>
                      <a:r>
                        <a:rPr lang="en-IN" dirty="0" smtClean="0"/>
                        <a:t>Sprint planning</a:t>
                      </a:r>
                      <a:endParaRPr lang="en-IN" dirty="0"/>
                    </a:p>
                  </a:txBody>
                  <a:tcPr marL="121920" marR="121920"/>
                </a:tc>
                <a:tc>
                  <a:txBody>
                    <a:bodyPr/>
                    <a:lstStyle/>
                    <a:p>
                      <a:endParaRPr lang="en-IN" dirty="0"/>
                    </a:p>
                  </a:txBody>
                  <a:tcPr marL="121920" marR="121920"/>
                </a:tc>
                <a:tc>
                  <a:txBody>
                    <a:bodyPr/>
                    <a:lstStyle/>
                    <a:p>
                      <a:endParaRPr lang="en-IN" b="1" dirty="0"/>
                    </a:p>
                  </a:txBody>
                  <a:tcPr marL="121920" marR="121920"/>
                </a:tc>
                <a:tc>
                  <a:txBody>
                    <a:bodyPr/>
                    <a:lstStyle/>
                    <a:p>
                      <a:endParaRPr lang="en-IN" dirty="0"/>
                    </a:p>
                  </a:txBody>
                  <a:tcPr marL="121920" marR="121920"/>
                </a:tc>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4913713" y="4385000"/>
                <a:ext cx="192360" cy="264624"/>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14:m>
                  <m:oMathPara xmlns:m="http://schemas.openxmlformats.org/officeDocument/2006/math">
                    <m:oMathParaPr>
                      <m:jc m:val="centerGroup"/>
                    </m:oMathParaPr>
                    <m:oMath xmlns:m="http://schemas.openxmlformats.org/officeDocument/2006/math">
                      <m:r>
                        <a:rPr lang="en-IN" sz="1600" b="1" i="1" smtClean="0">
                          <a:solidFill>
                            <a:srgbClr val="FF0000"/>
                          </a:solidFill>
                          <a:latin typeface="Cambria Math"/>
                          <a:ea typeface="Cambria Math"/>
                        </a:rPr>
                        <m:t>√</m:t>
                      </m:r>
                    </m:oMath>
                  </m:oMathPara>
                </a14:m>
                <a:endParaRPr lang="en-IN" sz="1600" b="1" dirty="0" smtClean="0">
                  <a:solidFill>
                    <a:srgbClr val="FF0000"/>
                  </a:solidFill>
                  <a:latin typeface="+mj-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685285" y="4385000"/>
                <a:ext cx="192360" cy="264624"/>
              </a:xfrm>
              <a:prstGeom prst="rect">
                <a:avLst/>
              </a:prstGeom>
              <a:blipFill rotWithShape="1">
                <a:blip r:embed="rId3"/>
                <a:stretch>
                  <a:fillRect l="-35484" t="-4545" r="-38710" b="-18182"/>
                </a:stretch>
              </a:blipFill>
              <a:ln w="9525">
                <a:noFill/>
                <a:miter lim="800000"/>
                <a:headEnd/>
                <a:tailEnd/>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908800" y="4425176"/>
                <a:ext cx="192360" cy="264624"/>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14:m>
                  <m:oMathPara xmlns:m="http://schemas.openxmlformats.org/officeDocument/2006/math">
                    <m:oMathParaPr>
                      <m:jc m:val="centerGroup"/>
                    </m:oMathParaPr>
                    <m:oMath xmlns:m="http://schemas.openxmlformats.org/officeDocument/2006/math">
                      <m:r>
                        <a:rPr lang="en-IN" sz="1600" b="1" i="1" smtClean="0">
                          <a:solidFill>
                            <a:srgbClr val="FF0000"/>
                          </a:solidFill>
                          <a:latin typeface="Cambria Math"/>
                          <a:ea typeface="Cambria Math"/>
                        </a:rPr>
                        <m:t>√</m:t>
                      </m:r>
                    </m:oMath>
                  </m:oMathPara>
                </a14:m>
                <a:endParaRPr lang="en-IN" sz="1600" b="1" dirty="0" smtClean="0">
                  <a:solidFill>
                    <a:srgbClr val="FF0000"/>
                  </a:solidFill>
                  <a:latin typeface="+mj-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181600" y="4425176"/>
                <a:ext cx="192360" cy="264624"/>
              </a:xfrm>
              <a:prstGeom prst="rect">
                <a:avLst/>
              </a:prstGeom>
              <a:blipFill rotWithShape="1">
                <a:blip r:embed="rId4"/>
                <a:stretch>
                  <a:fillRect l="-31250" t="-6977" r="-34375" b="-18605"/>
                </a:stretch>
              </a:blipFill>
              <a:ln w="9525">
                <a:noFill/>
                <a:miter lim="800000"/>
                <a:headEnd/>
                <a:tailEnd/>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636000" y="4425176"/>
                <a:ext cx="192360" cy="264624"/>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14:m>
                  <m:oMathPara xmlns:m="http://schemas.openxmlformats.org/officeDocument/2006/math">
                    <m:oMathParaPr>
                      <m:jc m:val="centerGroup"/>
                    </m:oMathParaPr>
                    <m:oMath xmlns:m="http://schemas.openxmlformats.org/officeDocument/2006/math">
                      <m:r>
                        <a:rPr lang="en-IN" sz="1600" b="1" i="1" smtClean="0">
                          <a:solidFill>
                            <a:srgbClr val="FF0000"/>
                          </a:solidFill>
                          <a:latin typeface="Cambria Math"/>
                          <a:ea typeface="Cambria Math"/>
                        </a:rPr>
                        <m:t>√</m:t>
                      </m:r>
                    </m:oMath>
                  </m:oMathPara>
                </a14:m>
                <a:endParaRPr lang="en-IN" sz="1600" b="1" dirty="0" smtClean="0">
                  <a:solidFill>
                    <a:srgbClr val="FF0000"/>
                  </a:solidFill>
                  <a:latin typeface="+mj-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477000" y="4425176"/>
                <a:ext cx="192360" cy="264624"/>
              </a:xfrm>
              <a:prstGeom prst="rect">
                <a:avLst/>
              </a:prstGeom>
              <a:blipFill rotWithShape="1">
                <a:blip r:embed="rId5"/>
                <a:stretch>
                  <a:fillRect l="-35484" t="-6977" r="-38710" b="-18605"/>
                </a:stretch>
              </a:blipFill>
              <a:ln w="9525">
                <a:noFill/>
                <a:miter lim="800000"/>
                <a:headEnd/>
                <a:tailEnd/>
              </a:ln>
            </p:spPr>
            <p:txBody>
              <a:bodyPr/>
              <a:lstStyle/>
              <a:p>
                <a:r>
                  <a:rPr lang="en-IN">
                    <a:noFill/>
                  </a:rPr>
                  <a:t> </a:t>
                </a:r>
              </a:p>
            </p:txBody>
          </p:sp>
        </mc:Fallback>
      </mc:AlternateContent>
      <p:sp>
        <p:nvSpPr>
          <p:cNvPr id="3" name="Title 2"/>
          <p:cNvSpPr>
            <a:spLocks noGrp="1"/>
          </p:cNvSpPr>
          <p:nvPr>
            <p:ph type="title"/>
          </p:nvPr>
        </p:nvSpPr>
        <p:spPr>
          <a:xfrm>
            <a:off x="641350" y="719139"/>
            <a:ext cx="10966449" cy="443198"/>
          </a:xfrm>
        </p:spPr>
        <p:txBody>
          <a:bodyPr/>
          <a:lstStyle/>
          <a:p>
            <a:r>
              <a:rPr lang="en-US" dirty="0"/>
              <a:t>Scrum Roles and responsibilities</a:t>
            </a:r>
            <a:r>
              <a:rPr lang="en-US" dirty="0" smtClean="0"/>
              <a:t>…</a:t>
            </a:r>
            <a:endParaRPr lang="en-US" dirty="0"/>
          </a:p>
        </p:txBody>
      </p:sp>
      <p:sp>
        <p:nvSpPr>
          <p:cNvPr id="4" name="Footer Placeholder 3"/>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22579012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Scrum </a:t>
            </a:r>
            <a:r>
              <a:rPr lang="en-US" dirty="0" smtClean="0"/>
              <a:t>Ceremonies</a:t>
            </a:r>
            <a:endParaRPr lang="en-US" dirty="0"/>
          </a:p>
        </p:txBody>
      </p:sp>
      <p:sp>
        <p:nvSpPr>
          <p:cNvPr id="3" name="Text Placeholder 2"/>
          <p:cNvSpPr>
            <a:spLocks noGrp="1"/>
          </p:cNvSpPr>
          <p:nvPr>
            <p:ph type="subTitle" idx="1"/>
          </p:nvPr>
        </p:nvSpPr>
        <p:spPr/>
        <p:txBody>
          <a:bodyPr>
            <a:normAutofit/>
          </a:bodyPr>
          <a:lstStyle/>
          <a:p>
            <a:pPr lvl="1"/>
            <a:endParaRPr lang="en-GB" sz="2400" dirty="0" smtClean="0">
              <a:solidFill>
                <a:schemeClr val="tx1">
                  <a:lumMod val="75000"/>
                  <a:lumOff val="25000"/>
                </a:schemeClr>
              </a:solidFill>
            </a:endParaRPr>
          </a:p>
          <a:p>
            <a:pPr lvl="2"/>
            <a:endParaRPr lang="en-GB" sz="2000" dirty="0" smtClean="0">
              <a:solidFill>
                <a:schemeClr val="tx1">
                  <a:lumMod val="75000"/>
                  <a:lumOff val="25000"/>
                </a:schemeClr>
              </a:solidFill>
            </a:endParaRPr>
          </a:p>
        </p:txBody>
      </p:sp>
      <p:sp>
        <p:nvSpPr>
          <p:cNvPr id="4" name="Footer Placeholder 3"/>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2745454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862161247"/>
              </p:ext>
            </p:extLst>
          </p:nvPr>
        </p:nvGraphicFramePr>
        <p:xfrm>
          <a:off x="914400" y="1143001"/>
          <a:ext cx="10938443"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7"/>
          <p:cNvSpPr>
            <a:spLocks noGrp="1"/>
          </p:cNvSpPr>
          <p:nvPr>
            <p:ph type="title"/>
          </p:nvPr>
        </p:nvSpPr>
        <p:spPr/>
        <p:txBody>
          <a:bodyPr>
            <a:noAutofit/>
          </a:bodyPr>
          <a:lstStyle/>
          <a:p>
            <a:pPr fontAlgn="base"/>
            <a:r>
              <a:rPr lang="en-US" dirty="0">
                <a:latin typeface="Arial" charset="0"/>
                <a:cs typeface="Arial" charset="0"/>
              </a:rPr>
              <a:t>Scrum</a:t>
            </a:r>
          </a:p>
        </p:txBody>
      </p:sp>
      <p:sp>
        <p:nvSpPr>
          <p:cNvPr id="3" name="Footer Placeholder 2"/>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12665034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pPr fontAlgn="base"/>
            <a:r>
              <a:rPr lang="en-US" dirty="0">
                <a:latin typeface="Arial" charset="0"/>
                <a:cs typeface="Arial" charset="0"/>
              </a:rPr>
              <a:t>Scrum ceremonies </a:t>
            </a:r>
          </a:p>
        </p:txBody>
      </p:sp>
      <p:graphicFrame>
        <p:nvGraphicFramePr>
          <p:cNvPr id="2" name="Diagram 1"/>
          <p:cNvGraphicFramePr/>
          <p:nvPr>
            <p:extLst>
              <p:ext uri="{D42A27DB-BD31-4B8C-83A1-F6EECF244321}">
                <p14:modId xmlns:p14="http://schemas.microsoft.com/office/powerpoint/2010/main" val="157856145"/>
              </p:ext>
            </p:extLst>
          </p:nvPr>
        </p:nvGraphicFramePr>
        <p:xfrm>
          <a:off x="255495" y="1346053"/>
          <a:ext cx="9781988" cy="50144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62276781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914400" y="1662784"/>
            <a:ext cx="9855200" cy="3970318"/>
          </a:xfrm>
          <a:prstGeom prst="rect">
            <a:avLst/>
          </a:prstGeom>
          <a:noFill/>
          <a:ln w="9525">
            <a:noFill/>
            <a:miter lim="800000"/>
            <a:headEnd/>
            <a:tailEnd/>
          </a:ln>
        </p:spPr>
        <p:txBody>
          <a:bodyPr wrap="square">
            <a:spAutoFit/>
          </a:bodyPr>
          <a:lstStyle/>
          <a:p>
            <a:pPr>
              <a:defRPr/>
            </a:pPr>
            <a:r>
              <a:rPr lang="en-US" b="1" dirty="0">
                <a:solidFill>
                  <a:srgbClr val="C00000"/>
                </a:solidFill>
                <a:latin typeface="Arial" panose="020B0604020202020204" pitchFamily="34" charset="0"/>
                <a:cs typeface="Arial" panose="020B0604020202020204" pitchFamily="34" charset="0"/>
              </a:rPr>
              <a:t>Need for Agile Adoption</a:t>
            </a:r>
          </a:p>
          <a:p>
            <a:pPr marL="800100" lvl="1" indent="-342900">
              <a:buFont typeface="Arial" pitchFamily="34" charset="0"/>
              <a:buChar char="•"/>
              <a:defRPr/>
            </a:pPr>
            <a:r>
              <a:rPr lang="en-US" b="0" dirty="0">
                <a:latin typeface="Arial" panose="020B0604020202020204" pitchFamily="34" charset="0"/>
                <a:cs typeface="Arial" panose="020B0604020202020204" pitchFamily="34" charset="0"/>
              </a:rPr>
              <a:t>Improving Productivity</a:t>
            </a:r>
          </a:p>
          <a:p>
            <a:pPr marL="800100" lvl="1" indent="-342900">
              <a:buFont typeface="Arial" pitchFamily="34" charset="0"/>
              <a:buChar char="•"/>
              <a:defRPr/>
            </a:pPr>
            <a:r>
              <a:rPr lang="en-US" b="0" dirty="0">
                <a:latin typeface="Arial" panose="020B0604020202020204" pitchFamily="34" charset="0"/>
                <a:cs typeface="Arial" panose="020B0604020202020204" pitchFamily="34" charset="0"/>
              </a:rPr>
              <a:t>Enhanced Quality</a:t>
            </a:r>
          </a:p>
          <a:p>
            <a:pPr marL="800100" lvl="1" indent="-342900">
              <a:buFont typeface="Arial" pitchFamily="34" charset="0"/>
              <a:buChar char="•"/>
              <a:defRPr/>
            </a:pPr>
            <a:r>
              <a:rPr lang="en-US" b="0" dirty="0">
                <a:latin typeface="Arial" panose="020B0604020202020204" pitchFamily="34" charset="0"/>
                <a:cs typeface="Arial" panose="020B0604020202020204" pitchFamily="34" charset="0"/>
              </a:rPr>
              <a:t>Acceleration To Market</a:t>
            </a:r>
          </a:p>
          <a:p>
            <a:pPr marL="800100" lvl="1" indent="-342900">
              <a:buFont typeface="Arial" pitchFamily="34" charset="0"/>
              <a:buChar char="•"/>
              <a:defRPr/>
            </a:pPr>
            <a:r>
              <a:rPr lang="en-US" b="0" dirty="0">
                <a:latin typeface="Arial" panose="020B0604020202020204" pitchFamily="34" charset="0"/>
                <a:cs typeface="Arial" panose="020B0604020202020204" pitchFamily="34" charset="0"/>
              </a:rPr>
              <a:t>Managing Changing Priorities</a:t>
            </a:r>
          </a:p>
          <a:p>
            <a:pPr marL="800100" lvl="1" indent="-342900">
              <a:buFont typeface="Arial" pitchFamily="34" charset="0"/>
              <a:buChar char="•"/>
              <a:defRPr/>
            </a:pPr>
            <a:r>
              <a:rPr lang="en-US" b="0" dirty="0">
                <a:latin typeface="Arial" panose="020B0604020202020204" pitchFamily="34" charset="0"/>
                <a:cs typeface="Arial" panose="020B0604020202020204" pitchFamily="34" charset="0"/>
              </a:rPr>
              <a:t>Alignment between IT &amp; Business goals</a:t>
            </a:r>
          </a:p>
          <a:p>
            <a:pPr marL="800100" lvl="1" indent="-342900">
              <a:buFont typeface="Arial" pitchFamily="34" charset="0"/>
              <a:buChar char="•"/>
              <a:defRPr/>
            </a:pPr>
            <a:r>
              <a:rPr lang="en-US" b="0" dirty="0">
                <a:latin typeface="Arial" panose="020B0604020202020204" pitchFamily="34" charset="0"/>
                <a:cs typeface="Arial" panose="020B0604020202020204" pitchFamily="34" charset="0"/>
              </a:rPr>
              <a:t>Improved Team </a:t>
            </a:r>
            <a:r>
              <a:rPr lang="en-US" b="0" dirty="0" smtClean="0">
                <a:latin typeface="Arial" panose="020B0604020202020204" pitchFamily="34" charset="0"/>
                <a:cs typeface="Arial" panose="020B0604020202020204" pitchFamily="34" charset="0"/>
              </a:rPr>
              <a:t>Morale</a:t>
            </a:r>
          </a:p>
          <a:p>
            <a:pPr marL="800100" lvl="1" indent="-342900">
              <a:defRPr/>
            </a:pPr>
            <a:endParaRPr lang="en-US" b="0" dirty="0">
              <a:latin typeface="Arial" panose="020B0604020202020204" pitchFamily="34" charset="0"/>
              <a:cs typeface="Arial" panose="020B0604020202020204" pitchFamily="34" charset="0"/>
            </a:endParaRPr>
          </a:p>
          <a:p>
            <a:pPr marL="342900" indent="-342900">
              <a:defRPr/>
            </a:pPr>
            <a:r>
              <a:rPr lang="en-US" b="1" dirty="0">
                <a:solidFill>
                  <a:srgbClr val="C00000"/>
                </a:solidFill>
                <a:latin typeface="Arial" panose="020B0604020202020204" pitchFamily="34" charset="0"/>
                <a:cs typeface="Arial" panose="020B0604020202020204" pitchFamily="34" charset="0"/>
              </a:rPr>
              <a:t>Improvements Observed</a:t>
            </a:r>
          </a:p>
          <a:p>
            <a:pPr marL="800100" lvl="1" indent="-342900">
              <a:buFont typeface="Arial" pitchFamily="34" charset="0"/>
              <a:buChar char="•"/>
              <a:defRPr/>
            </a:pPr>
            <a:r>
              <a:rPr lang="en-US" dirty="0">
                <a:latin typeface="Arial" panose="020B0604020202020204" pitchFamily="34" charset="0"/>
                <a:cs typeface="Arial" panose="020B0604020202020204" pitchFamily="34" charset="0"/>
              </a:rPr>
              <a:t>Reduced S/W Defects</a:t>
            </a:r>
          </a:p>
          <a:p>
            <a:pPr marL="800100" lvl="1" indent="-342900">
              <a:buFont typeface="Arial" pitchFamily="34" charset="0"/>
              <a:buChar char="•"/>
              <a:defRPr/>
            </a:pPr>
            <a:r>
              <a:rPr lang="en-US" dirty="0">
                <a:latin typeface="Arial" panose="020B0604020202020204" pitchFamily="34" charset="0"/>
                <a:cs typeface="Arial" panose="020B0604020202020204" pitchFamily="34" charset="0"/>
              </a:rPr>
              <a:t>Reduced Cost</a:t>
            </a:r>
          </a:p>
          <a:p>
            <a:pPr marL="800100" lvl="1" indent="-342900">
              <a:buFont typeface="Arial" pitchFamily="34" charset="0"/>
              <a:buChar char="•"/>
              <a:defRPr/>
            </a:pPr>
            <a:r>
              <a:rPr lang="en-US" dirty="0">
                <a:latin typeface="Arial" panose="020B0604020202020204" pitchFamily="34" charset="0"/>
                <a:cs typeface="Arial" panose="020B0604020202020204" pitchFamily="34" charset="0"/>
              </a:rPr>
              <a:t>Accelerated Time –To- Market</a:t>
            </a:r>
          </a:p>
          <a:p>
            <a:pPr marL="800100" lvl="1" indent="-342900">
              <a:buFont typeface="Arial" pitchFamily="34" charset="0"/>
              <a:buChar char="•"/>
              <a:defRPr/>
            </a:pPr>
            <a:r>
              <a:rPr lang="en-US" dirty="0">
                <a:latin typeface="Arial" panose="020B0604020202020204" pitchFamily="34" charset="0"/>
                <a:cs typeface="Arial" panose="020B0604020202020204" pitchFamily="34" charset="0"/>
              </a:rPr>
              <a:t>Increased Productivity</a:t>
            </a:r>
          </a:p>
          <a:p>
            <a:pPr>
              <a:defRPr/>
            </a:pPr>
            <a:endParaRPr lang="en-US" dirty="0">
              <a:solidFill>
                <a:srgbClr val="FF66CC"/>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41350" y="719139"/>
            <a:ext cx="10966449" cy="443198"/>
          </a:xfrm>
        </p:spPr>
        <p:txBody>
          <a:bodyPr/>
          <a:lstStyle/>
          <a:p>
            <a:r>
              <a:rPr lang="en-US" dirty="0"/>
              <a:t>Why Agile</a:t>
            </a:r>
            <a:r>
              <a:rPr lang="en-US" dirty="0" smtClean="0"/>
              <a:t>?</a:t>
            </a:r>
            <a:endParaRPr lang="en-US" dirty="0"/>
          </a:p>
        </p:txBody>
      </p:sp>
      <p:sp>
        <p:nvSpPr>
          <p:cNvPr id="3" name="Footer Placeholder 2"/>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5047846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pPr fontAlgn="base"/>
            <a:r>
              <a:rPr lang="en-US" dirty="0">
                <a:latin typeface="Arial" charset="0"/>
                <a:cs typeface="Arial" charset="0"/>
              </a:rPr>
              <a:t>Scrum ceremonies </a:t>
            </a:r>
          </a:p>
        </p:txBody>
      </p:sp>
      <p:graphicFrame>
        <p:nvGraphicFramePr>
          <p:cNvPr id="2" name="Diagram 1"/>
          <p:cNvGraphicFramePr/>
          <p:nvPr>
            <p:extLst>
              <p:ext uri="{D42A27DB-BD31-4B8C-83A1-F6EECF244321}">
                <p14:modId xmlns:p14="http://schemas.microsoft.com/office/powerpoint/2010/main" val="2517310333"/>
              </p:ext>
            </p:extLst>
          </p:nvPr>
        </p:nvGraphicFramePr>
        <p:xfrm>
          <a:off x="295834" y="1211582"/>
          <a:ext cx="10880165" cy="54819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06538181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pPr fontAlgn="base"/>
            <a:r>
              <a:rPr lang="en-US" dirty="0">
                <a:latin typeface="Arial" charset="0"/>
                <a:cs typeface="Arial" charset="0"/>
              </a:rPr>
              <a:t>Scrum  -Ceremonies ..</a:t>
            </a:r>
          </a:p>
        </p:txBody>
      </p:sp>
      <p:graphicFrame>
        <p:nvGraphicFramePr>
          <p:cNvPr id="2" name="Diagram 1"/>
          <p:cNvGraphicFramePr/>
          <p:nvPr>
            <p:extLst>
              <p:ext uri="{D42A27DB-BD31-4B8C-83A1-F6EECF244321}">
                <p14:modId xmlns:p14="http://schemas.microsoft.com/office/powerpoint/2010/main" val="3360049899"/>
              </p:ext>
            </p:extLst>
          </p:nvPr>
        </p:nvGraphicFramePr>
        <p:xfrm>
          <a:off x="641350" y="1331258"/>
          <a:ext cx="11074400" cy="48595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60021658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pPr fontAlgn="base"/>
            <a:r>
              <a:rPr lang="en-US" dirty="0">
                <a:latin typeface="Arial" charset="0"/>
                <a:cs typeface="Arial" charset="0"/>
              </a:rPr>
              <a:t>Characteristics of a Sprint</a:t>
            </a:r>
          </a:p>
        </p:txBody>
      </p:sp>
      <p:sp>
        <p:nvSpPr>
          <p:cNvPr id="4" name="Content Placeholder 2"/>
          <p:cNvSpPr>
            <a:spLocks noGrp="1"/>
          </p:cNvSpPr>
          <p:nvPr>
            <p:ph type="body" sz="quarter" idx="10"/>
          </p:nvPr>
        </p:nvSpPr>
        <p:spPr bwMode="auto">
          <a:xfrm>
            <a:off x="641350" y="1662394"/>
            <a:ext cx="10966451" cy="3151653"/>
          </a:xfrm>
          <a:prstGeom prst="rect">
            <a:avLst/>
          </a:prstGeom>
          <a:noFill/>
          <a:ln>
            <a:miter lim="800000"/>
            <a:headEnd/>
            <a:tailEnd/>
          </a:ln>
        </p:spPr>
        <p:txBody>
          <a:bodyPr>
            <a:noAutofit/>
          </a:bodyPr>
          <a:lstStyle/>
          <a:p>
            <a:pPr marL="700485" indent="-285750">
              <a:spcBef>
                <a:spcPts val="600"/>
              </a:spcBef>
              <a:buFont typeface="Wingdings" panose="05000000000000000000" pitchFamily="2" charset="2"/>
              <a:buChar char="§"/>
            </a:pPr>
            <a:r>
              <a:rPr lang="en-US" dirty="0">
                <a:solidFill>
                  <a:schemeClr val="tx1">
                    <a:lumMod val="75000"/>
                    <a:lumOff val="25000"/>
                  </a:schemeClr>
                </a:solidFill>
                <a:ea typeface="Ebrima" pitchFamily="2" charset="0"/>
              </a:rPr>
              <a:t>Sprint </a:t>
            </a:r>
          </a:p>
          <a:p>
            <a:pPr marL="992187" lvl="2" indent="-285750">
              <a:spcBef>
                <a:spcPts val="600"/>
              </a:spcBef>
              <a:buFont typeface="Wingdings" panose="05000000000000000000" pitchFamily="2" charset="2"/>
              <a:buChar char="§"/>
            </a:pPr>
            <a:r>
              <a:rPr lang="en-US" dirty="0">
                <a:solidFill>
                  <a:schemeClr val="tx1">
                    <a:lumMod val="75000"/>
                    <a:lumOff val="25000"/>
                  </a:schemeClr>
                </a:solidFill>
                <a:ea typeface="Ebrima" pitchFamily="2" charset="0"/>
              </a:rPr>
              <a:t> A Sprint is a time boxed iteration cycle with in which team works with a list of features</a:t>
            </a:r>
          </a:p>
          <a:p>
            <a:pPr marL="992187" lvl="2" indent="-285750">
              <a:spcBef>
                <a:spcPts val="600"/>
              </a:spcBef>
              <a:buFont typeface="Wingdings" panose="05000000000000000000" pitchFamily="2" charset="2"/>
              <a:buChar char="§"/>
            </a:pPr>
            <a:r>
              <a:rPr lang="en-US" dirty="0">
                <a:solidFill>
                  <a:schemeClr val="tx1">
                    <a:lumMod val="75000"/>
                    <a:lumOff val="25000"/>
                  </a:schemeClr>
                </a:solidFill>
                <a:ea typeface="Ebrima" pitchFamily="2" charset="0"/>
              </a:rPr>
              <a:t>At the end of the sprint it is expected to have a shippable product</a:t>
            </a:r>
          </a:p>
          <a:p>
            <a:pPr marL="992187" lvl="2" indent="-285750">
              <a:spcBef>
                <a:spcPts val="600"/>
              </a:spcBef>
              <a:buFont typeface="Wingdings" panose="05000000000000000000" pitchFamily="2" charset="2"/>
              <a:buChar char="§"/>
            </a:pPr>
            <a:r>
              <a:rPr lang="en-US" dirty="0">
                <a:solidFill>
                  <a:schemeClr val="tx1">
                    <a:lumMod val="75000"/>
                    <a:lumOff val="25000"/>
                  </a:schemeClr>
                </a:solidFill>
                <a:ea typeface="Ebrima" pitchFamily="2" charset="0"/>
              </a:rPr>
              <a:t>With Scrum, projects progress via a series of iterations (sprints)</a:t>
            </a:r>
          </a:p>
          <a:p>
            <a:pPr marL="992187" lvl="2" indent="-285750">
              <a:spcBef>
                <a:spcPts val="600"/>
              </a:spcBef>
              <a:buFont typeface="Wingdings" panose="05000000000000000000" pitchFamily="2" charset="2"/>
              <a:buChar char="§"/>
            </a:pPr>
            <a:r>
              <a:rPr lang="en-US" dirty="0">
                <a:solidFill>
                  <a:schemeClr val="tx1">
                    <a:lumMod val="75000"/>
                    <a:lumOff val="25000"/>
                  </a:schemeClr>
                </a:solidFill>
                <a:ea typeface="Ebrima" pitchFamily="2" charset="0"/>
              </a:rPr>
              <a:t>Sprints or Iterations are typically 1-4 weeks in length.</a:t>
            </a:r>
          </a:p>
          <a:p>
            <a:pPr marL="992187" lvl="2" indent="-285750">
              <a:spcBef>
                <a:spcPts val="600"/>
              </a:spcBef>
              <a:buFont typeface="Wingdings" panose="05000000000000000000" pitchFamily="2" charset="2"/>
              <a:buChar char="§"/>
            </a:pPr>
            <a:r>
              <a:rPr lang="en-US" dirty="0">
                <a:solidFill>
                  <a:schemeClr val="tx1">
                    <a:lumMod val="75000"/>
                    <a:lumOff val="25000"/>
                  </a:schemeClr>
                </a:solidFill>
                <a:ea typeface="Ebrima" pitchFamily="2" charset="0"/>
              </a:rPr>
              <a:t> The Sprints are of fixed duration – they end on a specific date </a:t>
            </a:r>
            <a:r>
              <a:rPr lang="en-US" dirty="0" smtClean="0">
                <a:solidFill>
                  <a:schemeClr val="tx1">
                    <a:lumMod val="75000"/>
                    <a:lumOff val="25000"/>
                  </a:schemeClr>
                </a:solidFill>
                <a:ea typeface="Ebrima" pitchFamily="2" charset="0"/>
              </a:rPr>
              <a:t>( whether </a:t>
            </a:r>
            <a:r>
              <a:rPr lang="en-US" dirty="0">
                <a:solidFill>
                  <a:schemeClr val="tx1">
                    <a:lumMod val="75000"/>
                    <a:lumOff val="25000"/>
                  </a:schemeClr>
                </a:solidFill>
                <a:ea typeface="Ebrima" pitchFamily="2" charset="0"/>
              </a:rPr>
              <a:t>the work has been completed or not, and are never </a:t>
            </a:r>
            <a:r>
              <a:rPr lang="en-US" dirty="0" smtClean="0">
                <a:solidFill>
                  <a:schemeClr val="tx1">
                    <a:lumMod val="75000"/>
                    <a:lumOff val="25000"/>
                  </a:schemeClr>
                </a:solidFill>
                <a:ea typeface="Ebrima" pitchFamily="2" charset="0"/>
              </a:rPr>
              <a:t>extended).</a:t>
            </a:r>
          </a:p>
          <a:p>
            <a:pPr marL="992187" lvl="2" indent="-285750">
              <a:spcBef>
                <a:spcPts val="600"/>
              </a:spcBef>
              <a:buFont typeface="Wingdings" panose="05000000000000000000" pitchFamily="2" charset="2"/>
              <a:buChar char="§"/>
            </a:pPr>
            <a:r>
              <a:rPr lang="en-US" dirty="0" smtClean="0">
                <a:solidFill>
                  <a:schemeClr val="tx1">
                    <a:lumMod val="75000"/>
                    <a:lumOff val="25000"/>
                  </a:schemeClr>
                </a:solidFill>
                <a:ea typeface="Ebrima" pitchFamily="2" charset="0"/>
              </a:rPr>
              <a:t>At </a:t>
            </a:r>
            <a:r>
              <a:rPr lang="en-US" dirty="0">
                <a:solidFill>
                  <a:schemeClr val="tx1">
                    <a:lumMod val="75000"/>
                    <a:lumOff val="25000"/>
                  </a:schemeClr>
                </a:solidFill>
                <a:ea typeface="Ebrima" pitchFamily="2" charset="0"/>
              </a:rPr>
              <a:t>the end of the Sprint, the team demonstrates what they have accomplished.</a:t>
            </a:r>
          </a:p>
          <a:p>
            <a:pPr marL="635000" indent="-285750">
              <a:spcBef>
                <a:spcPts val="600"/>
              </a:spcBef>
              <a:buFont typeface="Wingdings" panose="05000000000000000000" pitchFamily="2" charset="2"/>
              <a:buChar char="§"/>
            </a:pPr>
            <a:endParaRPr lang="en-US" dirty="0" smtClean="0">
              <a:solidFill>
                <a:schemeClr val="tx2"/>
              </a:solidFill>
              <a:ea typeface="Ebrima" pitchFamily="2" charset="0"/>
            </a:endParaRPr>
          </a:p>
          <a:p>
            <a:pPr marL="700485" indent="-285750">
              <a:spcBef>
                <a:spcPts val="600"/>
              </a:spcBef>
              <a:buFont typeface="Wingdings" panose="05000000000000000000" pitchFamily="2" charset="2"/>
              <a:buChar char="§"/>
            </a:pPr>
            <a:r>
              <a:rPr lang="en-US" dirty="0" smtClean="0">
                <a:solidFill>
                  <a:schemeClr val="tx1">
                    <a:lumMod val="95000"/>
                    <a:lumOff val="5000"/>
                  </a:schemeClr>
                </a:solidFill>
                <a:ea typeface="Ebrima" pitchFamily="2" charset="0"/>
              </a:rPr>
              <a:t>Sprint should follow </a:t>
            </a:r>
            <a:r>
              <a:rPr lang="en-US" b="1" dirty="0" smtClean="0">
                <a:solidFill>
                  <a:schemeClr val="tx1">
                    <a:lumMod val="95000"/>
                    <a:lumOff val="5000"/>
                  </a:schemeClr>
                </a:solidFill>
                <a:ea typeface="Ebrima" pitchFamily="2" charset="0"/>
              </a:rPr>
              <a:t>INVEST</a:t>
            </a:r>
            <a:r>
              <a:rPr lang="en-US" dirty="0" smtClean="0">
                <a:solidFill>
                  <a:schemeClr val="tx1">
                    <a:lumMod val="95000"/>
                    <a:lumOff val="5000"/>
                  </a:schemeClr>
                </a:solidFill>
                <a:ea typeface="Ebrima" pitchFamily="2" charset="0"/>
              </a:rPr>
              <a:t> Model</a:t>
            </a:r>
          </a:p>
          <a:p>
            <a:pPr marL="992187" lvl="2" indent="-285750">
              <a:spcBef>
                <a:spcPts val="600"/>
              </a:spcBef>
              <a:buFont typeface="Wingdings" panose="05000000000000000000" pitchFamily="2" charset="2"/>
              <a:buChar char="§"/>
            </a:pPr>
            <a:r>
              <a:rPr lang="en-US" dirty="0">
                <a:solidFill>
                  <a:schemeClr val="tx1">
                    <a:lumMod val="75000"/>
                    <a:lumOff val="25000"/>
                  </a:schemeClr>
                </a:solidFill>
                <a:ea typeface="Ebrima" pitchFamily="2" charset="0"/>
              </a:rPr>
              <a:t>Independent</a:t>
            </a:r>
          </a:p>
          <a:p>
            <a:pPr marL="992187" lvl="2" indent="-285750">
              <a:spcBef>
                <a:spcPts val="600"/>
              </a:spcBef>
              <a:buFont typeface="Wingdings" panose="05000000000000000000" pitchFamily="2" charset="2"/>
              <a:buChar char="§"/>
            </a:pPr>
            <a:r>
              <a:rPr lang="en-US" dirty="0">
                <a:solidFill>
                  <a:schemeClr val="tx1">
                    <a:lumMod val="75000"/>
                    <a:lumOff val="25000"/>
                  </a:schemeClr>
                </a:solidFill>
                <a:ea typeface="Ebrima" pitchFamily="2" charset="0"/>
              </a:rPr>
              <a:t>Negotiable</a:t>
            </a:r>
          </a:p>
          <a:p>
            <a:pPr marL="992187" lvl="2" indent="-285750">
              <a:spcBef>
                <a:spcPts val="600"/>
              </a:spcBef>
              <a:buFont typeface="Wingdings" panose="05000000000000000000" pitchFamily="2" charset="2"/>
              <a:buChar char="§"/>
            </a:pPr>
            <a:r>
              <a:rPr lang="en-US" dirty="0">
                <a:solidFill>
                  <a:schemeClr val="tx1">
                    <a:lumMod val="75000"/>
                    <a:lumOff val="25000"/>
                  </a:schemeClr>
                </a:solidFill>
                <a:ea typeface="Ebrima" pitchFamily="2" charset="0"/>
              </a:rPr>
              <a:t>Valuable</a:t>
            </a:r>
          </a:p>
          <a:p>
            <a:pPr marL="992187" lvl="2" indent="-285750">
              <a:spcBef>
                <a:spcPts val="600"/>
              </a:spcBef>
              <a:buFont typeface="Wingdings" panose="05000000000000000000" pitchFamily="2" charset="2"/>
              <a:buChar char="§"/>
            </a:pPr>
            <a:r>
              <a:rPr lang="en-US" dirty="0" err="1">
                <a:solidFill>
                  <a:schemeClr val="tx1">
                    <a:lumMod val="75000"/>
                    <a:lumOff val="25000"/>
                  </a:schemeClr>
                </a:solidFill>
                <a:ea typeface="Ebrima" pitchFamily="2" charset="0"/>
              </a:rPr>
              <a:t>Estimateable</a:t>
            </a:r>
            <a:endParaRPr lang="en-US" dirty="0">
              <a:solidFill>
                <a:schemeClr val="tx1">
                  <a:lumMod val="75000"/>
                  <a:lumOff val="25000"/>
                </a:schemeClr>
              </a:solidFill>
              <a:ea typeface="Ebrima" pitchFamily="2" charset="0"/>
            </a:endParaRPr>
          </a:p>
          <a:p>
            <a:pPr marL="992187" lvl="2" indent="-285750">
              <a:spcBef>
                <a:spcPts val="600"/>
              </a:spcBef>
              <a:buFont typeface="Wingdings" panose="05000000000000000000" pitchFamily="2" charset="2"/>
              <a:buChar char="§"/>
            </a:pPr>
            <a:r>
              <a:rPr lang="en-US" dirty="0">
                <a:solidFill>
                  <a:schemeClr val="tx1">
                    <a:lumMod val="75000"/>
                    <a:lumOff val="25000"/>
                  </a:schemeClr>
                </a:solidFill>
                <a:ea typeface="Ebrima" pitchFamily="2" charset="0"/>
              </a:rPr>
              <a:t>Small in Size</a:t>
            </a:r>
          </a:p>
          <a:p>
            <a:pPr marL="992187" lvl="2" indent="-285750">
              <a:spcBef>
                <a:spcPts val="600"/>
              </a:spcBef>
              <a:buFont typeface="Wingdings" panose="05000000000000000000" pitchFamily="2" charset="2"/>
              <a:buChar char="§"/>
            </a:pPr>
            <a:r>
              <a:rPr lang="en-US" dirty="0">
                <a:solidFill>
                  <a:schemeClr val="tx1">
                    <a:lumMod val="75000"/>
                    <a:lumOff val="25000"/>
                  </a:schemeClr>
                </a:solidFill>
                <a:ea typeface="Ebrima" pitchFamily="2" charset="0"/>
              </a:rPr>
              <a:t>Testable</a:t>
            </a:r>
          </a:p>
          <a:p>
            <a:pPr marL="639763">
              <a:spcBef>
                <a:spcPts val="600"/>
              </a:spcBef>
              <a:buFont typeface="Wingdings" pitchFamily="2" charset="2"/>
              <a:buChar char="Ø"/>
            </a:pPr>
            <a:endParaRPr lang="en-US" dirty="0" smtClean="0">
              <a:solidFill>
                <a:schemeClr val="tx2"/>
              </a:solidFill>
            </a:endParaRPr>
          </a:p>
          <a:p>
            <a:pPr marL="639763">
              <a:spcBef>
                <a:spcPts val="600"/>
              </a:spcBef>
              <a:buFontTx/>
              <a:buNone/>
            </a:pPr>
            <a:endParaRPr lang="en-US" dirty="0" smtClean="0">
              <a:solidFill>
                <a:schemeClr val="tx2"/>
              </a:solidFill>
            </a:endParaRPr>
          </a:p>
        </p:txBody>
      </p:sp>
      <p:sp>
        <p:nvSpPr>
          <p:cNvPr id="2" name="Footer Placeholder 1"/>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28392341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Product backlog, Prioritization and User </a:t>
            </a:r>
            <a:r>
              <a:rPr lang="en-IN" dirty="0" smtClean="0"/>
              <a:t>Stories</a:t>
            </a:r>
            <a:endParaRPr lang="en-US" dirty="0"/>
          </a:p>
        </p:txBody>
      </p:sp>
      <p:sp>
        <p:nvSpPr>
          <p:cNvPr id="3" name="Footer Placeholder 2"/>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7802702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1117599" y="1016000"/>
            <a:ext cx="10183447"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514350" indent="-514350" algn="just" fontAlgn="base"/>
            <a:endParaRPr lang="en-US" sz="1600" dirty="0" smtClean="0">
              <a:solidFill>
                <a:schemeClr val="bg2"/>
              </a:solidFill>
              <a:latin typeface="+mj-lt"/>
            </a:endParaRPr>
          </a:p>
        </p:txBody>
      </p:sp>
      <p:graphicFrame>
        <p:nvGraphicFramePr>
          <p:cNvPr id="2" name="Diagram 1"/>
          <p:cNvGraphicFramePr/>
          <p:nvPr>
            <p:extLst>
              <p:ext uri="{D42A27DB-BD31-4B8C-83A1-F6EECF244321}">
                <p14:modId xmlns:p14="http://schemas.microsoft.com/office/powerpoint/2010/main" val="2287610045"/>
              </p:ext>
            </p:extLst>
          </p:nvPr>
        </p:nvGraphicFramePr>
        <p:xfrm>
          <a:off x="2032000" y="1863967"/>
          <a:ext cx="2336800" cy="3606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Arrow Connector 3"/>
          <p:cNvCxnSpPr/>
          <p:nvPr/>
        </p:nvCxnSpPr>
        <p:spPr>
          <a:xfrm>
            <a:off x="1524000" y="1677903"/>
            <a:ext cx="50800" cy="4267200"/>
          </a:xfrm>
          <a:prstGeom prst="straightConnector1">
            <a:avLst/>
          </a:prstGeom>
          <a:ln w="857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246646" y="1453830"/>
            <a:ext cx="1397819" cy="30777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r>
              <a:rPr lang="en-US" sz="2000" dirty="0" smtClean="0">
                <a:solidFill>
                  <a:schemeClr val="tx1">
                    <a:lumMod val="75000"/>
                    <a:lumOff val="25000"/>
                  </a:schemeClr>
                </a:solidFill>
                <a:latin typeface="+mj-lt"/>
              </a:rPr>
              <a:t>High Priority</a:t>
            </a:r>
            <a:endParaRPr lang="en-IN" sz="2000" dirty="0" smtClean="0">
              <a:solidFill>
                <a:schemeClr val="tx1">
                  <a:lumMod val="75000"/>
                  <a:lumOff val="25000"/>
                </a:schemeClr>
              </a:solidFill>
              <a:latin typeface="+mj-lt"/>
            </a:endParaRPr>
          </a:p>
        </p:txBody>
      </p:sp>
      <p:sp>
        <p:nvSpPr>
          <p:cNvPr id="9" name="TextBox 8"/>
          <p:cNvSpPr txBox="1"/>
          <p:nvPr/>
        </p:nvSpPr>
        <p:spPr>
          <a:xfrm>
            <a:off x="2323591" y="5617518"/>
            <a:ext cx="1340110" cy="30777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r>
              <a:rPr lang="en-US" sz="2000" dirty="0" smtClean="0">
                <a:solidFill>
                  <a:schemeClr val="tx1">
                    <a:lumMod val="75000"/>
                    <a:lumOff val="25000"/>
                  </a:schemeClr>
                </a:solidFill>
                <a:latin typeface="+mj-lt"/>
              </a:rPr>
              <a:t>Low Priority</a:t>
            </a:r>
            <a:endParaRPr lang="en-IN" sz="2000" dirty="0" smtClean="0">
              <a:solidFill>
                <a:schemeClr val="tx1">
                  <a:lumMod val="75000"/>
                  <a:lumOff val="25000"/>
                </a:schemeClr>
              </a:solidFill>
              <a:latin typeface="+mj-lt"/>
            </a:endParaRPr>
          </a:p>
        </p:txBody>
      </p:sp>
      <p:sp>
        <p:nvSpPr>
          <p:cNvPr id="10" name="TextBox 9"/>
          <p:cNvSpPr txBox="1"/>
          <p:nvPr/>
        </p:nvSpPr>
        <p:spPr>
          <a:xfrm>
            <a:off x="5680341" y="1368638"/>
            <a:ext cx="3993273" cy="615553"/>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r>
              <a:rPr lang="en-US" sz="2000" dirty="0" smtClean="0">
                <a:solidFill>
                  <a:schemeClr val="tx1">
                    <a:lumMod val="75000"/>
                    <a:lumOff val="25000"/>
                  </a:schemeClr>
                </a:solidFill>
                <a:latin typeface="+mj-lt"/>
              </a:rPr>
              <a:t>Priority =Urgency x Business Value</a:t>
            </a:r>
          </a:p>
          <a:p>
            <a:pPr fontAlgn="base">
              <a:buClr>
                <a:schemeClr val="tx2"/>
              </a:buClr>
            </a:pPr>
            <a:r>
              <a:rPr lang="en-US" sz="2000" dirty="0" smtClean="0">
                <a:solidFill>
                  <a:schemeClr val="tx1">
                    <a:lumMod val="75000"/>
                    <a:lumOff val="25000"/>
                  </a:schemeClr>
                </a:solidFill>
                <a:latin typeface="+mj-lt"/>
              </a:rPr>
              <a:t>Stakeholders see for voting</a:t>
            </a:r>
            <a:endParaRPr lang="en-IN" sz="2000" dirty="0" smtClean="0">
              <a:solidFill>
                <a:schemeClr val="tx1">
                  <a:lumMod val="75000"/>
                  <a:lumOff val="25000"/>
                </a:schemeClr>
              </a:solidFill>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3989839254"/>
              </p:ext>
            </p:extLst>
          </p:nvPr>
        </p:nvGraphicFramePr>
        <p:xfrm>
          <a:off x="5885720" y="2061881"/>
          <a:ext cx="5019570" cy="3657600"/>
        </p:xfrm>
        <a:graphic>
          <a:graphicData uri="http://schemas.openxmlformats.org/drawingml/2006/table">
            <a:tbl>
              <a:tblPr firstRow="1" bandRow="1">
                <a:tableStyleId>{5940675A-B579-460E-94D1-54222C63F5DA}</a:tableStyleId>
              </a:tblPr>
              <a:tblGrid>
                <a:gridCol w="836595"/>
                <a:gridCol w="836595"/>
                <a:gridCol w="836595"/>
                <a:gridCol w="836595"/>
                <a:gridCol w="836595"/>
                <a:gridCol w="836595"/>
              </a:tblGrid>
              <a:tr h="609600">
                <a:tc>
                  <a:txBody>
                    <a:bodyPr/>
                    <a:lstStyle/>
                    <a:p>
                      <a:r>
                        <a:rPr lang="en-IN" sz="2400" dirty="0" smtClean="0"/>
                        <a:t>5</a:t>
                      </a:r>
                      <a:endParaRPr lang="en-IN" sz="2400" dirty="0"/>
                    </a:p>
                  </a:txBody>
                  <a:tcPr marL="121920" marR="121920">
                    <a:solidFill>
                      <a:srgbClr val="00B0F0"/>
                    </a:solidFill>
                  </a:tcPr>
                </a:tc>
                <a:tc>
                  <a:txBody>
                    <a:bodyPr/>
                    <a:lstStyle/>
                    <a:p>
                      <a:r>
                        <a:rPr lang="en-IN" sz="2400" dirty="0" smtClean="0"/>
                        <a:t>5</a:t>
                      </a:r>
                      <a:endParaRPr lang="en-IN" sz="2400" dirty="0"/>
                    </a:p>
                  </a:txBody>
                  <a:tcPr marL="121920" marR="121920">
                    <a:solidFill>
                      <a:schemeClr val="accent2">
                        <a:lumMod val="20000"/>
                        <a:lumOff val="80000"/>
                      </a:schemeClr>
                    </a:solidFill>
                  </a:tcPr>
                </a:tc>
                <a:tc>
                  <a:txBody>
                    <a:bodyPr/>
                    <a:lstStyle/>
                    <a:p>
                      <a:r>
                        <a:rPr lang="en-IN" sz="2400" dirty="0" smtClean="0"/>
                        <a:t>10</a:t>
                      </a:r>
                      <a:endParaRPr lang="en-IN" sz="2400" dirty="0"/>
                    </a:p>
                  </a:txBody>
                  <a:tcPr marL="121920" marR="121920">
                    <a:solidFill>
                      <a:srgbClr val="76828A"/>
                    </a:solidFill>
                  </a:tcPr>
                </a:tc>
                <a:tc>
                  <a:txBody>
                    <a:bodyPr/>
                    <a:lstStyle/>
                    <a:p>
                      <a:r>
                        <a:rPr lang="en-IN" sz="2400" dirty="0" smtClean="0"/>
                        <a:t>15</a:t>
                      </a:r>
                      <a:endParaRPr lang="en-IN" sz="2400" dirty="0"/>
                    </a:p>
                  </a:txBody>
                  <a:tcPr marL="121920" marR="121920">
                    <a:solidFill>
                      <a:srgbClr val="FFC000"/>
                    </a:solidFill>
                  </a:tcPr>
                </a:tc>
                <a:tc>
                  <a:txBody>
                    <a:bodyPr/>
                    <a:lstStyle/>
                    <a:p>
                      <a:r>
                        <a:rPr lang="en-IN" sz="2400" dirty="0" smtClean="0"/>
                        <a:t>20</a:t>
                      </a:r>
                      <a:endParaRPr lang="en-IN" sz="2400" dirty="0"/>
                    </a:p>
                  </a:txBody>
                  <a:tcPr marL="121920" marR="121920">
                    <a:solidFill>
                      <a:srgbClr val="FFC000"/>
                    </a:solidFill>
                  </a:tcPr>
                </a:tc>
                <a:tc>
                  <a:txBody>
                    <a:bodyPr/>
                    <a:lstStyle/>
                    <a:p>
                      <a:r>
                        <a:rPr lang="en-IN" sz="2400" dirty="0" smtClean="0"/>
                        <a:t>25</a:t>
                      </a:r>
                      <a:endParaRPr lang="en-IN" sz="2400" dirty="0"/>
                    </a:p>
                  </a:txBody>
                  <a:tcPr marL="121920" marR="121920">
                    <a:solidFill>
                      <a:schemeClr val="bg2"/>
                    </a:solidFill>
                  </a:tcPr>
                </a:tc>
              </a:tr>
              <a:tr h="609600">
                <a:tc>
                  <a:txBody>
                    <a:bodyPr/>
                    <a:lstStyle/>
                    <a:p>
                      <a:r>
                        <a:rPr lang="en-IN" sz="2400" dirty="0" smtClean="0"/>
                        <a:t>4</a:t>
                      </a:r>
                      <a:endParaRPr lang="en-IN" sz="2400" dirty="0"/>
                    </a:p>
                  </a:txBody>
                  <a:tcPr marL="121920" marR="121920">
                    <a:solidFill>
                      <a:srgbClr val="00B0F0"/>
                    </a:solidFill>
                  </a:tcPr>
                </a:tc>
                <a:tc>
                  <a:txBody>
                    <a:bodyPr/>
                    <a:lstStyle/>
                    <a:p>
                      <a:r>
                        <a:rPr lang="en-IN" sz="2400" dirty="0" smtClean="0"/>
                        <a:t>4</a:t>
                      </a:r>
                      <a:endParaRPr lang="en-IN" sz="2400" dirty="0"/>
                    </a:p>
                  </a:txBody>
                  <a:tcPr marL="121920" marR="121920">
                    <a:solidFill>
                      <a:schemeClr val="accent2">
                        <a:lumMod val="20000"/>
                        <a:lumOff val="80000"/>
                      </a:schemeClr>
                    </a:solidFill>
                  </a:tcPr>
                </a:tc>
                <a:tc>
                  <a:txBody>
                    <a:bodyPr/>
                    <a:lstStyle/>
                    <a:p>
                      <a:r>
                        <a:rPr lang="en-IN" sz="2400" dirty="0" smtClean="0"/>
                        <a:t>8</a:t>
                      </a:r>
                      <a:endParaRPr lang="en-IN" sz="2400" dirty="0"/>
                    </a:p>
                  </a:txBody>
                  <a:tcPr marL="121920" marR="121920">
                    <a:solidFill>
                      <a:srgbClr val="76828A"/>
                    </a:solidFill>
                  </a:tcPr>
                </a:tc>
                <a:tc>
                  <a:txBody>
                    <a:bodyPr/>
                    <a:lstStyle/>
                    <a:p>
                      <a:r>
                        <a:rPr lang="en-IN" sz="2400" dirty="0" smtClean="0"/>
                        <a:t>12</a:t>
                      </a:r>
                      <a:endParaRPr lang="en-IN" sz="2400" dirty="0"/>
                    </a:p>
                  </a:txBody>
                  <a:tcPr marL="121920" marR="121920">
                    <a:solidFill>
                      <a:srgbClr val="76828A"/>
                    </a:solidFill>
                  </a:tcPr>
                </a:tc>
                <a:tc>
                  <a:txBody>
                    <a:bodyPr/>
                    <a:lstStyle/>
                    <a:p>
                      <a:r>
                        <a:rPr lang="en-IN" sz="2400" dirty="0" smtClean="0"/>
                        <a:t>16</a:t>
                      </a:r>
                      <a:endParaRPr lang="en-IN" sz="2400" dirty="0"/>
                    </a:p>
                  </a:txBody>
                  <a:tcPr marL="121920" marR="121920">
                    <a:solidFill>
                      <a:srgbClr val="FFC000"/>
                    </a:solidFill>
                  </a:tcPr>
                </a:tc>
                <a:tc>
                  <a:txBody>
                    <a:bodyPr/>
                    <a:lstStyle/>
                    <a:p>
                      <a:r>
                        <a:rPr lang="en-IN" sz="2400" dirty="0" smtClean="0"/>
                        <a:t>20</a:t>
                      </a:r>
                      <a:endParaRPr lang="en-IN" sz="2400" dirty="0"/>
                    </a:p>
                  </a:txBody>
                  <a:tcPr marL="121920" marR="121920">
                    <a:solidFill>
                      <a:srgbClr val="FFC000"/>
                    </a:solidFill>
                  </a:tcPr>
                </a:tc>
              </a:tr>
              <a:tr h="609600">
                <a:tc>
                  <a:txBody>
                    <a:bodyPr/>
                    <a:lstStyle/>
                    <a:p>
                      <a:r>
                        <a:rPr lang="en-IN" sz="2400" dirty="0" smtClean="0"/>
                        <a:t>3</a:t>
                      </a:r>
                      <a:endParaRPr lang="en-IN" sz="2400" dirty="0"/>
                    </a:p>
                  </a:txBody>
                  <a:tcPr marL="121920" marR="121920">
                    <a:solidFill>
                      <a:srgbClr val="00B0F0"/>
                    </a:solidFill>
                  </a:tcPr>
                </a:tc>
                <a:tc>
                  <a:txBody>
                    <a:bodyPr/>
                    <a:lstStyle/>
                    <a:p>
                      <a:r>
                        <a:rPr lang="en-IN" sz="2400" dirty="0" smtClean="0"/>
                        <a:t>3</a:t>
                      </a:r>
                      <a:endParaRPr lang="en-IN" sz="2400" dirty="0"/>
                    </a:p>
                  </a:txBody>
                  <a:tcPr marL="121920" marR="121920">
                    <a:solidFill>
                      <a:schemeClr val="accent2">
                        <a:lumMod val="20000"/>
                        <a:lumOff val="80000"/>
                      </a:schemeClr>
                    </a:solidFill>
                  </a:tcPr>
                </a:tc>
                <a:tc>
                  <a:txBody>
                    <a:bodyPr/>
                    <a:lstStyle/>
                    <a:p>
                      <a:r>
                        <a:rPr lang="en-IN" sz="2400" dirty="0" smtClean="0"/>
                        <a:t>6</a:t>
                      </a:r>
                      <a:endParaRPr lang="en-IN" sz="2400" dirty="0"/>
                    </a:p>
                  </a:txBody>
                  <a:tcPr marL="121920" marR="121920">
                    <a:solidFill>
                      <a:srgbClr val="76828A"/>
                    </a:solidFill>
                  </a:tcPr>
                </a:tc>
                <a:tc>
                  <a:txBody>
                    <a:bodyPr/>
                    <a:lstStyle/>
                    <a:p>
                      <a:r>
                        <a:rPr lang="en-IN" sz="2400" dirty="0" smtClean="0"/>
                        <a:t>9</a:t>
                      </a:r>
                      <a:endParaRPr lang="en-IN" sz="2400" dirty="0"/>
                    </a:p>
                  </a:txBody>
                  <a:tcPr marL="121920" marR="121920">
                    <a:solidFill>
                      <a:srgbClr val="76828A"/>
                    </a:solidFill>
                  </a:tcPr>
                </a:tc>
                <a:tc>
                  <a:txBody>
                    <a:bodyPr/>
                    <a:lstStyle/>
                    <a:p>
                      <a:r>
                        <a:rPr lang="en-IN" sz="2400" dirty="0" smtClean="0"/>
                        <a:t>12</a:t>
                      </a:r>
                      <a:endParaRPr lang="en-IN" sz="2400" dirty="0"/>
                    </a:p>
                  </a:txBody>
                  <a:tcPr marL="121920" marR="121920">
                    <a:solidFill>
                      <a:srgbClr val="76828A"/>
                    </a:solidFill>
                  </a:tcPr>
                </a:tc>
                <a:tc>
                  <a:txBody>
                    <a:bodyPr/>
                    <a:lstStyle/>
                    <a:p>
                      <a:r>
                        <a:rPr lang="en-IN" sz="2400" dirty="0" smtClean="0"/>
                        <a:t>15</a:t>
                      </a:r>
                      <a:endParaRPr lang="en-IN" sz="2400" dirty="0"/>
                    </a:p>
                  </a:txBody>
                  <a:tcPr marL="121920" marR="121920">
                    <a:solidFill>
                      <a:srgbClr val="FFC000"/>
                    </a:solidFill>
                  </a:tcPr>
                </a:tc>
              </a:tr>
              <a:tr h="609600">
                <a:tc>
                  <a:txBody>
                    <a:bodyPr/>
                    <a:lstStyle/>
                    <a:p>
                      <a:r>
                        <a:rPr lang="en-IN" sz="2400" dirty="0" smtClean="0"/>
                        <a:t>2</a:t>
                      </a:r>
                      <a:endParaRPr lang="en-IN" sz="2400" dirty="0"/>
                    </a:p>
                  </a:txBody>
                  <a:tcPr marL="121920" marR="121920">
                    <a:solidFill>
                      <a:srgbClr val="00B0F0"/>
                    </a:solidFill>
                  </a:tcPr>
                </a:tc>
                <a:tc>
                  <a:txBody>
                    <a:bodyPr/>
                    <a:lstStyle/>
                    <a:p>
                      <a:r>
                        <a:rPr lang="en-IN" sz="2400" dirty="0" smtClean="0"/>
                        <a:t>2</a:t>
                      </a:r>
                      <a:endParaRPr lang="en-IN" sz="2400" dirty="0"/>
                    </a:p>
                  </a:txBody>
                  <a:tcPr marL="121920" marR="121920">
                    <a:solidFill>
                      <a:schemeClr val="accent2">
                        <a:lumMod val="20000"/>
                        <a:lumOff val="80000"/>
                      </a:schemeClr>
                    </a:solidFill>
                  </a:tcPr>
                </a:tc>
                <a:tc>
                  <a:txBody>
                    <a:bodyPr/>
                    <a:lstStyle/>
                    <a:p>
                      <a:r>
                        <a:rPr lang="en-IN" sz="2400" dirty="0" smtClean="0"/>
                        <a:t>4</a:t>
                      </a:r>
                      <a:endParaRPr lang="en-IN" sz="2400" dirty="0"/>
                    </a:p>
                  </a:txBody>
                  <a:tcPr marL="121920" marR="121920">
                    <a:solidFill>
                      <a:schemeClr val="accent2">
                        <a:lumMod val="20000"/>
                        <a:lumOff val="80000"/>
                      </a:schemeClr>
                    </a:solidFill>
                  </a:tcPr>
                </a:tc>
                <a:tc>
                  <a:txBody>
                    <a:bodyPr/>
                    <a:lstStyle/>
                    <a:p>
                      <a:r>
                        <a:rPr lang="en-IN" sz="2400" dirty="0" smtClean="0"/>
                        <a:t>6</a:t>
                      </a:r>
                      <a:endParaRPr lang="en-IN" sz="2400" dirty="0"/>
                    </a:p>
                  </a:txBody>
                  <a:tcPr marL="121920" marR="121920">
                    <a:solidFill>
                      <a:srgbClr val="76828A"/>
                    </a:solidFill>
                  </a:tcPr>
                </a:tc>
                <a:tc>
                  <a:txBody>
                    <a:bodyPr/>
                    <a:lstStyle/>
                    <a:p>
                      <a:r>
                        <a:rPr lang="en-IN" sz="2400" dirty="0" smtClean="0"/>
                        <a:t>8</a:t>
                      </a:r>
                      <a:endParaRPr lang="en-IN" sz="2400" dirty="0"/>
                    </a:p>
                  </a:txBody>
                  <a:tcPr marL="121920" marR="121920">
                    <a:solidFill>
                      <a:srgbClr val="76828A"/>
                    </a:solidFill>
                  </a:tcPr>
                </a:tc>
                <a:tc>
                  <a:txBody>
                    <a:bodyPr/>
                    <a:lstStyle/>
                    <a:p>
                      <a:r>
                        <a:rPr lang="en-IN" sz="2400" dirty="0" smtClean="0"/>
                        <a:t>10</a:t>
                      </a:r>
                      <a:endParaRPr lang="en-IN" sz="2400" dirty="0"/>
                    </a:p>
                  </a:txBody>
                  <a:tcPr marL="121920" marR="121920">
                    <a:solidFill>
                      <a:srgbClr val="76828A"/>
                    </a:solidFill>
                  </a:tcPr>
                </a:tc>
              </a:tr>
              <a:tr h="60960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smtClean="0"/>
                        <a:t>1</a:t>
                      </a:r>
                    </a:p>
                  </a:txBody>
                  <a:tcPr marL="121920" marR="121920">
                    <a:solidFill>
                      <a:srgbClr val="00B0F0"/>
                    </a:solidFill>
                  </a:tcPr>
                </a:tc>
                <a:tc>
                  <a:txBody>
                    <a:bodyPr/>
                    <a:lstStyle/>
                    <a:p>
                      <a:r>
                        <a:rPr lang="en-IN" sz="2400" dirty="0" smtClean="0"/>
                        <a:t>1</a:t>
                      </a:r>
                      <a:endParaRPr lang="en-IN" sz="2400" dirty="0"/>
                    </a:p>
                  </a:txBody>
                  <a:tcPr marL="121920" marR="121920">
                    <a:solidFill>
                      <a:schemeClr val="bg1">
                        <a:lumMod val="95000"/>
                      </a:schemeClr>
                    </a:solidFill>
                  </a:tcPr>
                </a:tc>
                <a:tc>
                  <a:txBody>
                    <a:bodyPr/>
                    <a:lstStyle/>
                    <a:p>
                      <a:r>
                        <a:rPr lang="en-IN" sz="2400" dirty="0" smtClean="0"/>
                        <a:t>2</a:t>
                      </a:r>
                      <a:endParaRPr lang="en-IN" sz="2400" dirty="0"/>
                    </a:p>
                  </a:txBody>
                  <a:tcPr marL="121920" marR="121920">
                    <a:solidFill>
                      <a:schemeClr val="bg1">
                        <a:lumMod val="95000"/>
                      </a:schemeClr>
                    </a:solidFill>
                  </a:tcPr>
                </a:tc>
                <a:tc>
                  <a:txBody>
                    <a:bodyPr/>
                    <a:lstStyle/>
                    <a:p>
                      <a:r>
                        <a:rPr lang="en-IN" sz="2400" dirty="0" smtClean="0"/>
                        <a:t>3</a:t>
                      </a:r>
                      <a:endParaRPr lang="en-IN" sz="2400" dirty="0"/>
                    </a:p>
                  </a:txBody>
                  <a:tcPr marL="121920" marR="121920">
                    <a:solidFill>
                      <a:schemeClr val="bg1">
                        <a:lumMod val="95000"/>
                      </a:schemeClr>
                    </a:solidFill>
                  </a:tcPr>
                </a:tc>
                <a:tc>
                  <a:txBody>
                    <a:bodyPr/>
                    <a:lstStyle/>
                    <a:p>
                      <a:pPr marL="0" algn="l" defTabSz="914400" rtl="0" eaLnBrk="1" latinLnBrk="0" hangingPunct="1"/>
                      <a:r>
                        <a:rPr lang="en-IN" sz="2400" kern="1200" dirty="0" smtClean="0">
                          <a:solidFill>
                            <a:schemeClr val="tx1"/>
                          </a:solidFill>
                          <a:latin typeface="+mn-lt"/>
                          <a:ea typeface="+mn-ea"/>
                          <a:cs typeface="+mn-cs"/>
                        </a:rPr>
                        <a:t>4</a:t>
                      </a:r>
                      <a:endParaRPr lang="en-IN" sz="2400" kern="1200" dirty="0">
                        <a:solidFill>
                          <a:schemeClr val="tx1"/>
                        </a:solidFill>
                        <a:latin typeface="+mn-lt"/>
                        <a:ea typeface="+mn-ea"/>
                        <a:cs typeface="+mn-cs"/>
                      </a:endParaRPr>
                    </a:p>
                  </a:txBody>
                  <a:tcPr marL="121920" marR="121920">
                    <a:solidFill>
                      <a:schemeClr val="bg1">
                        <a:lumMod val="95000"/>
                      </a:schemeClr>
                    </a:solidFill>
                  </a:tcPr>
                </a:tc>
                <a:tc>
                  <a:txBody>
                    <a:bodyPr/>
                    <a:lstStyle/>
                    <a:p>
                      <a:r>
                        <a:rPr lang="en-IN" sz="2400" dirty="0" smtClean="0"/>
                        <a:t>5</a:t>
                      </a:r>
                      <a:endParaRPr lang="en-IN" sz="2400" dirty="0"/>
                    </a:p>
                  </a:txBody>
                  <a:tcPr marL="121920" marR="121920">
                    <a:solidFill>
                      <a:schemeClr val="bg1">
                        <a:lumMod val="95000"/>
                      </a:schemeClr>
                    </a:solidFill>
                  </a:tcPr>
                </a:tc>
              </a:tr>
              <a:tr h="609600">
                <a:tc vMerge="1">
                  <a:txBody>
                    <a:bodyPr/>
                    <a:lstStyle/>
                    <a:p>
                      <a:endParaRPr lang="en-IN" sz="2400" dirty="0"/>
                    </a:p>
                  </a:txBody>
                  <a:tcPr>
                    <a:solidFill>
                      <a:srgbClr val="00B0F0"/>
                    </a:solidFill>
                  </a:tcPr>
                </a:tc>
                <a:tc>
                  <a:txBody>
                    <a:bodyPr/>
                    <a:lstStyle/>
                    <a:p>
                      <a:r>
                        <a:rPr lang="en-IN" sz="2400" dirty="0" smtClean="0"/>
                        <a:t>1</a:t>
                      </a:r>
                      <a:endParaRPr lang="en-IN" sz="2400" dirty="0"/>
                    </a:p>
                  </a:txBody>
                  <a:tcPr marL="121920" marR="121920">
                    <a:solidFill>
                      <a:srgbClr val="00B0F0"/>
                    </a:solidFill>
                  </a:tcPr>
                </a:tc>
                <a:tc>
                  <a:txBody>
                    <a:bodyPr/>
                    <a:lstStyle/>
                    <a:p>
                      <a:r>
                        <a:rPr lang="en-IN" sz="2400" dirty="0" smtClean="0"/>
                        <a:t>2</a:t>
                      </a:r>
                      <a:endParaRPr lang="en-IN" sz="2400" dirty="0"/>
                    </a:p>
                  </a:txBody>
                  <a:tcPr marL="121920" marR="121920">
                    <a:solidFill>
                      <a:srgbClr val="00B0F0"/>
                    </a:solidFill>
                  </a:tcPr>
                </a:tc>
                <a:tc>
                  <a:txBody>
                    <a:bodyPr/>
                    <a:lstStyle/>
                    <a:p>
                      <a:r>
                        <a:rPr lang="en-IN" sz="2400" dirty="0" smtClean="0"/>
                        <a:t>3</a:t>
                      </a:r>
                      <a:endParaRPr lang="en-IN" sz="2400" dirty="0"/>
                    </a:p>
                  </a:txBody>
                  <a:tcPr marL="121920" marR="121920">
                    <a:solidFill>
                      <a:srgbClr val="00B0F0"/>
                    </a:solidFill>
                  </a:tcPr>
                </a:tc>
                <a:tc>
                  <a:txBody>
                    <a:bodyPr/>
                    <a:lstStyle/>
                    <a:p>
                      <a:r>
                        <a:rPr lang="en-IN" sz="2400" dirty="0" smtClean="0"/>
                        <a:t>4</a:t>
                      </a:r>
                      <a:endParaRPr lang="en-IN" sz="2400" dirty="0"/>
                    </a:p>
                  </a:txBody>
                  <a:tcPr marL="121920" marR="121920">
                    <a:solidFill>
                      <a:srgbClr val="00B0F0"/>
                    </a:solidFill>
                  </a:tcPr>
                </a:tc>
                <a:tc>
                  <a:txBody>
                    <a:bodyPr/>
                    <a:lstStyle/>
                    <a:p>
                      <a:r>
                        <a:rPr lang="en-IN" sz="2400" dirty="0" smtClean="0"/>
                        <a:t>5</a:t>
                      </a:r>
                      <a:endParaRPr lang="en-IN" sz="2400" dirty="0"/>
                    </a:p>
                  </a:txBody>
                  <a:tcPr marL="121920" marR="121920">
                    <a:solidFill>
                      <a:srgbClr val="00B0F0"/>
                    </a:solidFill>
                  </a:tcPr>
                </a:tc>
              </a:tr>
            </a:tbl>
          </a:graphicData>
        </a:graphic>
      </p:graphicFrame>
      <p:sp>
        <p:nvSpPr>
          <p:cNvPr id="11" name="TextBox 10"/>
          <p:cNvSpPr txBox="1"/>
          <p:nvPr/>
        </p:nvSpPr>
        <p:spPr>
          <a:xfrm>
            <a:off x="6209321" y="5771406"/>
            <a:ext cx="4690515" cy="61555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2000" dirty="0" smtClean="0">
                <a:solidFill>
                  <a:schemeClr val="tx1">
                    <a:lumMod val="75000"/>
                    <a:lumOff val="25000"/>
                  </a:schemeClr>
                </a:solidFill>
                <a:latin typeface="+mj-lt"/>
              </a:rPr>
              <a:t>Urgency </a:t>
            </a:r>
            <a:r>
              <a:rPr lang="en-US" sz="2000" dirty="0" smtClean="0">
                <a:solidFill>
                  <a:schemeClr val="tx1">
                    <a:lumMod val="75000"/>
                    <a:lumOff val="25000"/>
                  </a:schemeClr>
                </a:solidFill>
                <a:latin typeface="+mj-lt"/>
                <a:sym typeface="Wingdings" panose="05000000000000000000" pitchFamily="2" charset="2"/>
              </a:rPr>
              <a:t> </a:t>
            </a:r>
            <a:endParaRPr lang="en-US" sz="2000" dirty="0" smtClean="0">
              <a:solidFill>
                <a:schemeClr val="tx1">
                  <a:lumMod val="75000"/>
                  <a:lumOff val="25000"/>
                </a:schemeClr>
              </a:solidFill>
              <a:latin typeface="+mj-lt"/>
            </a:endParaRPr>
          </a:p>
          <a:p>
            <a:pPr algn="ctr" fontAlgn="base">
              <a:buClr>
                <a:schemeClr val="tx2"/>
              </a:buClr>
            </a:pPr>
            <a:r>
              <a:rPr lang="en-US" sz="2000" dirty="0" smtClean="0">
                <a:solidFill>
                  <a:schemeClr val="tx1">
                    <a:lumMod val="75000"/>
                    <a:lumOff val="25000"/>
                  </a:schemeClr>
                </a:solidFill>
                <a:latin typeface="+mj-lt"/>
              </a:rPr>
              <a:t>5: Extremely urgent</a:t>
            </a:r>
            <a:endParaRPr lang="en-IN" sz="2000" dirty="0" smtClean="0">
              <a:solidFill>
                <a:schemeClr val="tx1">
                  <a:lumMod val="75000"/>
                  <a:lumOff val="25000"/>
                </a:schemeClr>
              </a:solidFill>
              <a:latin typeface="+mj-lt"/>
            </a:endParaRPr>
          </a:p>
        </p:txBody>
      </p:sp>
      <p:sp>
        <p:nvSpPr>
          <p:cNvPr id="12" name="TextBox 11"/>
          <p:cNvSpPr txBox="1"/>
          <p:nvPr/>
        </p:nvSpPr>
        <p:spPr>
          <a:xfrm rot="16200000">
            <a:off x="4579770" y="3428196"/>
            <a:ext cx="1821204" cy="30777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r>
              <a:rPr lang="en-US" sz="2000" dirty="0" smtClean="0">
                <a:solidFill>
                  <a:schemeClr val="tx1">
                    <a:lumMod val="75000"/>
                    <a:lumOff val="25000"/>
                  </a:schemeClr>
                </a:solidFill>
                <a:latin typeface="+mj-lt"/>
              </a:rPr>
              <a:t>Business Value </a:t>
            </a:r>
            <a:endParaRPr lang="en-IN" sz="2000" dirty="0" smtClean="0">
              <a:solidFill>
                <a:schemeClr val="tx1">
                  <a:lumMod val="75000"/>
                  <a:lumOff val="25000"/>
                </a:schemeClr>
              </a:solidFill>
              <a:latin typeface="+mj-lt"/>
            </a:endParaRPr>
          </a:p>
        </p:txBody>
      </p:sp>
      <p:sp>
        <p:nvSpPr>
          <p:cNvPr id="3" name="Title 2"/>
          <p:cNvSpPr>
            <a:spLocks noGrp="1"/>
          </p:cNvSpPr>
          <p:nvPr>
            <p:ph type="title"/>
          </p:nvPr>
        </p:nvSpPr>
        <p:spPr>
          <a:xfrm>
            <a:off x="641350" y="719139"/>
            <a:ext cx="10966449" cy="443198"/>
          </a:xfrm>
        </p:spPr>
        <p:txBody>
          <a:bodyPr/>
          <a:lstStyle/>
          <a:p>
            <a:r>
              <a:rPr lang="en-US" dirty="0"/>
              <a:t>Product Backlog: </a:t>
            </a:r>
            <a:r>
              <a:rPr lang="en-US" dirty="0" smtClean="0"/>
              <a:t>Prioritization</a:t>
            </a:r>
            <a:endParaRPr lang="en-US" dirty="0"/>
          </a:p>
        </p:txBody>
      </p:sp>
      <p:sp>
        <p:nvSpPr>
          <p:cNvPr id="7" name="Footer Placeholder 6"/>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6023948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User </a:t>
            </a:r>
            <a:r>
              <a:rPr lang="en-US" dirty="0" smtClean="0"/>
              <a:t>stories</a:t>
            </a:r>
            <a:endParaRPr lang="en-US" dirty="0"/>
          </a:p>
        </p:txBody>
      </p:sp>
      <p:sp>
        <p:nvSpPr>
          <p:cNvPr id="3" name="Footer Placeholder 2"/>
          <p:cNvSpPr>
            <a:spLocks noGrp="1"/>
          </p:cNvSpPr>
          <p:nvPr>
            <p:ph type="ftr" sz="quarter" idx="10"/>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8733041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422400" y="1752600"/>
            <a:ext cx="9878645" cy="3429000"/>
          </a:xfrm>
          <a:prstGeom prst="round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r>
              <a:rPr lang="en-IN" sz="2800" dirty="0">
                <a:solidFill>
                  <a:schemeClr val="tx1">
                    <a:lumMod val="65000"/>
                    <a:lumOff val="35000"/>
                  </a:schemeClr>
                </a:solidFill>
              </a:rPr>
              <a:t>As a</a:t>
            </a:r>
            <a:r>
              <a:rPr lang="en-IN" sz="2800" dirty="0"/>
              <a:t> </a:t>
            </a:r>
            <a:r>
              <a:rPr lang="en-IN" sz="2800" dirty="0">
                <a:solidFill>
                  <a:srgbClr val="FF0000"/>
                </a:solidFill>
              </a:rPr>
              <a:t>[type of user] </a:t>
            </a:r>
          </a:p>
          <a:p>
            <a:r>
              <a:rPr lang="en-IN" sz="2800" dirty="0">
                <a:solidFill>
                  <a:schemeClr val="tx1">
                    <a:lumMod val="65000"/>
                    <a:lumOff val="35000"/>
                  </a:schemeClr>
                </a:solidFill>
              </a:rPr>
              <a:t>I want to </a:t>
            </a:r>
            <a:r>
              <a:rPr lang="en-IN" sz="2800" dirty="0">
                <a:solidFill>
                  <a:srgbClr val="FF0000"/>
                </a:solidFill>
              </a:rPr>
              <a:t>[perform some task] </a:t>
            </a:r>
          </a:p>
          <a:p>
            <a:r>
              <a:rPr lang="en-IN" sz="2800" dirty="0">
                <a:solidFill>
                  <a:schemeClr val="tx1">
                    <a:lumMod val="65000"/>
                    <a:lumOff val="35000"/>
                  </a:schemeClr>
                </a:solidFill>
              </a:rPr>
              <a:t>so that I can </a:t>
            </a:r>
            <a:r>
              <a:rPr lang="en-IN" sz="2800" dirty="0">
                <a:solidFill>
                  <a:srgbClr val="FF0000"/>
                </a:solidFill>
              </a:rPr>
              <a:t>[reach some goal]</a:t>
            </a:r>
          </a:p>
        </p:txBody>
      </p:sp>
      <p:sp>
        <p:nvSpPr>
          <p:cNvPr id="2" name="Title 1"/>
          <p:cNvSpPr>
            <a:spLocks noGrp="1"/>
          </p:cNvSpPr>
          <p:nvPr>
            <p:ph type="title"/>
          </p:nvPr>
        </p:nvSpPr>
        <p:spPr>
          <a:xfrm>
            <a:off x="641350" y="719139"/>
            <a:ext cx="10966449" cy="443198"/>
          </a:xfrm>
        </p:spPr>
        <p:txBody>
          <a:bodyPr/>
          <a:lstStyle/>
          <a:p>
            <a:r>
              <a:rPr lang="en-US" dirty="0">
                <a:latin typeface="Arial" charset="0"/>
                <a:cs typeface="Arial" charset="0"/>
              </a:rPr>
              <a:t>User Story: </a:t>
            </a:r>
            <a:r>
              <a:rPr lang="en-IN" dirty="0">
                <a:latin typeface="Arial" charset="0"/>
                <a:cs typeface="Arial" charset="0"/>
              </a:rPr>
              <a:t>Mike Cohn’s Template</a:t>
            </a:r>
            <a:r>
              <a:rPr lang="en-US" dirty="0">
                <a:latin typeface="Arial" charset="0"/>
                <a:cs typeface="Arial" charset="0"/>
              </a:rPr>
              <a:t> </a:t>
            </a:r>
            <a:r>
              <a:rPr lang="en-US" dirty="0" smtClean="0">
                <a:latin typeface="Arial" charset="0"/>
                <a:cs typeface="Arial" charset="0"/>
              </a:rPr>
              <a:t>….</a:t>
            </a:r>
            <a:endParaRPr lang="en-US" dirty="0"/>
          </a:p>
        </p:txBody>
      </p:sp>
      <p:sp>
        <p:nvSpPr>
          <p:cNvPr id="4" name="Footer Placeholder 3"/>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2373154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noAutofit/>
          </a:bodyPr>
          <a:lstStyle/>
          <a:p>
            <a:pPr>
              <a:defRPr/>
            </a:pPr>
            <a:r>
              <a:rPr lang="en-US" dirty="0">
                <a:latin typeface="Arial" charset="0"/>
                <a:cs typeface="Arial" charset="0"/>
              </a:rPr>
              <a:t>User Story1 </a:t>
            </a:r>
          </a:p>
        </p:txBody>
      </p:sp>
      <p:sp>
        <p:nvSpPr>
          <p:cNvPr id="5" name="Rounded Rectangle 4"/>
          <p:cNvSpPr/>
          <p:nvPr/>
        </p:nvSpPr>
        <p:spPr>
          <a:xfrm>
            <a:off x="800847" y="1720612"/>
            <a:ext cx="9855200" cy="3429000"/>
          </a:xfrm>
          <a:prstGeom prst="round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r>
              <a:rPr lang="en-IN" sz="2800" b="1" dirty="0">
                <a:solidFill>
                  <a:schemeClr val="tx1">
                    <a:lumMod val="65000"/>
                    <a:lumOff val="35000"/>
                  </a:schemeClr>
                </a:solidFill>
                <a:latin typeface="Arial" panose="020B0604020202020204" pitchFamily="34" charset="0"/>
                <a:ea typeface="Ebrima" pitchFamily="2" charset="0"/>
                <a:cs typeface="Arial" panose="020B0604020202020204" pitchFamily="34" charset="0"/>
              </a:rPr>
              <a:t>As </a:t>
            </a:r>
            <a:r>
              <a:rPr lang="en-IN" sz="2800" b="1" dirty="0" smtClean="0">
                <a:solidFill>
                  <a:schemeClr val="tx1">
                    <a:lumMod val="65000"/>
                    <a:lumOff val="35000"/>
                  </a:schemeClr>
                </a:solidFill>
                <a:latin typeface="Arial" panose="020B0604020202020204" pitchFamily="34" charset="0"/>
                <a:ea typeface="Ebrima" pitchFamily="2" charset="0"/>
                <a:cs typeface="Arial" panose="020B0604020202020204" pitchFamily="34" charset="0"/>
              </a:rPr>
              <a:t>a</a:t>
            </a:r>
            <a:r>
              <a:rPr lang="en-IN" sz="2800" dirty="0" smtClean="0">
                <a:solidFill>
                  <a:schemeClr val="tx1">
                    <a:lumMod val="65000"/>
                    <a:lumOff val="35000"/>
                  </a:schemeClr>
                </a:solidFill>
                <a:latin typeface="Arial" panose="020B0604020202020204" pitchFamily="34" charset="0"/>
                <a:ea typeface="Ebrima" pitchFamily="2" charset="0"/>
                <a:cs typeface="Arial" panose="020B0604020202020204" pitchFamily="34" charset="0"/>
              </a:rPr>
              <a:t> customer, </a:t>
            </a:r>
          </a:p>
          <a:p>
            <a:r>
              <a:rPr lang="en-IN" sz="2800" b="1" dirty="0" smtClean="0">
                <a:solidFill>
                  <a:schemeClr val="tx1">
                    <a:lumMod val="65000"/>
                    <a:lumOff val="35000"/>
                  </a:schemeClr>
                </a:solidFill>
                <a:latin typeface="Arial" panose="020B0604020202020204" pitchFamily="34" charset="0"/>
                <a:ea typeface="Ebrima" pitchFamily="2" charset="0"/>
                <a:cs typeface="Arial" panose="020B0604020202020204" pitchFamily="34" charset="0"/>
              </a:rPr>
              <a:t>I want to </a:t>
            </a:r>
            <a:r>
              <a:rPr lang="en-IN" sz="2800" dirty="0" smtClean="0">
                <a:solidFill>
                  <a:schemeClr val="tx1">
                    <a:lumMod val="65000"/>
                    <a:lumOff val="35000"/>
                  </a:schemeClr>
                </a:solidFill>
                <a:latin typeface="Arial" panose="020B0604020202020204" pitchFamily="34" charset="0"/>
                <a:ea typeface="Ebrima" pitchFamily="2" charset="0"/>
                <a:cs typeface="Arial" panose="020B0604020202020204" pitchFamily="34" charset="0"/>
              </a:rPr>
              <a:t>know how much my order will cost to   ship based on the shipping speed I choose </a:t>
            </a:r>
          </a:p>
          <a:p>
            <a:r>
              <a:rPr lang="en-IN" sz="2800" b="1" dirty="0" smtClean="0">
                <a:solidFill>
                  <a:schemeClr val="tx1">
                    <a:lumMod val="65000"/>
                    <a:lumOff val="35000"/>
                  </a:schemeClr>
                </a:solidFill>
                <a:latin typeface="Arial" panose="020B0604020202020204" pitchFamily="34" charset="0"/>
                <a:ea typeface="Ebrima" pitchFamily="2" charset="0"/>
                <a:cs typeface="Arial" panose="020B0604020202020204" pitchFamily="34" charset="0"/>
              </a:rPr>
              <a:t>so </a:t>
            </a:r>
            <a:r>
              <a:rPr lang="en-IN" sz="2800" b="1" dirty="0">
                <a:solidFill>
                  <a:schemeClr val="tx1">
                    <a:lumMod val="65000"/>
                    <a:lumOff val="35000"/>
                  </a:schemeClr>
                </a:solidFill>
                <a:latin typeface="Arial" panose="020B0604020202020204" pitchFamily="34" charset="0"/>
                <a:ea typeface="Ebrima" pitchFamily="2" charset="0"/>
                <a:cs typeface="Arial" panose="020B0604020202020204" pitchFamily="34" charset="0"/>
              </a:rPr>
              <a:t>that </a:t>
            </a:r>
            <a:r>
              <a:rPr lang="en-IN" sz="2800" dirty="0" smtClean="0">
                <a:solidFill>
                  <a:schemeClr val="tx1">
                    <a:lumMod val="65000"/>
                    <a:lumOff val="35000"/>
                  </a:schemeClr>
                </a:solidFill>
                <a:latin typeface="Arial" panose="020B0604020202020204" pitchFamily="34" charset="0"/>
                <a:ea typeface="Ebrima" pitchFamily="2" charset="0"/>
                <a:cs typeface="Arial" panose="020B0604020202020204" pitchFamily="34" charset="0"/>
              </a:rPr>
              <a:t>I can choose a different shipping speed if I want to.</a:t>
            </a:r>
            <a:endParaRPr lang="en-IN" sz="2800" dirty="0">
              <a:solidFill>
                <a:srgbClr val="FF0000"/>
              </a:solidFill>
              <a:latin typeface="Arial" panose="020B0604020202020204" pitchFamily="34" charset="0"/>
              <a:ea typeface="Ebrima" pitchFamily="2" charset="0"/>
              <a:cs typeface="Arial" panose="020B0604020202020204" pitchFamily="34" charset="0"/>
            </a:endParaRPr>
          </a:p>
        </p:txBody>
      </p:sp>
      <p:sp>
        <p:nvSpPr>
          <p:cNvPr id="2" name="Footer Placeholder 1"/>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816857044"/>
      </p:ext>
    </p:extLst>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noAutofit/>
          </a:bodyPr>
          <a:lstStyle/>
          <a:p>
            <a:pPr>
              <a:defRPr/>
            </a:pPr>
            <a:r>
              <a:rPr lang="en-US" dirty="0">
                <a:latin typeface="Arial" charset="0"/>
                <a:cs typeface="Arial" charset="0"/>
              </a:rPr>
              <a:t>User Story 2</a:t>
            </a:r>
          </a:p>
        </p:txBody>
      </p:sp>
      <p:sp>
        <p:nvSpPr>
          <p:cNvPr id="5" name="Rounded Rectangle 4"/>
          <p:cNvSpPr/>
          <p:nvPr/>
        </p:nvSpPr>
        <p:spPr>
          <a:xfrm>
            <a:off x="1056341" y="1787848"/>
            <a:ext cx="8737600" cy="3429000"/>
          </a:xfrm>
          <a:prstGeom prst="round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r>
              <a:rPr lang="en-IN" sz="2800" b="1" dirty="0">
                <a:solidFill>
                  <a:schemeClr val="tx1">
                    <a:lumMod val="65000"/>
                    <a:lumOff val="35000"/>
                  </a:schemeClr>
                </a:solidFill>
                <a:latin typeface="Arial" panose="020B0604020202020204" pitchFamily="34" charset="0"/>
                <a:ea typeface="Ebrima" pitchFamily="2" charset="0"/>
                <a:cs typeface="Arial" panose="020B0604020202020204" pitchFamily="34" charset="0"/>
              </a:rPr>
              <a:t>As </a:t>
            </a:r>
            <a:r>
              <a:rPr lang="en-IN" sz="2800" b="1" dirty="0" smtClean="0">
                <a:solidFill>
                  <a:schemeClr val="tx1">
                    <a:lumMod val="65000"/>
                    <a:lumOff val="35000"/>
                  </a:schemeClr>
                </a:solidFill>
                <a:latin typeface="Arial" panose="020B0604020202020204" pitchFamily="34" charset="0"/>
                <a:ea typeface="Ebrima" pitchFamily="2" charset="0"/>
                <a:cs typeface="Arial" panose="020B0604020202020204" pitchFamily="34" charset="0"/>
              </a:rPr>
              <a:t>a</a:t>
            </a:r>
            <a:r>
              <a:rPr lang="en-IN" sz="2800" dirty="0" smtClean="0">
                <a:solidFill>
                  <a:schemeClr val="tx1">
                    <a:lumMod val="65000"/>
                    <a:lumOff val="35000"/>
                  </a:schemeClr>
                </a:solidFill>
                <a:latin typeface="Arial" panose="020B0604020202020204" pitchFamily="34" charset="0"/>
                <a:ea typeface="Ebrima" pitchFamily="2" charset="0"/>
                <a:cs typeface="Arial" panose="020B0604020202020204" pitchFamily="34" charset="0"/>
              </a:rPr>
              <a:t> shopper on our site,</a:t>
            </a:r>
            <a:endParaRPr lang="en-IN" sz="2800" dirty="0">
              <a:solidFill>
                <a:srgbClr val="FF0000"/>
              </a:solidFill>
              <a:latin typeface="Arial" panose="020B0604020202020204" pitchFamily="34" charset="0"/>
              <a:ea typeface="Ebrima" pitchFamily="2" charset="0"/>
              <a:cs typeface="Arial" panose="020B0604020202020204" pitchFamily="34" charset="0"/>
            </a:endParaRPr>
          </a:p>
          <a:p>
            <a:r>
              <a:rPr lang="en-IN" sz="2800" b="1" dirty="0">
                <a:solidFill>
                  <a:schemeClr val="tx1">
                    <a:lumMod val="65000"/>
                    <a:lumOff val="35000"/>
                  </a:schemeClr>
                </a:solidFill>
                <a:latin typeface="Arial" panose="020B0604020202020204" pitchFamily="34" charset="0"/>
                <a:ea typeface="Ebrima" pitchFamily="2" charset="0"/>
                <a:cs typeface="Arial" panose="020B0604020202020204" pitchFamily="34" charset="0"/>
              </a:rPr>
              <a:t>I </a:t>
            </a:r>
            <a:r>
              <a:rPr lang="en-IN" sz="2800" b="1" dirty="0" smtClean="0">
                <a:solidFill>
                  <a:schemeClr val="tx1">
                    <a:lumMod val="65000"/>
                    <a:lumOff val="35000"/>
                  </a:schemeClr>
                </a:solidFill>
                <a:latin typeface="Arial" panose="020B0604020202020204" pitchFamily="34" charset="0"/>
                <a:ea typeface="Ebrima" pitchFamily="2" charset="0"/>
                <a:cs typeface="Arial" panose="020B0604020202020204" pitchFamily="34" charset="0"/>
              </a:rPr>
              <a:t>want to </a:t>
            </a:r>
            <a:r>
              <a:rPr lang="en-IN" sz="2800" dirty="0" smtClean="0">
                <a:solidFill>
                  <a:schemeClr val="tx1">
                    <a:lumMod val="65000"/>
                    <a:lumOff val="35000"/>
                  </a:schemeClr>
                </a:solidFill>
                <a:latin typeface="Arial" panose="020B0604020202020204" pitchFamily="34" charset="0"/>
                <a:ea typeface="Ebrima" pitchFamily="2" charset="0"/>
                <a:cs typeface="Arial" panose="020B0604020202020204" pitchFamily="34" charset="0"/>
              </a:rPr>
              <a:t>delete items out of my cart </a:t>
            </a:r>
            <a:endParaRPr lang="en-IN" sz="2800" dirty="0">
              <a:solidFill>
                <a:srgbClr val="FF0000"/>
              </a:solidFill>
              <a:latin typeface="Arial" panose="020B0604020202020204" pitchFamily="34" charset="0"/>
              <a:ea typeface="Ebrima" pitchFamily="2" charset="0"/>
              <a:cs typeface="Arial" panose="020B0604020202020204" pitchFamily="34" charset="0"/>
            </a:endParaRPr>
          </a:p>
          <a:p>
            <a:r>
              <a:rPr lang="en-IN" sz="2800" b="1" dirty="0">
                <a:solidFill>
                  <a:schemeClr val="tx1">
                    <a:lumMod val="65000"/>
                    <a:lumOff val="35000"/>
                  </a:schemeClr>
                </a:solidFill>
                <a:latin typeface="Arial" panose="020B0604020202020204" pitchFamily="34" charset="0"/>
                <a:ea typeface="Ebrima" pitchFamily="2" charset="0"/>
                <a:cs typeface="Arial" panose="020B0604020202020204" pitchFamily="34" charset="0"/>
              </a:rPr>
              <a:t>so that </a:t>
            </a:r>
            <a:r>
              <a:rPr lang="en-IN" sz="2800" dirty="0" smtClean="0">
                <a:solidFill>
                  <a:schemeClr val="tx1">
                    <a:lumMod val="65000"/>
                    <a:lumOff val="35000"/>
                  </a:schemeClr>
                </a:solidFill>
                <a:latin typeface="Arial" panose="020B0604020202020204" pitchFamily="34" charset="0"/>
                <a:ea typeface="Ebrima" pitchFamily="2" charset="0"/>
                <a:cs typeface="Arial" panose="020B0604020202020204" pitchFamily="34" charset="0"/>
              </a:rPr>
              <a:t>I don’t purchase extra items that I decide I don’t want</a:t>
            </a:r>
            <a:endParaRPr lang="en-IN" sz="2800" dirty="0">
              <a:solidFill>
                <a:srgbClr val="FF0000"/>
              </a:solidFill>
              <a:latin typeface="Arial" panose="020B0604020202020204" pitchFamily="34" charset="0"/>
              <a:ea typeface="Ebrima" pitchFamily="2" charset="0"/>
              <a:cs typeface="Arial" panose="020B0604020202020204" pitchFamily="34" charset="0"/>
            </a:endParaRPr>
          </a:p>
        </p:txBody>
      </p:sp>
      <p:sp>
        <p:nvSpPr>
          <p:cNvPr id="2" name="Footer Placeholder 1"/>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961056938"/>
      </p:ext>
    </p:extLst>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noAutofit/>
          </a:bodyPr>
          <a:lstStyle/>
          <a:p>
            <a:pPr>
              <a:defRPr/>
            </a:pPr>
            <a:r>
              <a:rPr lang="en-US" dirty="0">
                <a:latin typeface="Arial" charset="0"/>
                <a:cs typeface="Arial" charset="0"/>
              </a:rPr>
              <a:t>User </a:t>
            </a:r>
            <a:r>
              <a:rPr lang="en-US" dirty="0" smtClean="0">
                <a:latin typeface="Arial" charset="0"/>
                <a:cs typeface="Arial" charset="0"/>
              </a:rPr>
              <a:t>Story –Participation of team</a:t>
            </a:r>
            <a:endParaRPr lang="en-US" dirty="0">
              <a:latin typeface="Arial" charset="0"/>
              <a:cs typeface="Arial" charset="0"/>
            </a:endParaRPr>
          </a:p>
        </p:txBody>
      </p:sp>
      <p:sp>
        <p:nvSpPr>
          <p:cNvPr id="3" name="Text Placeholder 2"/>
          <p:cNvSpPr>
            <a:spLocks noGrp="1"/>
          </p:cNvSpPr>
          <p:nvPr>
            <p:ph type="body" sz="quarter" idx="10"/>
          </p:nvPr>
        </p:nvSpPr>
        <p:spPr>
          <a:xfrm>
            <a:off x="641350" y="1330642"/>
            <a:ext cx="10966451" cy="5379439"/>
          </a:xfrm>
        </p:spPr>
        <p:txBody>
          <a:bodyPr/>
          <a:lstStyle/>
          <a:p>
            <a:pPr fontAlgn="base">
              <a:buFont typeface="Wingdings" panose="05000000000000000000" pitchFamily="2" charset="2"/>
              <a:buChar char="§"/>
            </a:pPr>
            <a:r>
              <a:rPr lang="en-US" dirty="0">
                <a:solidFill>
                  <a:schemeClr val="tx1">
                    <a:lumMod val="75000"/>
                    <a:lumOff val="25000"/>
                  </a:schemeClr>
                </a:solidFill>
              </a:rPr>
              <a:t>Product Owner: We just want some easy way for users to delete items; </a:t>
            </a:r>
          </a:p>
          <a:p>
            <a:pPr lvl="1" fontAlgn="base">
              <a:buFont typeface="Wingdings" panose="05000000000000000000" pitchFamily="2" charset="2"/>
              <a:buChar char="§"/>
            </a:pPr>
            <a:r>
              <a:rPr lang="en-US" sz="1600" dirty="0" smtClean="0">
                <a:solidFill>
                  <a:schemeClr val="tx1">
                    <a:lumMod val="75000"/>
                    <a:lumOff val="25000"/>
                  </a:schemeClr>
                </a:solidFill>
              </a:rPr>
              <a:t>but </a:t>
            </a:r>
            <a:r>
              <a:rPr lang="en-US" sz="1600" dirty="0">
                <a:solidFill>
                  <a:schemeClr val="tx1">
                    <a:lumMod val="75000"/>
                    <a:lumOff val="25000"/>
                  </a:schemeClr>
                </a:solidFill>
              </a:rPr>
              <a:t>we don’t have a specific implementation in mind</a:t>
            </a:r>
          </a:p>
          <a:p>
            <a:pPr fontAlgn="base">
              <a:buFont typeface="Wingdings" panose="05000000000000000000" pitchFamily="2" charset="2"/>
              <a:buChar char="§"/>
            </a:pPr>
            <a:endParaRPr lang="en-US" dirty="0">
              <a:solidFill>
                <a:schemeClr val="tx1">
                  <a:lumMod val="75000"/>
                  <a:lumOff val="25000"/>
                </a:schemeClr>
              </a:solidFill>
            </a:endParaRPr>
          </a:p>
          <a:p>
            <a:pPr fontAlgn="base">
              <a:buFont typeface="Wingdings" panose="05000000000000000000" pitchFamily="2" charset="2"/>
              <a:buChar char="§"/>
            </a:pPr>
            <a:r>
              <a:rPr lang="en-US" dirty="0">
                <a:solidFill>
                  <a:schemeClr val="tx1">
                    <a:lumMod val="75000"/>
                    <a:lumOff val="25000"/>
                  </a:schemeClr>
                </a:solidFill>
              </a:rPr>
              <a:t>Tester: Should they be able to delete several items at once?</a:t>
            </a:r>
          </a:p>
          <a:p>
            <a:pPr fontAlgn="base">
              <a:buFont typeface="Wingdings" panose="05000000000000000000" pitchFamily="2" charset="2"/>
              <a:buChar char="§"/>
            </a:pPr>
            <a:endParaRPr lang="en-US" dirty="0">
              <a:solidFill>
                <a:schemeClr val="tx1">
                  <a:lumMod val="75000"/>
                  <a:lumOff val="25000"/>
                </a:schemeClr>
              </a:solidFill>
            </a:endParaRPr>
          </a:p>
          <a:p>
            <a:pPr fontAlgn="base">
              <a:buFont typeface="Wingdings" panose="05000000000000000000" pitchFamily="2" charset="2"/>
              <a:buChar char="§"/>
            </a:pPr>
            <a:r>
              <a:rPr lang="en-US" dirty="0">
                <a:solidFill>
                  <a:schemeClr val="tx1">
                    <a:lumMod val="75000"/>
                    <a:lumOff val="25000"/>
                  </a:schemeClr>
                </a:solidFill>
              </a:rPr>
              <a:t>Product Owner: Yes , Just make it as easy as possible</a:t>
            </a:r>
          </a:p>
          <a:p>
            <a:pPr fontAlgn="base">
              <a:buFont typeface="Wingdings" panose="05000000000000000000" pitchFamily="2" charset="2"/>
              <a:buChar char="§"/>
            </a:pPr>
            <a:endParaRPr lang="en-US" dirty="0">
              <a:solidFill>
                <a:schemeClr val="tx1">
                  <a:lumMod val="75000"/>
                  <a:lumOff val="25000"/>
                </a:schemeClr>
              </a:solidFill>
            </a:endParaRPr>
          </a:p>
          <a:p>
            <a:pPr fontAlgn="base">
              <a:buFont typeface="Wingdings" panose="05000000000000000000" pitchFamily="2" charset="2"/>
              <a:buChar char="§"/>
            </a:pPr>
            <a:r>
              <a:rPr lang="en-US" dirty="0">
                <a:solidFill>
                  <a:schemeClr val="tx1">
                    <a:lumMod val="75000"/>
                    <a:lumOff val="25000"/>
                  </a:schemeClr>
                </a:solidFill>
              </a:rPr>
              <a:t>Tester: What if they accidentally delete an item they wanted to buy?</a:t>
            </a:r>
          </a:p>
          <a:p>
            <a:pPr fontAlgn="base">
              <a:buFont typeface="Wingdings" panose="05000000000000000000" pitchFamily="2" charset="2"/>
              <a:buChar char="§"/>
            </a:pPr>
            <a:endParaRPr lang="en-US" dirty="0">
              <a:solidFill>
                <a:schemeClr val="tx1">
                  <a:lumMod val="75000"/>
                  <a:lumOff val="25000"/>
                </a:schemeClr>
              </a:solidFill>
            </a:endParaRPr>
          </a:p>
          <a:p>
            <a:pPr fontAlgn="base">
              <a:buFont typeface="Wingdings" panose="05000000000000000000" pitchFamily="2" charset="2"/>
              <a:buChar char="§"/>
            </a:pPr>
            <a:r>
              <a:rPr lang="en-US" dirty="0">
                <a:solidFill>
                  <a:schemeClr val="tx1">
                    <a:lumMod val="75000"/>
                    <a:lumOff val="25000"/>
                  </a:schemeClr>
                </a:solidFill>
              </a:rPr>
              <a:t>Product Owner: Is there some way for  retrieval of deleted items?</a:t>
            </a:r>
          </a:p>
          <a:p>
            <a:pPr fontAlgn="base">
              <a:buFont typeface="Wingdings" panose="05000000000000000000" pitchFamily="2" charset="2"/>
              <a:buChar char="§"/>
            </a:pPr>
            <a:endParaRPr lang="en-US" dirty="0">
              <a:solidFill>
                <a:schemeClr val="tx1">
                  <a:lumMod val="75000"/>
                  <a:lumOff val="25000"/>
                </a:schemeClr>
              </a:solidFill>
            </a:endParaRPr>
          </a:p>
          <a:p>
            <a:pPr fontAlgn="base">
              <a:buFont typeface="Wingdings" panose="05000000000000000000" pitchFamily="2" charset="2"/>
              <a:buChar char="§"/>
            </a:pPr>
            <a:r>
              <a:rPr lang="en-US" dirty="0">
                <a:solidFill>
                  <a:schemeClr val="tx1">
                    <a:lumMod val="75000"/>
                    <a:lumOff val="25000"/>
                  </a:schemeClr>
                </a:solidFill>
              </a:rPr>
              <a:t>Developer: Sure, But you should write a new story for that. </a:t>
            </a:r>
          </a:p>
          <a:p>
            <a:pPr lvl="1" fontAlgn="base">
              <a:buFont typeface="Wingdings" panose="05000000000000000000" pitchFamily="2" charset="2"/>
              <a:buChar char="§"/>
            </a:pPr>
            <a:r>
              <a:rPr lang="en-US" sz="1600" dirty="0" smtClean="0">
                <a:solidFill>
                  <a:schemeClr val="tx1">
                    <a:lumMod val="75000"/>
                    <a:lumOff val="25000"/>
                  </a:schemeClr>
                </a:solidFill>
              </a:rPr>
              <a:t>For </a:t>
            </a:r>
            <a:r>
              <a:rPr lang="en-US" sz="1600" dirty="0">
                <a:solidFill>
                  <a:schemeClr val="tx1">
                    <a:lumMod val="75000"/>
                    <a:lumOff val="25000"/>
                  </a:schemeClr>
                </a:solidFill>
              </a:rPr>
              <a:t>now, we should start with basic functionality</a:t>
            </a:r>
          </a:p>
          <a:p>
            <a:pPr fontAlgn="base">
              <a:buFont typeface="Wingdings" panose="05000000000000000000" pitchFamily="2" charset="2"/>
              <a:buChar char="§"/>
            </a:pPr>
            <a:endParaRPr lang="en-US" dirty="0">
              <a:solidFill>
                <a:schemeClr val="tx1">
                  <a:lumMod val="75000"/>
                  <a:lumOff val="25000"/>
                </a:schemeClr>
              </a:solidFill>
            </a:endParaRPr>
          </a:p>
          <a:p>
            <a:pPr fontAlgn="base">
              <a:buFont typeface="Wingdings" panose="05000000000000000000" pitchFamily="2" charset="2"/>
              <a:buChar char="§"/>
            </a:pPr>
            <a:r>
              <a:rPr lang="en-US" dirty="0">
                <a:solidFill>
                  <a:schemeClr val="tx1">
                    <a:lumMod val="75000"/>
                    <a:lumOff val="25000"/>
                  </a:schemeClr>
                </a:solidFill>
              </a:rPr>
              <a:t>Tester: What is the worst thing that could happen with this story?</a:t>
            </a:r>
          </a:p>
          <a:p>
            <a:pPr fontAlgn="base">
              <a:buFont typeface="Wingdings" panose="05000000000000000000" pitchFamily="2" charset="2"/>
              <a:buChar char="§"/>
            </a:pPr>
            <a:endParaRPr lang="en-US" dirty="0">
              <a:solidFill>
                <a:schemeClr val="tx1">
                  <a:lumMod val="75000"/>
                  <a:lumOff val="25000"/>
                </a:schemeClr>
              </a:solidFill>
            </a:endParaRPr>
          </a:p>
          <a:p>
            <a:pPr fontAlgn="base">
              <a:buFont typeface="Wingdings" panose="05000000000000000000" pitchFamily="2" charset="2"/>
              <a:buChar char="§"/>
            </a:pPr>
            <a:r>
              <a:rPr lang="en-US" dirty="0">
                <a:solidFill>
                  <a:schemeClr val="tx1">
                    <a:lumMod val="75000"/>
                    <a:lumOff val="25000"/>
                  </a:schemeClr>
                </a:solidFill>
              </a:rPr>
              <a:t>Product Owner: If they cant figure out how to delete, </a:t>
            </a:r>
          </a:p>
          <a:p>
            <a:pPr lvl="1" fontAlgn="base">
              <a:buFont typeface="Wingdings" panose="05000000000000000000" pitchFamily="2" charset="2"/>
              <a:buChar char="§"/>
            </a:pPr>
            <a:r>
              <a:rPr lang="en-US" sz="1600" dirty="0" smtClean="0">
                <a:solidFill>
                  <a:schemeClr val="tx1">
                    <a:lumMod val="75000"/>
                    <a:lumOff val="25000"/>
                  </a:schemeClr>
                </a:solidFill>
              </a:rPr>
              <a:t>they </a:t>
            </a:r>
            <a:r>
              <a:rPr lang="en-US" sz="1600" dirty="0">
                <a:solidFill>
                  <a:schemeClr val="tx1">
                    <a:lumMod val="75000"/>
                    <a:lumOff val="25000"/>
                  </a:schemeClr>
                </a:solidFill>
              </a:rPr>
              <a:t>might just abandon their whole shopping basket. </a:t>
            </a:r>
          </a:p>
          <a:p>
            <a:pPr lvl="1" fontAlgn="base">
              <a:buFont typeface="Wingdings" panose="05000000000000000000" pitchFamily="2" charset="2"/>
              <a:buChar char="§"/>
            </a:pPr>
            <a:r>
              <a:rPr lang="en-US" sz="1600" dirty="0" smtClean="0">
                <a:solidFill>
                  <a:schemeClr val="tx1">
                    <a:lumMod val="75000"/>
                    <a:lumOff val="25000"/>
                  </a:schemeClr>
                </a:solidFill>
              </a:rPr>
              <a:t>It </a:t>
            </a:r>
            <a:r>
              <a:rPr lang="en-US" sz="1600" dirty="0">
                <a:solidFill>
                  <a:schemeClr val="tx1">
                    <a:lumMod val="75000"/>
                    <a:lumOff val="25000"/>
                  </a:schemeClr>
                </a:solidFill>
              </a:rPr>
              <a:t>has to be easy and really obvious</a:t>
            </a:r>
          </a:p>
          <a:p>
            <a:pPr fontAlgn="base">
              <a:buFont typeface="Wingdings" panose="05000000000000000000" pitchFamily="2" charset="2"/>
              <a:buChar char="§"/>
            </a:pPr>
            <a:r>
              <a:rPr lang="en-US" dirty="0">
                <a:solidFill>
                  <a:schemeClr val="tx1">
                    <a:lumMod val="75000"/>
                    <a:lumOff val="25000"/>
                  </a:schemeClr>
                </a:solidFill>
              </a:rPr>
              <a:t>Scrum Master: </a:t>
            </a:r>
          </a:p>
          <a:p>
            <a:pPr lvl="1" fontAlgn="base">
              <a:buFont typeface="Wingdings" panose="05000000000000000000" pitchFamily="2" charset="2"/>
              <a:buChar char="§"/>
            </a:pPr>
            <a:r>
              <a:rPr lang="en-US" sz="1600" dirty="0">
                <a:solidFill>
                  <a:schemeClr val="tx1">
                    <a:lumMod val="75000"/>
                    <a:lumOff val="25000"/>
                  </a:schemeClr>
                </a:solidFill>
              </a:rPr>
              <a:t>Calls for an estimate. Team understands that they are sizing only the basic story point </a:t>
            </a:r>
          </a:p>
          <a:p>
            <a:pPr lvl="1" fontAlgn="base">
              <a:buFont typeface="Wingdings" panose="05000000000000000000" pitchFamily="2" charset="2"/>
              <a:buChar char="§"/>
            </a:pPr>
            <a:r>
              <a:rPr lang="en-US" sz="1600" dirty="0">
                <a:solidFill>
                  <a:schemeClr val="tx1">
                    <a:lumMod val="75000"/>
                    <a:lumOff val="25000"/>
                  </a:schemeClr>
                </a:solidFill>
              </a:rPr>
              <a:t>for deleting items; not doing something about deleted </a:t>
            </a:r>
            <a:r>
              <a:rPr lang="en-US" sz="1600" dirty="0" smtClean="0">
                <a:solidFill>
                  <a:schemeClr val="tx1">
                    <a:lumMod val="75000"/>
                    <a:lumOff val="25000"/>
                  </a:schemeClr>
                </a:solidFill>
              </a:rPr>
              <a:t>items</a:t>
            </a:r>
            <a:endParaRPr lang="en-US" sz="1600" dirty="0">
              <a:solidFill>
                <a:schemeClr val="tx1">
                  <a:lumMod val="75000"/>
                  <a:lumOff val="25000"/>
                </a:schemeClr>
              </a:solidFill>
            </a:endParaRPr>
          </a:p>
        </p:txBody>
      </p:sp>
      <p:sp>
        <p:nvSpPr>
          <p:cNvPr id="2" name="Footer Placeholder 1"/>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421584183"/>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latin typeface="Arial" charset="0"/>
                <a:cs typeface="Arial" charset="0"/>
              </a:rPr>
              <a:t>Agile </a:t>
            </a:r>
            <a:r>
              <a:rPr lang="en-US" dirty="0" err="1">
                <a:latin typeface="Arial" charset="0"/>
                <a:cs typeface="Arial" charset="0"/>
              </a:rPr>
              <a:t>Vs</a:t>
            </a:r>
            <a:r>
              <a:rPr lang="en-US" dirty="0">
                <a:latin typeface="Arial" charset="0"/>
                <a:cs typeface="Arial" charset="0"/>
              </a:rPr>
              <a:t> Traditional –What is the Same?</a:t>
            </a:r>
          </a:p>
        </p:txBody>
      </p:sp>
      <p:sp>
        <p:nvSpPr>
          <p:cNvPr id="3" name="Vertical Scroll 2"/>
          <p:cNvSpPr/>
          <p:nvPr/>
        </p:nvSpPr>
        <p:spPr>
          <a:xfrm>
            <a:off x="424597" y="1981200"/>
            <a:ext cx="10649803" cy="3657600"/>
          </a:xfrm>
          <a:prstGeom prst="verticalScroll">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1371600" lvl="2" indent="-457200">
              <a:buFont typeface="Courier New" pitchFamily="49" charset="0"/>
              <a:buChar char="o"/>
            </a:pPr>
            <a:r>
              <a:rPr lang="en-US" sz="3200" dirty="0" smtClean="0"/>
              <a:t>Vision</a:t>
            </a:r>
          </a:p>
          <a:p>
            <a:pPr marL="1371600" lvl="2" indent="-457200">
              <a:buFont typeface="Courier New" pitchFamily="49" charset="0"/>
              <a:buChar char="o"/>
            </a:pPr>
            <a:r>
              <a:rPr lang="en-US" sz="3200" dirty="0" smtClean="0"/>
              <a:t>Life Cycle</a:t>
            </a:r>
          </a:p>
          <a:p>
            <a:pPr marL="1371600" lvl="2" indent="-457200">
              <a:buFont typeface="Courier New" pitchFamily="49" charset="0"/>
              <a:buChar char="o"/>
            </a:pPr>
            <a:r>
              <a:rPr lang="en-US" sz="3200" dirty="0" smtClean="0"/>
              <a:t>Requirements</a:t>
            </a:r>
          </a:p>
          <a:p>
            <a:pPr marL="1371600" lvl="2" indent="-457200">
              <a:buFont typeface="Courier New" pitchFamily="49" charset="0"/>
              <a:buChar char="o"/>
            </a:pPr>
            <a:r>
              <a:rPr lang="en-US" sz="3200" dirty="0" smtClean="0"/>
              <a:t>Schedule</a:t>
            </a:r>
          </a:p>
          <a:p>
            <a:pPr marL="1371600" lvl="2" indent="-457200">
              <a:buFont typeface="Courier New" pitchFamily="49" charset="0"/>
              <a:buChar char="o"/>
            </a:pPr>
            <a:r>
              <a:rPr lang="en-US" sz="3200" dirty="0" smtClean="0"/>
              <a:t>Team</a:t>
            </a:r>
          </a:p>
          <a:p>
            <a:pPr marL="1371600" lvl="2" indent="-457200">
              <a:buFont typeface="Courier New" pitchFamily="49" charset="0"/>
              <a:buChar char="o"/>
            </a:pPr>
            <a:r>
              <a:rPr lang="en-US" sz="3200" dirty="0" smtClean="0"/>
              <a:t>Communication mechanisms</a:t>
            </a:r>
          </a:p>
        </p:txBody>
      </p:sp>
      <p:sp>
        <p:nvSpPr>
          <p:cNvPr id="4" name="Footer Placeholder 3"/>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1373586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US" dirty="0">
                <a:latin typeface="Arial" charset="0"/>
                <a:cs typeface="Arial" charset="0"/>
              </a:rPr>
              <a:t>Epics, themes, user stories</a:t>
            </a:r>
          </a:p>
        </p:txBody>
      </p:sp>
      <p:sp>
        <p:nvSpPr>
          <p:cNvPr id="7" name="Content Placeholder 6"/>
          <p:cNvSpPr>
            <a:spLocks noGrp="1"/>
          </p:cNvSpPr>
          <p:nvPr>
            <p:ph type="body" sz="quarter" idx="10"/>
          </p:nvPr>
        </p:nvSpPr>
        <p:spPr>
          <a:xfrm>
            <a:off x="641349" y="1971676"/>
            <a:ext cx="10966451" cy="3971924"/>
          </a:xfrm>
        </p:spPr>
        <p:txBody>
          <a:bodyPr>
            <a:noAutofit/>
          </a:bodyPr>
          <a:lstStyle/>
          <a:p>
            <a:pPr>
              <a:buFont typeface="Wingdings" panose="05000000000000000000" pitchFamily="2" charset="2"/>
              <a:buChar char="§"/>
            </a:pPr>
            <a:r>
              <a:rPr lang="en-US" dirty="0" smtClean="0"/>
              <a:t>Epic: Large user story</a:t>
            </a:r>
          </a:p>
          <a:p>
            <a:pPr lvl="1">
              <a:buFont typeface="Wingdings" panose="05000000000000000000" pitchFamily="2" charset="2"/>
              <a:buChar char="§"/>
            </a:pPr>
            <a:r>
              <a:rPr lang="en-US" sz="1600" dirty="0" smtClean="0">
                <a:latin typeface="Arial" panose="020B0604020202020204" pitchFamily="34" charset="0"/>
              </a:rPr>
              <a:t>Manage oil-well data based on geospatial location</a:t>
            </a:r>
          </a:p>
          <a:p>
            <a:pPr marL="267890" lvl="1" indent="0">
              <a:buNone/>
            </a:pPr>
            <a:endParaRPr lang="en-US" sz="1600" dirty="0">
              <a:latin typeface="Arial" panose="020B0604020202020204" pitchFamily="34" charset="0"/>
            </a:endParaRPr>
          </a:p>
          <a:p>
            <a:pPr marL="267890" lvl="1" indent="0">
              <a:buNone/>
            </a:pPr>
            <a:endParaRPr lang="en-US" sz="1600" dirty="0" smtClean="0">
              <a:latin typeface="Arial" panose="020B0604020202020204" pitchFamily="34" charset="0"/>
            </a:endParaRPr>
          </a:p>
          <a:p>
            <a:pPr marL="267890" lvl="1" indent="0">
              <a:buNone/>
            </a:pPr>
            <a:endParaRPr lang="en-US" sz="1600" dirty="0">
              <a:latin typeface="Arial" panose="020B0604020202020204" pitchFamily="34" charset="0"/>
            </a:endParaRPr>
          </a:p>
          <a:p>
            <a:pPr marL="267890" lvl="1" indent="0">
              <a:buNone/>
            </a:pPr>
            <a:endParaRPr lang="en-US" sz="1600" dirty="0" smtClean="0">
              <a:latin typeface="Arial" panose="020B0604020202020204" pitchFamily="34" charset="0"/>
            </a:endParaRPr>
          </a:p>
          <a:p>
            <a:pPr>
              <a:buFont typeface="Wingdings" panose="05000000000000000000" pitchFamily="2" charset="2"/>
              <a:buChar char="§"/>
            </a:pPr>
            <a:r>
              <a:rPr lang="en-US" dirty="0" smtClean="0"/>
              <a:t>Theme: Set of related user stories</a:t>
            </a:r>
          </a:p>
          <a:p>
            <a:pPr lvl="1">
              <a:buFont typeface="Wingdings" panose="05000000000000000000" pitchFamily="2" charset="2"/>
              <a:buChar char="§"/>
            </a:pPr>
            <a:r>
              <a:rPr lang="en-US" sz="1600" dirty="0" smtClean="0">
                <a:latin typeface="Arial" panose="020B0604020202020204" pitchFamily="34" charset="0"/>
              </a:rPr>
              <a:t>Handle oil production data per well</a:t>
            </a:r>
          </a:p>
          <a:p>
            <a:pPr marL="267890" lvl="1" indent="0">
              <a:buNone/>
            </a:pPr>
            <a:endParaRPr lang="en-US" sz="1600" dirty="0">
              <a:latin typeface="Arial" panose="020B0604020202020204" pitchFamily="34" charset="0"/>
            </a:endParaRPr>
          </a:p>
          <a:p>
            <a:pPr marL="267890" lvl="1" indent="0">
              <a:buNone/>
            </a:pPr>
            <a:endParaRPr lang="en-US" sz="1600" dirty="0" smtClean="0">
              <a:latin typeface="Arial" panose="020B0604020202020204" pitchFamily="34" charset="0"/>
            </a:endParaRPr>
          </a:p>
          <a:p>
            <a:pPr marL="267890" lvl="1" indent="0">
              <a:buNone/>
            </a:pPr>
            <a:endParaRPr lang="en-US" sz="1600" dirty="0">
              <a:latin typeface="Arial" panose="020B0604020202020204" pitchFamily="34" charset="0"/>
            </a:endParaRPr>
          </a:p>
          <a:p>
            <a:pPr marL="267890" lvl="1" indent="0">
              <a:buNone/>
            </a:pPr>
            <a:endParaRPr lang="en-US" sz="1600" dirty="0" smtClean="0">
              <a:latin typeface="Arial" panose="020B0604020202020204" pitchFamily="34" charset="0"/>
            </a:endParaRPr>
          </a:p>
          <a:p>
            <a:pPr>
              <a:buFont typeface="Wingdings" panose="05000000000000000000" pitchFamily="2" charset="2"/>
              <a:buChar char="§"/>
            </a:pPr>
            <a:r>
              <a:rPr lang="en-US" dirty="0" smtClean="0"/>
              <a:t>Story: Business feature</a:t>
            </a:r>
          </a:p>
          <a:p>
            <a:pPr lvl="1">
              <a:buFont typeface="Wingdings" panose="05000000000000000000" pitchFamily="2" charset="2"/>
              <a:buChar char="§"/>
            </a:pPr>
            <a:r>
              <a:rPr lang="en-US" sz="1600" dirty="0" smtClean="0">
                <a:latin typeface="Arial" panose="020B0604020202020204" pitchFamily="34" charset="0"/>
              </a:rPr>
              <a:t>Store production data for well</a:t>
            </a:r>
            <a:endParaRPr lang="en-US" sz="1600" dirty="0">
              <a:latin typeface="Arial" panose="020B0604020202020204" pitchFamily="34" charset="0"/>
            </a:endParaRPr>
          </a:p>
        </p:txBody>
      </p:sp>
      <p:sp>
        <p:nvSpPr>
          <p:cNvPr id="9" name="Rectangle 8"/>
          <p:cNvSpPr/>
          <p:nvPr/>
        </p:nvSpPr>
        <p:spPr bwMode="auto">
          <a:xfrm>
            <a:off x="6124574" y="1937124"/>
            <a:ext cx="5706533" cy="930276"/>
          </a:xfrm>
          <a:prstGeom prst="rect">
            <a:avLst/>
          </a:prstGeom>
          <a:solidFill>
            <a:srgbClr val="E48537">
              <a:alpha val="34000"/>
            </a:srgbClr>
          </a:solidFill>
          <a:ln w="952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grpSp>
        <p:nvGrpSpPr>
          <p:cNvPr id="17" name="Group 16"/>
          <p:cNvGrpSpPr/>
          <p:nvPr/>
        </p:nvGrpSpPr>
        <p:grpSpPr>
          <a:xfrm>
            <a:off x="7021688" y="3529012"/>
            <a:ext cx="4058356" cy="558800"/>
            <a:chOff x="5503333" y="3187700"/>
            <a:chExt cx="3043767" cy="558800"/>
          </a:xfrm>
        </p:grpSpPr>
        <p:sp>
          <p:nvSpPr>
            <p:cNvPr id="11" name="Rectangle 10"/>
            <p:cNvSpPr/>
            <p:nvPr/>
          </p:nvSpPr>
          <p:spPr bwMode="auto">
            <a:xfrm>
              <a:off x="6155266" y="3187700"/>
              <a:ext cx="952500" cy="558800"/>
            </a:xfrm>
            <a:prstGeom prst="rect">
              <a:avLst/>
            </a:prstGeom>
            <a:solidFill>
              <a:srgbClr val="E48537">
                <a:alpha val="68000"/>
              </a:srgbClr>
            </a:solidFill>
            <a:ln w="952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2" name="Rectangle 11"/>
            <p:cNvSpPr/>
            <p:nvPr/>
          </p:nvSpPr>
          <p:spPr bwMode="auto">
            <a:xfrm>
              <a:off x="5503333" y="3187700"/>
              <a:ext cx="571500" cy="546100"/>
            </a:xfrm>
            <a:prstGeom prst="rect">
              <a:avLst/>
            </a:prstGeom>
            <a:solidFill>
              <a:srgbClr val="E48537">
                <a:alpha val="68000"/>
              </a:srgbClr>
            </a:solidFill>
            <a:ln w="952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3" name="Rectangle 12"/>
            <p:cNvSpPr/>
            <p:nvPr/>
          </p:nvSpPr>
          <p:spPr bwMode="auto">
            <a:xfrm>
              <a:off x="7188200" y="3187700"/>
              <a:ext cx="1358900" cy="558800"/>
            </a:xfrm>
            <a:prstGeom prst="rect">
              <a:avLst/>
            </a:prstGeom>
            <a:solidFill>
              <a:srgbClr val="E48537">
                <a:alpha val="68000"/>
              </a:srgbClr>
            </a:solidFill>
            <a:ln w="952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grpSp>
      <p:grpSp>
        <p:nvGrpSpPr>
          <p:cNvPr id="18" name="Group 17"/>
          <p:cNvGrpSpPr/>
          <p:nvPr/>
        </p:nvGrpSpPr>
        <p:grpSpPr>
          <a:xfrm>
            <a:off x="7890934" y="4699000"/>
            <a:ext cx="1907823" cy="292100"/>
            <a:chOff x="6417733" y="4584700"/>
            <a:chExt cx="1430867" cy="292100"/>
          </a:xfrm>
        </p:grpSpPr>
        <p:sp>
          <p:nvSpPr>
            <p:cNvPr id="14" name="Rectangle 13"/>
            <p:cNvSpPr/>
            <p:nvPr/>
          </p:nvSpPr>
          <p:spPr bwMode="auto">
            <a:xfrm>
              <a:off x="6417733" y="4584700"/>
              <a:ext cx="402167" cy="292100"/>
            </a:xfrm>
            <a:prstGeom prst="rect">
              <a:avLst/>
            </a:prstGeom>
            <a:solidFill>
              <a:srgbClr val="E48537"/>
            </a:solidFill>
            <a:ln w="952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5" name="Rectangle 14"/>
            <p:cNvSpPr/>
            <p:nvPr/>
          </p:nvSpPr>
          <p:spPr bwMode="auto">
            <a:xfrm>
              <a:off x="6900333" y="4584700"/>
              <a:ext cx="402167" cy="292100"/>
            </a:xfrm>
            <a:prstGeom prst="rect">
              <a:avLst/>
            </a:prstGeom>
            <a:solidFill>
              <a:srgbClr val="E48537"/>
            </a:solidFill>
            <a:ln w="952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6" name="Rectangle 15"/>
            <p:cNvSpPr/>
            <p:nvPr/>
          </p:nvSpPr>
          <p:spPr bwMode="auto">
            <a:xfrm>
              <a:off x="7446433" y="4584700"/>
              <a:ext cx="402167" cy="292100"/>
            </a:xfrm>
            <a:prstGeom prst="rect">
              <a:avLst/>
            </a:prstGeom>
            <a:solidFill>
              <a:srgbClr val="E48537"/>
            </a:solidFill>
            <a:ln w="952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grpSp>
      <p:sp>
        <p:nvSpPr>
          <p:cNvPr id="2" name="Footer Placeholder 1"/>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268067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US" dirty="0" smtClean="0">
                <a:latin typeface="Arial" charset="0"/>
                <a:cs typeface="Arial" charset="0"/>
              </a:rPr>
              <a:t>User story and acceptance criteria</a:t>
            </a:r>
            <a:endParaRPr lang="en-US" dirty="0">
              <a:latin typeface="Arial" charset="0"/>
              <a:cs typeface="Arial" charset="0"/>
            </a:endParaRPr>
          </a:p>
        </p:txBody>
      </p:sp>
      <p:sp>
        <p:nvSpPr>
          <p:cNvPr id="19" name="Rectangle 18"/>
          <p:cNvSpPr/>
          <p:nvPr/>
        </p:nvSpPr>
        <p:spPr>
          <a:xfrm>
            <a:off x="1223682" y="1493948"/>
            <a:ext cx="9910484" cy="4584123"/>
          </a:xfrm>
          <a:prstGeom prst="rect">
            <a:avLst/>
          </a:prstGeom>
          <a:solidFill>
            <a:srgbClr val="00FE73"/>
          </a:solidFill>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endParaRPr lang="en-US" b="1" dirty="0" smtClean="0">
              <a:solidFill>
                <a:schemeClr val="tx1">
                  <a:lumMod val="75000"/>
                  <a:lumOff val="25000"/>
                </a:schemeClr>
              </a:solidFill>
            </a:endParaRPr>
          </a:p>
          <a:p>
            <a:endParaRPr lang="en-US" b="1" dirty="0">
              <a:solidFill>
                <a:schemeClr val="tx1">
                  <a:lumMod val="75000"/>
                  <a:lumOff val="25000"/>
                </a:schemeClr>
              </a:solidFill>
            </a:endParaRPr>
          </a:p>
          <a:p>
            <a:endParaRPr lang="en-US" b="1" dirty="0" smtClean="0">
              <a:solidFill>
                <a:schemeClr val="tx1">
                  <a:lumMod val="75000"/>
                  <a:lumOff val="25000"/>
                </a:schemeClr>
              </a:solidFill>
            </a:endParaRPr>
          </a:p>
          <a:p>
            <a:endParaRPr lang="en-US" b="1" dirty="0" smtClean="0">
              <a:solidFill>
                <a:schemeClr val="tx1">
                  <a:lumMod val="75000"/>
                  <a:lumOff val="25000"/>
                </a:schemeClr>
              </a:solidFill>
            </a:endParaRPr>
          </a:p>
          <a:p>
            <a:pPr fontAlgn="base">
              <a:spcBef>
                <a:spcPct val="0"/>
              </a:spcBef>
            </a:pPr>
            <a:endParaRPr lang="en-US" sz="3200" b="1" dirty="0">
              <a:solidFill>
                <a:schemeClr val="tx2"/>
              </a:solidFill>
              <a:latin typeface="Arial" charset="0"/>
              <a:ea typeface="+mj-ea"/>
              <a:cs typeface="Arial" charset="0"/>
            </a:endParaRPr>
          </a:p>
          <a:p>
            <a:endParaRPr lang="en-US" b="1" dirty="0" smtClean="0">
              <a:solidFill>
                <a:schemeClr val="tx1">
                  <a:lumMod val="75000"/>
                  <a:lumOff val="25000"/>
                </a:schemeClr>
              </a:solidFill>
            </a:endParaRPr>
          </a:p>
          <a:p>
            <a:endParaRPr lang="en-US" b="1" dirty="0">
              <a:solidFill>
                <a:schemeClr val="tx1">
                  <a:lumMod val="75000"/>
                  <a:lumOff val="25000"/>
                </a:schemeClr>
              </a:solidFill>
            </a:endParaRPr>
          </a:p>
          <a:p>
            <a:r>
              <a:rPr lang="en-US" sz="2000" b="1" dirty="0" smtClean="0">
                <a:solidFill>
                  <a:schemeClr val="tx1">
                    <a:lumMod val="75000"/>
                    <a:lumOff val="25000"/>
                  </a:schemeClr>
                </a:solidFill>
              </a:rPr>
              <a:t>&lt;User Story ID&gt;</a:t>
            </a:r>
          </a:p>
          <a:p>
            <a:pPr lvl="3"/>
            <a:r>
              <a:rPr lang="en-US" sz="2000" b="1" dirty="0" smtClean="0">
                <a:solidFill>
                  <a:schemeClr val="tx1">
                    <a:lumMod val="75000"/>
                    <a:lumOff val="25000"/>
                  </a:schemeClr>
                </a:solidFill>
              </a:rPr>
              <a:t>As an </a:t>
            </a:r>
            <a:r>
              <a:rPr lang="en-US" sz="2000" dirty="0" smtClean="0">
                <a:solidFill>
                  <a:schemeClr val="bg2"/>
                </a:solidFill>
              </a:rPr>
              <a:t>end user</a:t>
            </a:r>
            <a:r>
              <a:rPr lang="en-US" sz="2000" dirty="0" smtClean="0">
                <a:solidFill>
                  <a:schemeClr val="bg1"/>
                </a:solidFill>
              </a:rPr>
              <a:t> </a:t>
            </a:r>
            <a:r>
              <a:rPr lang="en-US" sz="2000" b="1" dirty="0" smtClean="0">
                <a:solidFill>
                  <a:schemeClr val="tx1">
                    <a:lumMod val="75000"/>
                    <a:lumOff val="25000"/>
                  </a:schemeClr>
                </a:solidFill>
              </a:rPr>
              <a:t>I want to </a:t>
            </a:r>
            <a:r>
              <a:rPr lang="en-US" sz="2000" dirty="0" smtClean="0">
                <a:solidFill>
                  <a:schemeClr val="bg2"/>
                </a:solidFill>
              </a:rPr>
              <a:t>be able to cancel a reservation</a:t>
            </a:r>
            <a:r>
              <a:rPr lang="en-US" sz="2000" dirty="0" smtClean="0">
                <a:solidFill>
                  <a:schemeClr val="bg1"/>
                </a:solidFill>
              </a:rPr>
              <a:t> </a:t>
            </a:r>
            <a:r>
              <a:rPr lang="en-US" sz="2000" b="1" dirty="0" smtClean="0">
                <a:solidFill>
                  <a:schemeClr val="tx1">
                    <a:lumMod val="75000"/>
                    <a:lumOff val="25000"/>
                  </a:schemeClr>
                </a:solidFill>
              </a:rPr>
              <a:t>so that</a:t>
            </a:r>
            <a:r>
              <a:rPr lang="en-US" sz="2000" dirty="0" smtClean="0">
                <a:solidFill>
                  <a:schemeClr val="bg1"/>
                </a:solidFill>
              </a:rPr>
              <a:t> </a:t>
            </a:r>
            <a:r>
              <a:rPr lang="en-US" sz="2000" dirty="0" smtClean="0">
                <a:solidFill>
                  <a:schemeClr val="bg2"/>
                </a:solidFill>
              </a:rPr>
              <a:t>I can I get refund when I am not travelling </a:t>
            </a:r>
            <a:endParaRPr lang="en-US" sz="2000" dirty="0">
              <a:solidFill>
                <a:schemeClr val="bg2"/>
              </a:solidFill>
            </a:endParaRPr>
          </a:p>
          <a:p>
            <a:endParaRPr lang="en-US" sz="2000" dirty="0" smtClean="0">
              <a:solidFill>
                <a:srgbClr val="FF0000"/>
              </a:solidFill>
            </a:endParaRPr>
          </a:p>
          <a:p>
            <a:r>
              <a:rPr lang="en-US" sz="2000" b="1" i="1" dirty="0" smtClean="0">
                <a:solidFill>
                  <a:schemeClr val="tx1">
                    <a:lumMod val="75000"/>
                    <a:lumOff val="25000"/>
                  </a:schemeClr>
                </a:solidFill>
              </a:rPr>
              <a:t>Priority: 2</a:t>
            </a:r>
            <a:r>
              <a:rPr lang="en-US" sz="2000" b="1" i="1" dirty="0">
                <a:solidFill>
                  <a:schemeClr val="tx1">
                    <a:lumMod val="75000"/>
                    <a:lumOff val="25000"/>
                  </a:schemeClr>
                </a:solidFill>
              </a:rPr>
              <a:t> </a:t>
            </a:r>
            <a:r>
              <a:rPr lang="en-US" sz="2000" b="1" i="1" dirty="0" smtClean="0">
                <a:solidFill>
                  <a:schemeClr val="tx1">
                    <a:lumMod val="75000"/>
                    <a:lumOff val="25000"/>
                  </a:schemeClr>
                </a:solidFill>
              </a:rPr>
              <a:t>   </a:t>
            </a:r>
          </a:p>
          <a:p>
            <a:r>
              <a:rPr lang="en-US" sz="2000" b="1" i="1" dirty="0" smtClean="0">
                <a:solidFill>
                  <a:schemeClr val="tx1">
                    <a:lumMod val="75000"/>
                    <a:lumOff val="25000"/>
                  </a:schemeClr>
                </a:solidFill>
              </a:rPr>
              <a:t>Estimate: 8</a:t>
            </a:r>
          </a:p>
          <a:p>
            <a:endParaRPr lang="en-US" sz="2000" dirty="0" smtClean="0">
              <a:solidFill>
                <a:schemeClr val="bg1"/>
              </a:solidFill>
            </a:endParaRPr>
          </a:p>
          <a:p>
            <a:r>
              <a:rPr lang="en-US" sz="2000" b="1" dirty="0">
                <a:solidFill>
                  <a:schemeClr val="tx1">
                    <a:lumMod val="75000"/>
                    <a:lumOff val="25000"/>
                  </a:schemeClr>
                </a:solidFill>
              </a:rPr>
              <a:t>Confirmation/Acceptance criteria:</a:t>
            </a:r>
          </a:p>
          <a:p>
            <a:endParaRPr lang="en-US" sz="2000" dirty="0">
              <a:solidFill>
                <a:srgbClr val="C00000"/>
              </a:solidFill>
            </a:endParaRPr>
          </a:p>
          <a:p>
            <a:pPr marL="342900" indent="-342900">
              <a:buFont typeface="Arial" panose="020B0604020202020204" pitchFamily="34" charset="0"/>
              <a:buChar char="•"/>
            </a:pPr>
            <a:r>
              <a:rPr lang="en-US" sz="2000" dirty="0">
                <a:solidFill>
                  <a:srgbClr val="C00000"/>
                </a:solidFill>
              </a:rPr>
              <a:t>A user who cancels more than 24 </a:t>
            </a:r>
            <a:r>
              <a:rPr lang="en-US" sz="2000" dirty="0" err="1">
                <a:solidFill>
                  <a:srgbClr val="C00000"/>
                </a:solidFill>
              </a:rPr>
              <a:t>hrs</a:t>
            </a:r>
            <a:r>
              <a:rPr lang="en-US" sz="2000" dirty="0">
                <a:solidFill>
                  <a:srgbClr val="C00000"/>
                </a:solidFill>
              </a:rPr>
              <a:t> prior to departure gets complete refund</a:t>
            </a:r>
          </a:p>
          <a:p>
            <a:pPr marL="342900" indent="-342900">
              <a:buFont typeface="Arial" panose="020B0604020202020204" pitchFamily="34" charset="0"/>
              <a:buChar char="•"/>
            </a:pPr>
            <a:endParaRPr lang="en-US" sz="2000" dirty="0">
              <a:solidFill>
                <a:srgbClr val="C00000"/>
              </a:solidFill>
            </a:endParaRPr>
          </a:p>
          <a:p>
            <a:pPr marL="342900" indent="-342900">
              <a:buFont typeface="Arial" panose="020B0604020202020204" pitchFamily="34" charset="0"/>
              <a:buChar char="•"/>
            </a:pPr>
            <a:r>
              <a:rPr lang="en-US" sz="2000" dirty="0">
                <a:solidFill>
                  <a:srgbClr val="C00000"/>
                </a:solidFill>
              </a:rPr>
              <a:t>A user who cancels &lt;24 </a:t>
            </a:r>
            <a:r>
              <a:rPr lang="en-US" sz="2000" dirty="0" err="1">
                <a:solidFill>
                  <a:srgbClr val="C00000"/>
                </a:solidFill>
              </a:rPr>
              <a:t>hrs</a:t>
            </a:r>
            <a:r>
              <a:rPr lang="en-US" sz="2000" dirty="0">
                <a:solidFill>
                  <a:srgbClr val="C00000"/>
                </a:solidFill>
              </a:rPr>
              <a:t> prior to departure gets 75% </a:t>
            </a:r>
          </a:p>
          <a:p>
            <a:pPr marL="342900" indent="-342900">
              <a:buFont typeface="Arial" panose="020B0604020202020204" pitchFamily="34" charset="0"/>
              <a:buChar char="•"/>
            </a:pPr>
            <a:endParaRPr lang="en-US" sz="2000" dirty="0">
              <a:solidFill>
                <a:srgbClr val="C00000"/>
              </a:solidFill>
            </a:endParaRPr>
          </a:p>
          <a:p>
            <a:pPr marL="342900" indent="-342900">
              <a:buFont typeface="Arial" panose="020B0604020202020204" pitchFamily="34" charset="0"/>
              <a:buChar char="•"/>
            </a:pPr>
            <a:r>
              <a:rPr lang="en-US" sz="2000" dirty="0">
                <a:solidFill>
                  <a:srgbClr val="C00000"/>
                </a:solidFill>
              </a:rPr>
              <a:t>Translated code is displayed on the site and is emailed to user</a:t>
            </a:r>
          </a:p>
          <a:p>
            <a:pPr marL="342900" indent="-342900">
              <a:buFont typeface="Arial" panose="020B0604020202020204" pitchFamily="34" charset="0"/>
              <a:buChar char="•"/>
            </a:pPr>
            <a:endParaRPr lang="en-US" sz="2000" b="1" i="1" dirty="0" smtClean="0">
              <a:solidFill>
                <a:schemeClr val="tx1">
                  <a:lumMod val="75000"/>
                  <a:lumOff val="25000"/>
                </a:schemeClr>
              </a:solidFill>
            </a:endParaRPr>
          </a:p>
          <a:p>
            <a:endParaRPr lang="en-US" sz="2000" b="1" i="1" dirty="0">
              <a:solidFill>
                <a:schemeClr val="tx1">
                  <a:lumMod val="75000"/>
                  <a:lumOff val="25000"/>
                </a:schemeClr>
              </a:solidFill>
            </a:endParaRPr>
          </a:p>
          <a:p>
            <a:endParaRPr lang="en-US" sz="2000" b="1" i="1" dirty="0" smtClean="0">
              <a:solidFill>
                <a:schemeClr val="tx1">
                  <a:lumMod val="75000"/>
                  <a:lumOff val="25000"/>
                </a:schemeClr>
              </a:solidFill>
            </a:endParaRPr>
          </a:p>
          <a:p>
            <a:endParaRPr lang="en-US" b="1" i="1" dirty="0">
              <a:solidFill>
                <a:schemeClr val="tx1">
                  <a:lumMod val="75000"/>
                  <a:lumOff val="25000"/>
                </a:schemeClr>
              </a:solidFill>
            </a:endParaRPr>
          </a:p>
          <a:p>
            <a:endParaRPr lang="en-US" b="1" i="1" dirty="0" smtClean="0">
              <a:solidFill>
                <a:schemeClr val="tx1">
                  <a:lumMod val="75000"/>
                  <a:lumOff val="25000"/>
                </a:schemeClr>
              </a:solidFill>
            </a:endParaRPr>
          </a:p>
          <a:p>
            <a:endParaRPr lang="en-US" b="1" i="1" dirty="0">
              <a:solidFill>
                <a:schemeClr val="tx1">
                  <a:lumMod val="75000"/>
                  <a:lumOff val="25000"/>
                </a:schemeClr>
              </a:solidFill>
            </a:endParaRPr>
          </a:p>
          <a:p>
            <a:endParaRPr lang="en-IN" b="1" i="1" dirty="0">
              <a:solidFill>
                <a:schemeClr val="tx1">
                  <a:lumMod val="75000"/>
                  <a:lumOff val="25000"/>
                </a:schemeClr>
              </a:solidFill>
            </a:endParaRPr>
          </a:p>
        </p:txBody>
      </p:sp>
      <p:sp>
        <p:nvSpPr>
          <p:cNvPr id="2" name="Footer Placeholder 1"/>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36220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1117599" y="1016000"/>
            <a:ext cx="10183447"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514350" indent="-514350" algn="just" fontAlgn="base"/>
            <a:endParaRPr lang="en-US" sz="1600" dirty="0" smtClean="0">
              <a:solidFill>
                <a:schemeClr val="bg2"/>
              </a:solidFill>
              <a:latin typeface="+mj-lt"/>
            </a:endParaRPr>
          </a:p>
        </p:txBody>
      </p:sp>
      <p:sp>
        <p:nvSpPr>
          <p:cNvPr id="3" name="Rounded Rectangle 2"/>
          <p:cNvSpPr/>
          <p:nvPr/>
        </p:nvSpPr>
        <p:spPr>
          <a:xfrm>
            <a:off x="1422400" y="1262222"/>
            <a:ext cx="9878645" cy="3919379"/>
          </a:xfrm>
          <a:prstGeom prst="round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just"/>
            <a:r>
              <a:rPr lang="en-IN" dirty="0" smtClean="0">
                <a:latin typeface="Arial" pitchFamily="34" charset="0"/>
                <a:cs typeface="Arial" pitchFamily="34" charset="0"/>
              </a:rPr>
              <a:t>1</a:t>
            </a:r>
            <a:r>
              <a:rPr lang="en-IN" baseline="30000" dirty="0" smtClean="0">
                <a:latin typeface="Arial" pitchFamily="34" charset="0"/>
                <a:cs typeface="Arial" pitchFamily="34" charset="0"/>
              </a:rPr>
              <a:t>st</a:t>
            </a:r>
            <a:r>
              <a:rPr lang="en-IN" dirty="0" smtClean="0">
                <a:latin typeface="Arial" pitchFamily="34" charset="0"/>
                <a:cs typeface="Arial" pitchFamily="34" charset="0"/>
              </a:rPr>
              <a:t> C: A </a:t>
            </a:r>
            <a:r>
              <a:rPr lang="en-IN" u="sng" dirty="0">
                <a:latin typeface="Arial" pitchFamily="34" charset="0"/>
                <a:cs typeface="Arial" pitchFamily="34" charset="0"/>
              </a:rPr>
              <a:t>Card</a:t>
            </a:r>
            <a:r>
              <a:rPr lang="en-IN" dirty="0">
                <a:latin typeface="Arial" pitchFamily="34" charset="0"/>
                <a:cs typeface="Arial" pitchFamily="34" charset="0"/>
              </a:rPr>
              <a:t> (or often a Post-It note), a physical token giving tangible and durable form to what would otherwise only be an </a:t>
            </a:r>
            <a:r>
              <a:rPr lang="en-IN" dirty="0" smtClean="0">
                <a:latin typeface="Arial" pitchFamily="34" charset="0"/>
                <a:cs typeface="Arial" pitchFamily="34" charset="0"/>
              </a:rPr>
              <a:t>abstraction</a:t>
            </a:r>
          </a:p>
          <a:p>
            <a:pPr algn="just"/>
            <a:endParaRPr lang="en-IN" dirty="0" smtClean="0">
              <a:latin typeface="Arial" pitchFamily="34" charset="0"/>
              <a:cs typeface="Arial" pitchFamily="34" charset="0"/>
            </a:endParaRPr>
          </a:p>
          <a:p>
            <a:pPr algn="just"/>
            <a:r>
              <a:rPr lang="en-IN" dirty="0" smtClean="0">
                <a:latin typeface="Arial" pitchFamily="34" charset="0"/>
                <a:cs typeface="Arial" pitchFamily="34" charset="0"/>
              </a:rPr>
              <a:t>2</a:t>
            </a:r>
            <a:r>
              <a:rPr lang="en-IN" baseline="30000" dirty="0" smtClean="0">
                <a:latin typeface="Arial" pitchFamily="34" charset="0"/>
                <a:cs typeface="Arial" pitchFamily="34" charset="0"/>
              </a:rPr>
              <a:t>nd</a:t>
            </a:r>
            <a:r>
              <a:rPr lang="en-IN" dirty="0" smtClean="0">
                <a:latin typeface="Arial" pitchFamily="34" charset="0"/>
                <a:cs typeface="Arial" pitchFamily="34" charset="0"/>
              </a:rPr>
              <a:t>C: A </a:t>
            </a:r>
            <a:r>
              <a:rPr lang="en-IN" u="sng" dirty="0">
                <a:latin typeface="Arial" pitchFamily="34" charset="0"/>
                <a:cs typeface="Arial" pitchFamily="34" charset="0"/>
              </a:rPr>
              <a:t>conversation</a:t>
            </a:r>
            <a:r>
              <a:rPr lang="en-IN" dirty="0">
                <a:latin typeface="Arial" pitchFamily="34" charset="0"/>
                <a:cs typeface="Arial" pitchFamily="34" charset="0"/>
              </a:rPr>
              <a:t> taking place at different time and places during a project between the various people concerned by a given feature of a software product: customers, users, developers, testers; </a:t>
            </a:r>
            <a:endParaRPr lang="en-IN" dirty="0" smtClean="0">
              <a:latin typeface="Arial" pitchFamily="34" charset="0"/>
              <a:cs typeface="Arial" pitchFamily="34" charset="0"/>
            </a:endParaRPr>
          </a:p>
          <a:p>
            <a:pPr algn="just"/>
            <a:endParaRPr lang="en-IN" dirty="0">
              <a:latin typeface="Arial" pitchFamily="34" charset="0"/>
              <a:cs typeface="Arial" pitchFamily="34" charset="0"/>
            </a:endParaRPr>
          </a:p>
          <a:p>
            <a:pPr algn="just"/>
            <a:r>
              <a:rPr lang="en-IN" dirty="0" smtClean="0">
                <a:latin typeface="Arial" pitchFamily="34" charset="0"/>
                <a:cs typeface="Arial" pitchFamily="34" charset="0"/>
              </a:rPr>
              <a:t>3</a:t>
            </a:r>
            <a:r>
              <a:rPr lang="en-IN" baseline="30000" dirty="0" smtClean="0">
                <a:latin typeface="Arial" pitchFamily="34" charset="0"/>
                <a:cs typeface="Arial" pitchFamily="34" charset="0"/>
              </a:rPr>
              <a:t>rd</a:t>
            </a:r>
            <a:r>
              <a:rPr lang="en-IN" dirty="0" smtClean="0">
                <a:latin typeface="Arial" pitchFamily="34" charset="0"/>
                <a:cs typeface="Arial" pitchFamily="34" charset="0"/>
              </a:rPr>
              <a:t> C: The </a:t>
            </a:r>
            <a:r>
              <a:rPr lang="en-IN" u="sng" dirty="0">
                <a:latin typeface="Arial" pitchFamily="34" charset="0"/>
                <a:cs typeface="Arial" pitchFamily="34" charset="0"/>
              </a:rPr>
              <a:t>confirmation</a:t>
            </a:r>
            <a:r>
              <a:rPr lang="en-IN" dirty="0">
                <a:latin typeface="Arial" pitchFamily="34" charset="0"/>
                <a:cs typeface="Arial" pitchFamily="34" charset="0"/>
              </a:rPr>
              <a:t>, finally, the more formal the better, that the objectives the conversation revolved around have been reached. </a:t>
            </a:r>
            <a:r>
              <a:rPr lang="en-IN" dirty="0" smtClean="0">
                <a:latin typeface="Arial" pitchFamily="34" charset="0"/>
                <a:cs typeface="Arial" pitchFamily="34" charset="0"/>
              </a:rPr>
              <a:t>– </a:t>
            </a:r>
          </a:p>
          <a:p>
            <a:pPr algn="just"/>
            <a:r>
              <a:rPr lang="en-IN" dirty="0" smtClean="0">
                <a:latin typeface="Arial" pitchFamily="34" charset="0"/>
                <a:cs typeface="Arial" pitchFamily="34" charset="0"/>
              </a:rPr>
              <a:t>See </a:t>
            </a:r>
            <a:r>
              <a:rPr lang="en-IN" dirty="0">
                <a:latin typeface="Arial" pitchFamily="34" charset="0"/>
                <a:cs typeface="Arial" pitchFamily="34" charset="0"/>
              </a:rPr>
              <a:t>more at: http://guide.agilealliance.org</a:t>
            </a:r>
          </a:p>
        </p:txBody>
      </p:sp>
      <p:sp>
        <p:nvSpPr>
          <p:cNvPr id="2" name="Title 1"/>
          <p:cNvSpPr>
            <a:spLocks noGrp="1"/>
          </p:cNvSpPr>
          <p:nvPr>
            <p:ph type="title"/>
          </p:nvPr>
        </p:nvSpPr>
        <p:spPr>
          <a:xfrm>
            <a:off x="641350" y="719139"/>
            <a:ext cx="10966449" cy="443198"/>
          </a:xfrm>
        </p:spPr>
        <p:txBody>
          <a:bodyPr/>
          <a:lstStyle/>
          <a:p>
            <a:r>
              <a:rPr lang="en-IN" dirty="0"/>
              <a:t>3 C’s a User </a:t>
            </a:r>
            <a:r>
              <a:rPr lang="en-IN" dirty="0" smtClean="0"/>
              <a:t>Story</a:t>
            </a:r>
            <a:endParaRPr lang="en-US" dirty="0"/>
          </a:p>
        </p:txBody>
      </p:sp>
      <p:sp>
        <p:nvSpPr>
          <p:cNvPr id="4" name="Footer Placeholder 3"/>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1810372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base"/>
            <a:r>
              <a:rPr lang="en-US" dirty="0">
                <a:latin typeface="Arial" charset="0"/>
                <a:cs typeface="Arial" charset="0"/>
              </a:rPr>
              <a:t>Splitting User Stories </a:t>
            </a:r>
          </a:p>
        </p:txBody>
      </p:sp>
      <p:sp>
        <p:nvSpPr>
          <p:cNvPr id="4" name="Content Placeholder 2"/>
          <p:cNvSpPr>
            <a:spLocks noGrp="1"/>
          </p:cNvSpPr>
          <p:nvPr>
            <p:ph type="body" sz="quarter" idx="10"/>
          </p:nvPr>
        </p:nvSpPr>
        <p:spPr bwMode="auto">
          <a:xfrm>
            <a:off x="641349" y="1971675"/>
            <a:ext cx="10966451" cy="4523253"/>
          </a:xfrm>
          <a:prstGeom prst="rect">
            <a:avLst/>
          </a:prstGeom>
          <a:noFill/>
          <a:ln>
            <a:miter lim="800000"/>
            <a:headEnd/>
            <a:tailEnd/>
          </a:ln>
        </p:spPr>
        <p:txBody>
          <a:bodyPr>
            <a:normAutofit fontScale="25000" lnSpcReduction="20000"/>
          </a:bodyPr>
          <a:lstStyle/>
          <a:p>
            <a:pPr marL="1206500" indent="-857250">
              <a:spcBef>
                <a:spcPts val="600"/>
              </a:spcBef>
              <a:buClr>
                <a:srgbClr val="C00000"/>
              </a:buClr>
              <a:buFont typeface="Wingdings" panose="05000000000000000000" pitchFamily="2" charset="2"/>
              <a:buChar char="§"/>
            </a:pPr>
            <a:r>
              <a:rPr lang="en-US" sz="7200" dirty="0">
                <a:solidFill>
                  <a:schemeClr val="tx1">
                    <a:lumMod val="85000"/>
                    <a:lumOff val="15000"/>
                  </a:schemeClr>
                </a:solidFill>
                <a:ea typeface="Ebrima" pitchFamily="2" charset="0"/>
              </a:rPr>
              <a:t>Split the story –removing cross cutting concerns </a:t>
            </a:r>
            <a:endParaRPr lang="en-US" sz="7200" dirty="0" smtClean="0">
              <a:solidFill>
                <a:schemeClr val="tx1">
                  <a:lumMod val="85000"/>
                  <a:lumOff val="15000"/>
                </a:schemeClr>
              </a:solidFill>
              <a:ea typeface="Ebrima" pitchFamily="2" charset="0"/>
            </a:endParaRPr>
          </a:p>
          <a:p>
            <a:pPr marL="1498600" lvl="1" indent="-857250">
              <a:spcBef>
                <a:spcPts val="600"/>
              </a:spcBef>
              <a:buClr>
                <a:srgbClr val="C00000"/>
              </a:buClr>
              <a:buFont typeface="Wingdings" panose="05000000000000000000" pitchFamily="2" charset="2"/>
              <a:buChar char="§"/>
            </a:pPr>
            <a:r>
              <a:rPr lang="en-US" sz="6400" dirty="0"/>
              <a:t>One with and one with out cross cutting concerns  -Like field validations,</a:t>
            </a:r>
          </a:p>
          <a:p>
            <a:pPr marL="1498600" lvl="1" indent="-857250">
              <a:spcBef>
                <a:spcPts val="600"/>
              </a:spcBef>
              <a:buClr>
                <a:srgbClr val="C00000"/>
              </a:buClr>
              <a:buFont typeface="Wingdings" panose="05000000000000000000" pitchFamily="2" charset="2"/>
              <a:buChar char="§"/>
            </a:pPr>
            <a:r>
              <a:rPr lang="en-US" sz="6400" dirty="0"/>
              <a:t>security, logging, error handling </a:t>
            </a:r>
            <a:r>
              <a:rPr lang="en-US" sz="6400" dirty="0" smtClean="0"/>
              <a:t>…</a:t>
            </a:r>
          </a:p>
          <a:p>
            <a:pPr marL="1498600" lvl="1" indent="-857250">
              <a:spcBef>
                <a:spcPts val="600"/>
              </a:spcBef>
              <a:buClr>
                <a:srgbClr val="C00000"/>
              </a:buClr>
              <a:buFont typeface="Wingdings" panose="05000000000000000000" pitchFamily="2" charset="2"/>
              <a:buChar char="§"/>
            </a:pPr>
            <a:r>
              <a:rPr lang="en-US" sz="6400" dirty="0" smtClean="0">
                <a:solidFill>
                  <a:schemeClr val="tx1">
                    <a:lumMod val="85000"/>
                    <a:lumOff val="15000"/>
                  </a:schemeClr>
                </a:solidFill>
                <a:ea typeface="Ebrima" pitchFamily="2" charset="0"/>
              </a:rPr>
              <a:t>Consider </a:t>
            </a:r>
            <a:r>
              <a:rPr lang="en-US" sz="6400" dirty="0">
                <a:solidFill>
                  <a:schemeClr val="tx1">
                    <a:lumMod val="85000"/>
                    <a:lumOff val="15000"/>
                  </a:schemeClr>
                </a:solidFill>
                <a:ea typeface="Ebrima" pitchFamily="2" charset="0"/>
              </a:rPr>
              <a:t>Splitting a story –by separating functional and non functional aspects into </a:t>
            </a:r>
            <a:r>
              <a:rPr lang="en-US" sz="6400" dirty="0" smtClean="0">
                <a:solidFill>
                  <a:schemeClr val="tx1">
                    <a:lumMod val="85000"/>
                    <a:lumOff val="15000"/>
                  </a:schemeClr>
                </a:solidFill>
                <a:ea typeface="Ebrima" pitchFamily="2" charset="0"/>
              </a:rPr>
              <a:t>separate stories  </a:t>
            </a:r>
            <a:endParaRPr lang="en-US" sz="6400" dirty="0">
              <a:solidFill>
                <a:schemeClr val="tx1">
                  <a:lumMod val="85000"/>
                  <a:lumOff val="15000"/>
                </a:schemeClr>
              </a:solidFill>
              <a:ea typeface="Ebrima" pitchFamily="2" charset="0"/>
            </a:endParaRPr>
          </a:p>
          <a:p>
            <a:pPr marL="1206500" lvl="0" indent="-857250">
              <a:spcBef>
                <a:spcPts val="600"/>
              </a:spcBef>
              <a:buClr>
                <a:srgbClr val="C00000"/>
              </a:buClr>
              <a:buFont typeface="Wingdings" panose="05000000000000000000" pitchFamily="2" charset="2"/>
              <a:buChar char="§"/>
            </a:pPr>
            <a:endParaRPr lang="en-US" sz="6200" dirty="0" smtClean="0">
              <a:solidFill>
                <a:schemeClr val="tx1">
                  <a:lumMod val="85000"/>
                  <a:lumOff val="15000"/>
                </a:schemeClr>
              </a:solidFill>
              <a:ea typeface="Ebrima" pitchFamily="2" charset="0"/>
            </a:endParaRPr>
          </a:p>
          <a:p>
            <a:pPr marL="1206500" indent="-857250">
              <a:spcBef>
                <a:spcPts val="600"/>
              </a:spcBef>
              <a:buClr>
                <a:srgbClr val="C00000"/>
              </a:buClr>
              <a:buFont typeface="Wingdings" panose="05000000000000000000" pitchFamily="2" charset="2"/>
              <a:buChar char="§"/>
            </a:pPr>
            <a:r>
              <a:rPr lang="en-US" sz="7200" dirty="0" smtClean="0">
                <a:solidFill>
                  <a:schemeClr val="tx1">
                    <a:lumMod val="85000"/>
                    <a:lumOff val="15000"/>
                  </a:schemeClr>
                </a:solidFill>
                <a:ea typeface="Ebrima" pitchFamily="2" charset="0"/>
              </a:rPr>
              <a:t>Disaggregation</a:t>
            </a:r>
            <a:endParaRPr lang="en-US" sz="7200" dirty="0">
              <a:solidFill>
                <a:schemeClr val="tx1">
                  <a:lumMod val="85000"/>
                  <a:lumOff val="15000"/>
                </a:schemeClr>
              </a:solidFill>
              <a:ea typeface="Ebrima" pitchFamily="2" charset="0"/>
            </a:endParaRPr>
          </a:p>
          <a:p>
            <a:pPr marL="1463675" lvl="1" indent="-857250">
              <a:spcBef>
                <a:spcPts val="600"/>
              </a:spcBef>
              <a:buClr>
                <a:srgbClr val="C00000"/>
              </a:buClr>
              <a:buFont typeface="Wingdings" panose="05000000000000000000" pitchFamily="2" charset="2"/>
              <a:buChar char="§"/>
            </a:pPr>
            <a:r>
              <a:rPr lang="en-US" sz="6400" dirty="0" smtClean="0">
                <a:latin typeface="+mn-lt"/>
              </a:rPr>
              <a:t>Splitting </a:t>
            </a:r>
            <a:r>
              <a:rPr lang="en-US" sz="6400" dirty="0">
                <a:latin typeface="+mn-lt"/>
              </a:rPr>
              <a:t>the story into set of engineering tasks and compare relatively</a:t>
            </a:r>
          </a:p>
          <a:p>
            <a:pPr marL="2510234" lvl="7" indent="-857250">
              <a:spcBef>
                <a:spcPts val="600"/>
              </a:spcBef>
              <a:buClr>
                <a:srgbClr val="C00000"/>
              </a:buClr>
            </a:pPr>
            <a:endParaRPr lang="en-US" sz="6400" dirty="0">
              <a:latin typeface="+mn-lt"/>
            </a:endParaRPr>
          </a:p>
          <a:p>
            <a:pPr marL="1206500" indent="-857250">
              <a:spcBef>
                <a:spcPts val="600"/>
              </a:spcBef>
              <a:buClr>
                <a:srgbClr val="C00000"/>
              </a:buClr>
              <a:buFont typeface="Wingdings" panose="05000000000000000000" pitchFamily="2" charset="2"/>
              <a:buChar char="§"/>
            </a:pPr>
            <a:r>
              <a:rPr lang="en-US" sz="7200" dirty="0">
                <a:solidFill>
                  <a:schemeClr val="tx1">
                    <a:lumMod val="85000"/>
                    <a:lumOff val="15000"/>
                  </a:schemeClr>
                </a:solidFill>
                <a:ea typeface="Ebrima" pitchFamily="2" charset="0"/>
              </a:rPr>
              <a:t>Consider Splitting a story into smaller ones if they have different priorities </a:t>
            </a:r>
          </a:p>
          <a:p>
            <a:pPr marL="1892300" lvl="4" indent="-685800">
              <a:spcBef>
                <a:spcPts val="600"/>
              </a:spcBef>
              <a:buClr>
                <a:srgbClr val="C00000"/>
              </a:buClr>
              <a:buFont typeface="Wingdings" panose="05000000000000000000" pitchFamily="2" charset="2"/>
              <a:buChar char="§"/>
            </a:pPr>
            <a:r>
              <a:rPr lang="en-US" sz="6400" dirty="0" smtClean="0">
                <a:solidFill>
                  <a:schemeClr val="tx1">
                    <a:lumMod val="85000"/>
                    <a:lumOff val="15000"/>
                  </a:schemeClr>
                </a:solidFill>
                <a:ea typeface="Ebrima" pitchFamily="2" charset="0"/>
              </a:rPr>
              <a:t> </a:t>
            </a:r>
            <a:r>
              <a:rPr lang="en-US" sz="6400" dirty="0" smtClean="0">
                <a:solidFill>
                  <a:schemeClr val="tx1">
                    <a:lumMod val="85000"/>
                    <a:lumOff val="15000"/>
                  </a:schemeClr>
                </a:solidFill>
                <a:latin typeface="+mn-lt"/>
                <a:ea typeface="Ebrima" pitchFamily="2" charset="0"/>
              </a:rPr>
              <a:t>“</a:t>
            </a:r>
            <a:r>
              <a:rPr lang="en-US" sz="6400" dirty="0">
                <a:solidFill>
                  <a:schemeClr val="tx1">
                    <a:lumMod val="85000"/>
                    <a:lumOff val="15000"/>
                  </a:schemeClr>
                </a:solidFill>
                <a:latin typeface="+mn-lt"/>
                <a:ea typeface="Ebrima" pitchFamily="2" charset="0"/>
              </a:rPr>
              <a:t>As a user I am required to log in to the </a:t>
            </a:r>
            <a:r>
              <a:rPr lang="en-US" sz="6400" dirty="0" smtClean="0">
                <a:solidFill>
                  <a:schemeClr val="tx1">
                    <a:lumMod val="85000"/>
                    <a:lumOff val="15000"/>
                  </a:schemeClr>
                </a:solidFill>
                <a:latin typeface="+mn-lt"/>
                <a:ea typeface="Ebrima" pitchFamily="2" charset="0"/>
              </a:rPr>
              <a:t>system” </a:t>
            </a:r>
          </a:p>
          <a:p>
            <a:pPr marL="1892300" lvl="4" indent="-685800">
              <a:spcBef>
                <a:spcPts val="600"/>
              </a:spcBef>
              <a:buClr>
                <a:srgbClr val="C00000"/>
              </a:buClr>
              <a:buFont typeface="Wingdings" panose="05000000000000000000" pitchFamily="2" charset="2"/>
              <a:buChar char="§"/>
            </a:pPr>
            <a:r>
              <a:rPr lang="en-US" sz="6400" dirty="0" smtClean="0">
                <a:solidFill>
                  <a:schemeClr val="tx1">
                    <a:lumMod val="85000"/>
                    <a:lumOff val="15000"/>
                  </a:schemeClr>
                </a:solidFill>
                <a:latin typeface="+mn-lt"/>
                <a:ea typeface="Ebrima" pitchFamily="2" charset="0"/>
              </a:rPr>
              <a:t>Acceptance: </a:t>
            </a:r>
          </a:p>
          <a:p>
            <a:pPr marL="1892300" lvl="4" indent="-685800">
              <a:spcBef>
                <a:spcPts val="600"/>
              </a:spcBef>
              <a:buClr>
                <a:srgbClr val="C00000"/>
              </a:buClr>
              <a:buFont typeface="Wingdings" panose="05000000000000000000" pitchFamily="2" charset="2"/>
              <a:buChar char="§"/>
            </a:pPr>
            <a:r>
              <a:rPr lang="en-US" sz="6400" dirty="0" smtClean="0">
                <a:solidFill>
                  <a:schemeClr val="tx1">
                    <a:lumMod val="85000"/>
                    <a:lumOff val="15000"/>
                  </a:schemeClr>
                </a:solidFill>
                <a:latin typeface="+mn-lt"/>
                <a:ea typeface="Ebrima" pitchFamily="2" charset="0"/>
              </a:rPr>
              <a:t>Valid </a:t>
            </a:r>
            <a:r>
              <a:rPr lang="en-US" sz="6400" dirty="0">
                <a:solidFill>
                  <a:schemeClr val="tx1">
                    <a:lumMod val="85000"/>
                    <a:lumOff val="15000"/>
                  </a:schemeClr>
                </a:solidFill>
                <a:latin typeface="+mn-lt"/>
                <a:ea typeface="Ebrima" pitchFamily="2" charset="0"/>
              </a:rPr>
              <a:t>username and </a:t>
            </a:r>
            <a:r>
              <a:rPr lang="en-US" sz="6400" dirty="0" err="1" smtClean="0">
                <a:solidFill>
                  <a:schemeClr val="tx1">
                    <a:lumMod val="85000"/>
                    <a:lumOff val="15000"/>
                  </a:schemeClr>
                </a:solidFill>
                <a:latin typeface="+mn-lt"/>
                <a:ea typeface="Ebrima" pitchFamily="2" charset="0"/>
              </a:rPr>
              <a:t>pwd</a:t>
            </a:r>
            <a:r>
              <a:rPr lang="en-US" sz="6400" dirty="0" smtClean="0">
                <a:solidFill>
                  <a:schemeClr val="tx1">
                    <a:lumMod val="85000"/>
                    <a:lumOff val="15000"/>
                  </a:schemeClr>
                </a:solidFill>
                <a:latin typeface="+mn-lt"/>
                <a:ea typeface="Ebrima" pitchFamily="2" charset="0"/>
              </a:rPr>
              <a:t>; Invalid </a:t>
            </a:r>
            <a:r>
              <a:rPr lang="en-US" sz="6400" dirty="0" err="1">
                <a:solidFill>
                  <a:schemeClr val="tx1">
                    <a:lumMod val="85000"/>
                    <a:lumOff val="15000"/>
                  </a:schemeClr>
                </a:solidFill>
                <a:latin typeface="+mn-lt"/>
                <a:ea typeface="Ebrima" pitchFamily="2" charset="0"/>
              </a:rPr>
              <a:t>pwd</a:t>
            </a:r>
            <a:r>
              <a:rPr lang="en-US" sz="6400" dirty="0">
                <a:solidFill>
                  <a:schemeClr val="tx1">
                    <a:lumMod val="85000"/>
                    <a:lumOff val="15000"/>
                  </a:schemeClr>
                </a:solidFill>
                <a:latin typeface="+mn-lt"/>
                <a:ea typeface="Ebrima" pitchFamily="2" charset="0"/>
              </a:rPr>
              <a:t> 3 times in a row means access denied</a:t>
            </a:r>
          </a:p>
          <a:p>
            <a:pPr marL="1892300" lvl="4" indent="-685800">
              <a:spcBef>
                <a:spcPts val="600"/>
              </a:spcBef>
              <a:buClr>
                <a:srgbClr val="C00000"/>
              </a:buClr>
              <a:buFont typeface="Wingdings" panose="05000000000000000000" pitchFamily="2" charset="2"/>
              <a:buChar char="§"/>
            </a:pPr>
            <a:r>
              <a:rPr lang="en-US" sz="6400" dirty="0">
                <a:solidFill>
                  <a:schemeClr val="tx1">
                    <a:lumMod val="85000"/>
                    <a:lumOff val="15000"/>
                  </a:schemeClr>
                </a:solidFill>
                <a:latin typeface="+mn-lt"/>
                <a:ea typeface="Ebrima" pitchFamily="2" charset="0"/>
              </a:rPr>
              <a:t>In case of access denial an email is sent indicating un-</a:t>
            </a:r>
            <a:r>
              <a:rPr lang="en-US" sz="6400" dirty="0" err="1">
                <a:solidFill>
                  <a:schemeClr val="tx1">
                    <a:lumMod val="85000"/>
                    <a:lumOff val="15000"/>
                  </a:schemeClr>
                </a:solidFill>
                <a:latin typeface="+mn-lt"/>
                <a:ea typeface="Ebrima" pitchFamily="2" charset="0"/>
              </a:rPr>
              <a:t>authorised</a:t>
            </a:r>
            <a:r>
              <a:rPr lang="en-US" sz="6400" dirty="0">
                <a:solidFill>
                  <a:schemeClr val="tx1">
                    <a:lumMod val="85000"/>
                    <a:lumOff val="15000"/>
                  </a:schemeClr>
                </a:solidFill>
                <a:latin typeface="+mn-lt"/>
                <a:ea typeface="Ebrima" pitchFamily="2" charset="0"/>
              </a:rPr>
              <a:t> access by some </a:t>
            </a:r>
            <a:r>
              <a:rPr lang="en-US" sz="6400" dirty="0" smtClean="0">
                <a:solidFill>
                  <a:schemeClr val="tx1">
                    <a:lumMod val="85000"/>
                    <a:lumOff val="15000"/>
                  </a:schemeClr>
                </a:solidFill>
                <a:latin typeface="+mn-lt"/>
                <a:ea typeface="Ebrima" pitchFamily="2" charset="0"/>
              </a:rPr>
              <a:t>one.       </a:t>
            </a:r>
          </a:p>
          <a:p>
            <a:pPr marL="1892300" lvl="4" indent="-685800">
              <a:spcBef>
                <a:spcPts val="600"/>
              </a:spcBef>
              <a:buClr>
                <a:srgbClr val="C00000"/>
              </a:buClr>
              <a:buFont typeface="Wingdings" panose="05000000000000000000" pitchFamily="2" charset="2"/>
              <a:buChar char="§"/>
            </a:pPr>
            <a:r>
              <a:rPr lang="en-US" sz="6400" dirty="0" smtClean="0">
                <a:solidFill>
                  <a:schemeClr val="tx1">
                    <a:lumMod val="85000"/>
                    <a:lumOff val="15000"/>
                  </a:schemeClr>
                </a:solidFill>
                <a:latin typeface="+mn-lt"/>
                <a:ea typeface="Ebrima" pitchFamily="2" charset="0"/>
              </a:rPr>
              <a:t>In this case, customer might be willing to release the product with out retry time –out option and email option. </a:t>
            </a:r>
          </a:p>
          <a:p>
            <a:pPr marL="1392237" lvl="2" indent="-685800">
              <a:spcBef>
                <a:spcPts val="600"/>
              </a:spcBef>
              <a:buClr>
                <a:srgbClr val="C00000"/>
              </a:buClr>
              <a:buFont typeface="Wingdings" panose="05000000000000000000" pitchFamily="2" charset="2"/>
              <a:buChar char="§"/>
            </a:pPr>
            <a:endParaRPr lang="en-US" sz="4800" dirty="0">
              <a:solidFill>
                <a:schemeClr val="tx1">
                  <a:lumMod val="85000"/>
                  <a:lumOff val="15000"/>
                </a:schemeClr>
              </a:solidFill>
              <a:ea typeface="Ebrima" pitchFamily="2" charset="0"/>
            </a:endParaRPr>
          </a:p>
          <a:p>
            <a:pPr marL="1206500" lvl="2" indent="-857250">
              <a:spcBef>
                <a:spcPts val="600"/>
              </a:spcBef>
              <a:buClr>
                <a:srgbClr val="C00000"/>
              </a:buClr>
              <a:buSzPct val="120000"/>
              <a:buFont typeface="Wingdings" panose="05000000000000000000" pitchFamily="2" charset="2"/>
              <a:buChar char="§"/>
            </a:pPr>
            <a:r>
              <a:rPr lang="en-US" sz="7200" dirty="0">
                <a:solidFill>
                  <a:schemeClr val="tx1">
                    <a:lumMod val="85000"/>
                    <a:lumOff val="15000"/>
                  </a:schemeClr>
                </a:solidFill>
                <a:ea typeface="Ebrima" pitchFamily="2" charset="0"/>
              </a:rPr>
              <a:t>Don’t split story into tasks –Don’t split a large story into tasks instead, deliver a partial UI, middle tier, and DB as a cohesive subset of all layers</a:t>
            </a:r>
          </a:p>
        </p:txBody>
      </p:sp>
      <p:sp>
        <p:nvSpPr>
          <p:cNvPr id="2" name="Footer Placeholder 1"/>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307484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normAutofit fontScale="90000"/>
          </a:bodyPr>
          <a:lstStyle/>
          <a:p>
            <a:r>
              <a:rPr lang="en-US" dirty="0" smtClean="0"/>
              <a:t>Thank you</a:t>
            </a:r>
            <a:br>
              <a:rPr lang="en-US" dirty="0" smtClean="0"/>
            </a:br>
            <a:r>
              <a:rPr lang="en-US" sz="2400" dirty="0" smtClean="0">
                <a:hlinkClick r:id="rId2"/>
              </a:rPr>
              <a:t>Prakash.LNS@TechMahindra.com</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dirty="0"/>
          </a:p>
        </p:txBody>
      </p:sp>
      <p:sp>
        <p:nvSpPr>
          <p:cNvPr id="3" name="Text Placeholder 2"/>
          <p:cNvSpPr>
            <a:spLocks noGrp="1"/>
          </p:cNvSpPr>
          <p:nvPr>
            <p:ph type="body" sz="quarter" idx="14"/>
          </p:nvPr>
        </p:nvSpPr>
        <p:spPr/>
        <p:txBody>
          <a:bodyPr>
            <a:normAutofit fontScale="92500" lnSpcReduction="10000"/>
          </a:bodyPr>
          <a:lstStyle/>
          <a:p>
            <a:endParaRPr lang="en-US"/>
          </a:p>
        </p:txBody>
      </p:sp>
    </p:spTree>
    <p:extLst>
      <p:ext uri="{BB962C8B-B14F-4D97-AF65-F5344CB8AC3E}">
        <p14:creationId xmlns:p14="http://schemas.microsoft.com/office/powerpoint/2010/main" val="865800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1117599" y="1016000"/>
            <a:ext cx="10183447"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514350" indent="-514350" algn="just" fontAlgn="base"/>
            <a:endParaRPr lang="en-US" sz="1600" dirty="0" smtClean="0">
              <a:solidFill>
                <a:schemeClr val="bg2"/>
              </a:solidFill>
              <a:latin typeface="+mj-lt"/>
            </a:endParaRPr>
          </a:p>
        </p:txBody>
      </p:sp>
      <p:graphicFrame>
        <p:nvGraphicFramePr>
          <p:cNvPr id="3" name="Diagram 2"/>
          <p:cNvGraphicFramePr/>
          <p:nvPr>
            <p:extLst>
              <p:ext uri="{D42A27DB-BD31-4B8C-83A1-F6EECF244321}">
                <p14:modId xmlns:p14="http://schemas.microsoft.com/office/powerpoint/2010/main" val="787998673"/>
              </p:ext>
            </p:extLst>
          </p:nvPr>
        </p:nvGraphicFramePr>
        <p:xfrm>
          <a:off x="1117599" y="1447800"/>
          <a:ext cx="2844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extLst>
              <p:ext uri="{D42A27DB-BD31-4B8C-83A1-F6EECF244321}">
                <p14:modId xmlns:p14="http://schemas.microsoft.com/office/powerpoint/2010/main" val="1079460166"/>
              </p:ext>
            </p:extLst>
          </p:nvPr>
        </p:nvGraphicFramePr>
        <p:xfrm>
          <a:off x="5080000" y="1524000"/>
          <a:ext cx="28448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4045480" y="5687280"/>
            <a:ext cx="3614772" cy="553998"/>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r>
              <a:rPr lang="en-US" sz="1200" dirty="0" smtClean="0">
                <a:latin typeface="+mj-lt"/>
              </a:rPr>
              <a:t>Each phase divided into more parts(3); </a:t>
            </a:r>
          </a:p>
          <a:p>
            <a:pPr fontAlgn="base">
              <a:buClr>
                <a:schemeClr val="tx2"/>
              </a:buClr>
            </a:pPr>
            <a:r>
              <a:rPr lang="en-US" sz="1200" dirty="0" smtClean="0">
                <a:latin typeface="+mj-lt"/>
              </a:rPr>
              <a:t>Each phase being executed 3 times</a:t>
            </a:r>
          </a:p>
          <a:p>
            <a:pPr fontAlgn="base">
              <a:buClr>
                <a:schemeClr val="tx2"/>
              </a:buClr>
            </a:pPr>
            <a:r>
              <a:rPr lang="en-US" sz="1200" dirty="0" smtClean="0">
                <a:latin typeface="+mj-lt"/>
              </a:rPr>
              <a:t>Design starts only after 1</a:t>
            </a:r>
            <a:r>
              <a:rPr lang="en-US" sz="1200" baseline="30000" dirty="0" smtClean="0">
                <a:latin typeface="+mj-lt"/>
              </a:rPr>
              <a:t>st</a:t>
            </a:r>
            <a:r>
              <a:rPr lang="en-US" sz="1200" dirty="0" smtClean="0">
                <a:latin typeface="+mj-lt"/>
              </a:rPr>
              <a:t> 3 iterations of </a:t>
            </a:r>
            <a:r>
              <a:rPr lang="en-US" sz="1200" dirty="0" err="1" smtClean="0">
                <a:latin typeface="+mj-lt"/>
              </a:rPr>
              <a:t>req</a:t>
            </a:r>
            <a:r>
              <a:rPr lang="en-US" sz="1200" dirty="0" smtClean="0">
                <a:latin typeface="+mj-lt"/>
              </a:rPr>
              <a:t> are over</a:t>
            </a:r>
            <a:endParaRPr lang="en-IN" sz="1200" dirty="0" smtClean="0">
              <a:latin typeface="+mj-lt"/>
            </a:endParaRPr>
          </a:p>
        </p:txBody>
      </p:sp>
      <p:graphicFrame>
        <p:nvGraphicFramePr>
          <p:cNvPr id="11" name="Diagram 10"/>
          <p:cNvGraphicFramePr/>
          <p:nvPr>
            <p:extLst>
              <p:ext uri="{D42A27DB-BD31-4B8C-83A1-F6EECF244321}">
                <p14:modId xmlns:p14="http://schemas.microsoft.com/office/powerpoint/2010/main" val="14702744"/>
              </p:ext>
            </p:extLst>
          </p:nvPr>
        </p:nvGraphicFramePr>
        <p:xfrm>
          <a:off x="8636000" y="1447800"/>
          <a:ext cx="2844800" cy="40640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 name="Title 1"/>
          <p:cNvSpPr>
            <a:spLocks noGrp="1"/>
          </p:cNvSpPr>
          <p:nvPr>
            <p:ph type="title"/>
          </p:nvPr>
        </p:nvSpPr>
        <p:spPr>
          <a:xfrm>
            <a:off x="641350" y="719139"/>
            <a:ext cx="10966449" cy="443198"/>
          </a:xfrm>
        </p:spPr>
        <p:txBody>
          <a:bodyPr/>
          <a:lstStyle/>
          <a:p>
            <a:r>
              <a:rPr lang="fr-FR" dirty="0" err="1"/>
              <a:t>Traditional</a:t>
            </a:r>
            <a:r>
              <a:rPr lang="fr-FR" dirty="0"/>
              <a:t> vs </a:t>
            </a:r>
            <a:r>
              <a:rPr lang="fr-FR" dirty="0" err="1"/>
              <a:t>Iterative</a:t>
            </a:r>
            <a:r>
              <a:rPr lang="fr-FR" dirty="0"/>
              <a:t> vs </a:t>
            </a:r>
            <a:r>
              <a:rPr lang="fr-FR" dirty="0" smtClean="0"/>
              <a:t>Agile</a:t>
            </a:r>
            <a:endParaRPr lang="en-US" dirty="0"/>
          </a:p>
        </p:txBody>
      </p:sp>
      <p:sp>
        <p:nvSpPr>
          <p:cNvPr id="4" name="Footer Placeholder 3"/>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755096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362" name="Picture 3"/>
          <p:cNvPicPr>
            <a:picLocks noChangeAspect="1" noChangeArrowheads="1"/>
          </p:cNvPicPr>
          <p:nvPr/>
        </p:nvPicPr>
        <p:blipFill>
          <a:blip r:embed="rId3" cstate="print"/>
          <a:srcRect/>
          <a:stretch>
            <a:fillRect/>
          </a:stretch>
        </p:blipFill>
        <p:spPr bwMode="auto">
          <a:xfrm>
            <a:off x="304800" y="990600"/>
            <a:ext cx="11684000" cy="3733800"/>
          </a:xfrm>
          <a:prstGeom prst="rect">
            <a:avLst/>
          </a:prstGeom>
          <a:noFill/>
          <a:ln w="9525">
            <a:noFill/>
            <a:miter lim="800000"/>
            <a:headEnd/>
            <a:tailEnd/>
          </a:ln>
        </p:spPr>
      </p:pic>
      <p:sp>
        <p:nvSpPr>
          <p:cNvPr id="9220" name="TextBox 1"/>
          <p:cNvSpPr txBox="1">
            <a:spLocks noChangeArrowheads="1"/>
          </p:cNvSpPr>
          <p:nvPr/>
        </p:nvSpPr>
        <p:spPr bwMode="auto">
          <a:xfrm>
            <a:off x="203200" y="4816475"/>
            <a:ext cx="10261600" cy="1688154"/>
          </a:xfrm>
          <a:prstGeom prst="rect">
            <a:avLst/>
          </a:prstGeom>
          <a:noFill/>
          <a:ln w="9525">
            <a:noFill/>
            <a:miter lim="800000"/>
            <a:headEnd/>
            <a:tailEnd/>
          </a:ln>
        </p:spPr>
        <p:txBody>
          <a:bodyPr>
            <a:spAutoFit/>
          </a:bodyPr>
          <a:lstStyle/>
          <a:p>
            <a:pPr marL="742950" lvl="1" indent="-285750">
              <a:lnSpc>
                <a:spcPct val="70000"/>
              </a:lnSpc>
              <a:spcBef>
                <a:spcPct val="20000"/>
              </a:spcBef>
              <a:buClr>
                <a:schemeClr val="bg2"/>
              </a:buClr>
              <a:buFont typeface="Wingdings" panose="05000000000000000000" pitchFamily="2" charset="2"/>
              <a:buChar char="§"/>
              <a:defRPr/>
            </a:pPr>
            <a:r>
              <a:rPr lang="en-US" sz="1700" dirty="0">
                <a:solidFill>
                  <a:schemeClr val="tx1">
                    <a:lumMod val="75000"/>
                    <a:lumOff val="25000"/>
                  </a:schemeClr>
                </a:solidFill>
              </a:rPr>
              <a:t>Infrequent client </a:t>
            </a:r>
            <a:r>
              <a:rPr lang="en-US" sz="1700" dirty="0" smtClean="0">
                <a:solidFill>
                  <a:schemeClr val="tx1">
                    <a:lumMod val="75000"/>
                    <a:lumOff val="25000"/>
                  </a:schemeClr>
                </a:solidFill>
              </a:rPr>
              <a:t>communication</a:t>
            </a:r>
          </a:p>
          <a:p>
            <a:pPr marL="742950" lvl="1" indent="-285750">
              <a:lnSpc>
                <a:spcPct val="70000"/>
              </a:lnSpc>
              <a:spcBef>
                <a:spcPct val="20000"/>
              </a:spcBef>
              <a:buClr>
                <a:schemeClr val="bg2"/>
              </a:buClr>
              <a:buFont typeface="Wingdings" panose="05000000000000000000" pitchFamily="2" charset="2"/>
              <a:buChar char="§"/>
              <a:defRPr/>
            </a:pPr>
            <a:endParaRPr lang="en-US" sz="1700" dirty="0">
              <a:solidFill>
                <a:schemeClr val="tx1">
                  <a:lumMod val="75000"/>
                  <a:lumOff val="25000"/>
                </a:schemeClr>
              </a:solidFill>
            </a:endParaRPr>
          </a:p>
          <a:p>
            <a:pPr marL="742950" lvl="1" indent="-285750">
              <a:lnSpc>
                <a:spcPct val="70000"/>
              </a:lnSpc>
              <a:spcBef>
                <a:spcPct val="20000"/>
              </a:spcBef>
              <a:buClr>
                <a:schemeClr val="bg2"/>
              </a:buClr>
              <a:buFont typeface="Wingdings" panose="05000000000000000000" pitchFamily="2" charset="2"/>
              <a:buChar char="§"/>
              <a:defRPr/>
            </a:pPr>
            <a:r>
              <a:rPr lang="en-US" sz="1700" dirty="0">
                <a:solidFill>
                  <a:schemeClr val="tx1">
                    <a:lumMod val="75000"/>
                    <a:lumOff val="25000"/>
                  </a:schemeClr>
                </a:solidFill>
              </a:rPr>
              <a:t>Delivery in Big Bang fashion!</a:t>
            </a:r>
          </a:p>
          <a:p>
            <a:pPr marL="742950" lvl="1" indent="-285750">
              <a:lnSpc>
                <a:spcPct val="70000"/>
              </a:lnSpc>
              <a:spcBef>
                <a:spcPct val="20000"/>
              </a:spcBef>
              <a:buClr>
                <a:schemeClr val="bg2"/>
              </a:buClr>
              <a:buFont typeface="Wingdings" panose="05000000000000000000" pitchFamily="2" charset="2"/>
              <a:buChar char="§"/>
              <a:defRPr/>
            </a:pPr>
            <a:endParaRPr lang="en-US" sz="1700" dirty="0" smtClean="0">
              <a:solidFill>
                <a:schemeClr val="tx1">
                  <a:lumMod val="75000"/>
                  <a:lumOff val="25000"/>
                </a:schemeClr>
              </a:solidFill>
            </a:endParaRPr>
          </a:p>
          <a:p>
            <a:pPr marL="742950" lvl="1" indent="-285750">
              <a:lnSpc>
                <a:spcPct val="70000"/>
              </a:lnSpc>
              <a:spcBef>
                <a:spcPct val="20000"/>
              </a:spcBef>
              <a:buClr>
                <a:schemeClr val="bg2"/>
              </a:buClr>
              <a:buFont typeface="Wingdings" panose="05000000000000000000" pitchFamily="2" charset="2"/>
              <a:buChar char="§"/>
              <a:defRPr/>
            </a:pPr>
            <a:r>
              <a:rPr lang="en-US" sz="1700" dirty="0" smtClean="0">
                <a:solidFill>
                  <a:schemeClr val="tx1">
                    <a:lumMod val="75000"/>
                    <a:lumOff val="25000"/>
                  </a:schemeClr>
                </a:solidFill>
              </a:rPr>
              <a:t>High </a:t>
            </a:r>
            <a:r>
              <a:rPr lang="en-US" sz="1700" dirty="0">
                <a:solidFill>
                  <a:schemeClr val="tx1">
                    <a:lumMod val="75000"/>
                    <a:lumOff val="25000"/>
                  </a:schemeClr>
                </a:solidFill>
              </a:rPr>
              <a:t>cost of Change.</a:t>
            </a:r>
          </a:p>
          <a:p>
            <a:pPr marL="742950" lvl="1" indent="-285750">
              <a:lnSpc>
                <a:spcPct val="70000"/>
              </a:lnSpc>
              <a:spcBef>
                <a:spcPct val="20000"/>
              </a:spcBef>
              <a:buClr>
                <a:schemeClr val="bg2"/>
              </a:buClr>
              <a:buFont typeface="Wingdings" panose="05000000000000000000" pitchFamily="2" charset="2"/>
              <a:buChar char="§"/>
              <a:defRPr/>
            </a:pPr>
            <a:endParaRPr lang="en-US" sz="1700" dirty="0" smtClean="0">
              <a:solidFill>
                <a:schemeClr val="tx1">
                  <a:lumMod val="75000"/>
                  <a:lumOff val="25000"/>
                </a:schemeClr>
              </a:solidFill>
            </a:endParaRPr>
          </a:p>
          <a:p>
            <a:pPr marL="742950" lvl="1" indent="-285750">
              <a:lnSpc>
                <a:spcPct val="70000"/>
              </a:lnSpc>
              <a:spcBef>
                <a:spcPct val="20000"/>
              </a:spcBef>
              <a:buClr>
                <a:schemeClr val="bg2"/>
              </a:buClr>
              <a:buFont typeface="Wingdings" panose="05000000000000000000" pitchFamily="2" charset="2"/>
              <a:buChar char="§"/>
              <a:defRPr/>
            </a:pPr>
            <a:r>
              <a:rPr lang="en-US" sz="1700" dirty="0" smtClean="0">
                <a:solidFill>
                  <a:schemeClr val="tx1">
                    <a:lumMod val="75000"/>
                    <a:lumOff val="25000"/>
                  </a:schemeClr>
                </a:solidFill>
              </a:rPr>
              <a:t>Testing </a:t>
            </a:r>
            <a:r>
              <a:rPr lang="en-US" sz="1700" dirty="0">
                <a:solidFill>
                  <a:schemeClr val="tx1">
                    <a:lumMod val="75000"/>
                    <a:lumOff val="25000"/>
                  </a:schemeClr>
                </a:solidFill>
              </a:rPr>
              <a:t>is done at the end and full justice to the job not done.</a:t>
            </a:r>
          </a:p>
        </p:txBody>
      </p:sp>
      <p:sp>
        <p:nvSpPr>
          <p:cNvPr id="8" name="Title 7"/>
          <p:cNvSpPr>
            <a:spLocks noGrp="1"/>
          </p:cNvSpPr>
          <p:nvPr>
            <p:ph type="title"/>
          </p:nvPr>
        </p:nvSpPr>
        <p:spPr/>
        <p:txBody>
          <a:bodyPr>
            <a:noAutofit/>
          </a:bodyPr>
          <a:lstStyle/>
          <a:p>
            <a:pPr algn="l"/>
            <a:r>
              <a:rPr lang="en-US" dirty="0">
                <a:latin typeface="Arial" charset="0"/>
                <a:cs typeface="Arial" charset="0"/>
              </a:rPr>
              <a:t>Waterfall model</a:t>
            </a:r>
          </a:p>
        </p:txBody>
      </p:sp>
      <p:sp>
        <p:nvSpPr>
          <p:cNvPr id="2" name="Footer Placeholder 1"/>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75071072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386" name="Picture 8"/>
          <p:cNvPicPr>
            <a:picLocks noChangeAspect="1" noChangeArrowheads="1"/>
          </p:cNvPicPr>
          <p:nvPr/>
        </p:nvPicPr>
        <p:blipFill>
          <a:blip r:embed="rId3" cstate="print"/>
          <a:srcRect/>
          <a:stretch>
            <a:fillRect/>
          </a:stretch>
        </p:blipFill>
        <p:spPr bwMode="auto">
          <a:xfrm>
            <a:off x="304800" y="908050"/>
            <a:ext cx="11582400" cy="3816350"/>
          </a:xfrm>
          <a:prstGeom prst="rect">
            <a:avLst/>
          </a:prstGeom>
          <a:noFill/>
          <a:ln w="9525">
            <a:noFill/>
            <a:miter lim="800000"/>
            <a:headEnd/>
            <a:tailEnd/>
          </a:ln>
        </p:spPr>
      </p:pic>
      <p:sp>
        <p:nvSpPr>
          <p:cNvPr id="12296" name="Rectangle 8"/>
          <p:cNvSpPr>
            <a:spLocks noChangeArrowheads="1"/>
          </p:cNvSpPr>
          <p:nvPr/>
        </p:nvSpPr>
        <p:spPr bwMode="auto">
          <a:xfrm>
            <a:off x="812800" y="4572001"/>
            <a:ext cx="10566400" cy="2159053"/>
          </a:xfrm>
          <a:prstGeom prst="rect">
            <a:avLst/>
          </a:prstGeom>
          <a:noFill/>
          <a:ln w="9525">
            <a:noFill/>
            <a:miter lim="800000"/>
            <a:headEnd/>
            <a:tailEnd/>
          </a:ln>
        </p:spPr>
        <p:txBody>
          <a:bodyPr>
            <a:spAutoFit/>
          </a:bodyPr>
          <a:lstStyle/>
          <a:p>
            <a:pPr marL="742950" lvl="1" indent="-285750">
              <a:lnSpc>
                <a:spcPct val="70000"/>
              </a:lnSpc>
              <a:spcBef>
                <a:spcPct val="20000"/>
              </a:spcBef>
              <a:buFont typeface="Arial" pitchFamily="34" charset="0"/>
              <a:buChar char="–"/>
              <a:defRPr/>
            </a:pPr>
            <a:r>
              <a:rPr lang="en-IN" sz="1700" dirty="0">
                <a:solidFill>
                  <a:schemeClr val="tx1">
                    <a:lumMod val="75000"/>
                    <a:lumOff val="25000"/>
                  </a:schemeClr>
                </a:solidFill>
              </a:rPr>
              <a:t>Agile has all phases in each iteration</a:t>
            </a:r>
            <a:r>
              <a:rPr lang="en-IN" sz="1700" dirty="0" smtClean="0">
                <a:solidFill>
                  <a:schemeClr val="tx1">
                    <a:lumMod val="75000"/>
                    <a:lumOff val="25000"/>
                  </a:schemeClr>
                </a:solidFill>
              </a:rPr>
              <a:t>.</a:t>
            </a:r>
          </a:p>
          <a:p>
            <a:pPr marL="742950" lvl="1" indent="-285750">
              <a:lnSpc>
                <a:spcPct val="70000"/>
              </a:lnSpc>
              <a:spcBef>
                <a:spcPct val="20000"/>
              </a:spcBef>
              <a:buFont typeface="Arial" pitchFamily="34" charset="0"/>
              <a:buChar char="–"/>
              <a:defRPr/>
            </a:pPr>
            <a:endParaRPr lang="en-IN" sz="1700" dirty="0">
              <a:solidFill>
                <a:schemeClr val="tx1">
                  <a:lumMod val="75000"/>
                  <a:lumOff val="25000"/>
                </a:schemeClr>
              </a:solidFill>
            </a:endParaRPr>
          </a:p>
          <a:p>
            <a:pPr marL="742950" lvl="1" indent="-285750">
              <a:lnSpc>
                <a:spcPct val="70000"/>
              </a:lnSpc>
              <a:spcBef>
                <a:spcPct val="20000"/>
              </a:spcBef>
              <a:buFont typeface="Arial" pitchFamily="34" charset="0"/>
              <a:buChar char="–"/>
              <a:defRPr/>
            </a:pPr>
            <a:r>
              <a:rPr lang="en-IN" sz="1700" dirty="0">
                <a:solidFill>
                  <a:schemeClr val="tx1">
                    <a:lumMod val="75000"/>
                    <a:lumOff val="25000"/>
                  </a:schemeClr>
                </a:solidFill>
              </a:rPr>
              <a:t>Continuous Client communication.</a:t>
            </a:r>
          </a:p>
          <a:p>
            <a:pPr marL="742950" lvl="1" indent="-285750">
              <a:lnSpc>
                <a:spcPct val="70000"/>
              </a:lnSpc>
              <a:spcBef>
                <a:spcPct val="20000"/>
              </a:spcBef>
              <a:buFont typeface="Arial" pitchFamily="34" charset="0"/>
              <a:buChar char="–"/>
              <a:defRPr/>
            </a:pPr>
            <a:endParaRPr lang="en-IN" sz="1700" dirty="0" smtClean="0">
              <a:solidFill>
                <a:schemeClr val="tx1">
                  <a:lumMod val="75000"/>
                  <a:lumOff val="25000"/>
                </a:schemeClr>
              </a:solidFill>
            </a:endParaRPr>
          </a:p>
          <a:p>
            <a:pPr marL="742950" lvl="1" indent="-285750">
              <a:lnSpc>
                <a:spcPct val="70000"/>
              </a:lnSpc>
              <a:spcBef>
                <a:spcPct val="20000"/>
              </a:spcBef>
              <a:buFont typeface="Arial" pitchFamily="34" charset="0"/>
              <a:buChar char="–"/>
              <a:defRPr/>
            </a:pPr>
            <a:r>
              <a:rPr lang="en-IN" sz="1700" dirty="0" smtClean="0">
                <a:solidFill>
                  <a:schemeClr val="tx1">
                    <a:lumMod val="75000"/>
                    <a:lumOff val="25000"/>
                  </a:schemeClr>
                </a:solidFill>
              </a:rPr>
              <a:t>Delivery </a:t>
            </a:r>
            <a:r>
              <a:rPr lang="en-IN" sz="1700" dirty="0">
                <a:solidFill>
                  <a:schemeClr val="tx1">
                    <a:lumMod val="75000"/>
                    <a:lumOff val="25000"/>
                  </a:schemeClr>
                </a:solidFill>
              </a:rPr>
              <a:t>in short business focussed releases.</a:t>
            </a:r>
          </a:p>
          <a:p>
            <a:pPr marL="742950" lvl="1" indent="-285750">
              <a:lnSpc>
                <a:spcPct val="70000"/>
              </a:lnSpc>
              <a:spcBef>
                <a:spcPct val="20000"/>
              </a:spcBef>
              <a:buFont typeface="Arial" pitchFamily="34" charset="0"/>
              <a:buChar char="–"/>
              <a:defRPr/>
            </a:pPr>
            <a:endParaRPr lang="en-IN" sz="1700" dirty="0" smtClean="0">
              <a:solidFill>
                <a:schemeClr val="tx1">
                  <a:lumMod val="75000"/>
                  <a:lumOff val="25000"/>
                </a:schemeClr>
              </a:solidFill>
            </a:endParaRPr>
          </a:p>
          <a:p>
            <a:pPr marL="742950" lvl="1" indent="-285750">
              <a:lnSpc>
                <a:spcPct val="70000"/>
              </a:lnSpc>
              <a:spcBef>
                <a:spcPct val="20000"/>
              </a:spcBef>
              <a:buFont typeface="Arial" pitchFamily="34" charset="0"/>
              <a:buChar char="–"/>
              <a:defRPr/>
            </a:pPr>
            <a:r>
              <a:rPr lang="en-IN" sz="1700" dirty="0" smtClean="0">
                <a:solidFill>
                  <a:schemeClr val="tx1">
                    <a:lumMod val="75000"/>
                    <a:lumOff val="25000"/>
                  </a:schemeClr>
                </a:solidFill>
              </a:rPr>
              <a:t>Develop </a:t>
            </a:r>
            <a:r>
              <a:rPr lang="en-IN" sz="1700" dirty="0">
                <a:solidFill>
                  <a:schemeClr val="tx1">
                    <a:lumMod val="75000"/>
                    <a:lumOff val="25000"/>
                  </a:schemeClr>
                </a:solidFill>
              </a:rPr>
              <a:t>in end to end functionality slices.</a:t>
            </a:r>
          </a:p>
          <a:p>
            <a:pPr marL="742950" lvl="1" indent="-285750">
              <a:lnSpc>
                <a:spcPct val="70000"/>
              </a:lnSpc>
              <a:spcBef>
                <a:spcPct val="20000"/>
              </a:spcBef>
              <a:buFont typeface="Arial" pitchFamily="34" charset="0"/>
              <a:buChar char="–"/>
              <a:defRPr/>
            </a:pPr>
            <a:endParaRPr lang="en-IN" sz="1700" dirty="0" smtClean="0">
              <a:solidFill>
                <a:schemeClr val="tx1">
                  <a:lumMod val="75000"/>
                  <a:lumOff val="25000"/>
                </a:schemeClr>
              </a:solidFill>
            </a:endParaRPr>
          </a:p>
          <a:p>
            <a:pPr marL="742950" lvl="1" indent="-285750">
              <a:lnSpc>
                <a:spcPct val="70000"/>
              </a:lnSpc>
              <a:spcBef>
                <a:spcPct val="20000"/>
              </a:spcBef>
              <a:buFont typeface="Arial" pitchFamily="34" charset="0"/>
              <a:buChar char="–"/>
              <a:defRPr/>
            </a:pPr>
            <a:r>
              <a:rPr lang="en-IN" sz="1700" dirty="0" smtClean="0">
                <a:solidFill>
                  <a:schemeClr val="tx1">
                    <a:lumMod val="75000"/>
                    <a:lumOff val="25000"/>
                  </a:schemeClr>
                </a:solidFill>
              </a:rPr>
              <a:t>Low </a:t>
            </a:r>
            <a:r>
              <a:rPr lang="en-IN" sz="1700" dirty="0">
                <a:solidFill>
                  <a:schemeClr val="tx1">
                    <a:lumMod val="75000"/>
                    <a:lumOff val="25000"/>
                  </a:schemeClr>
                </a:solidFill>
              </a:rPr>
              <a:t>cost of change</a:t>
            </a:r>
            <a:endParaRPr lang="en-US" sz="1700" dirty="0">
              <a:solidFill>
                <a:schemeClr val="tx1">
                  <a:lumMod val="75000"/>
                  <a:lumOff val="25000"/>
                </a:schemeClr>
              </a:solidFill>
            </a:endParaRPr>
          </a:p>
        </p:txBody>
      </p:sp>
      <p:sp>
        <p:nvSpPr>
          <p:cNvPr id="7" name="Title 7"/>
          <p:cNvSpPr>
            <a:spLocks noGrp="1"/>
          </p:cNvSpPr>
          <p:nvPr>
            <p:ph type="title"/>
          </p:nvPr>
        </p:nvSpPr>
        <p:spPr/>
        <p:txBody>
          <a:bodyPr>
            <a:noAutofit/>
          </a:bodyPr>
          <a:lstStyle/>
          <a:p>
            <a:r>
              <a:rPr lang="en-US" dirty="0">
                <a:latin typeface="Arial" charset="0"/>
                <a:cs typeface="Arial" charset="0"/>
              </a:rPr>
              <a:t>Agile Methodology</a:t>
            </a:r>
          </a:p>
        </p:txBody>
      </p:sp>
      <p:sp>
        <p:nvSpPr>
          <p:cNvPr id="2" name="Footer Placeholder 1"/>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86401498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charset="0"/>
                <a:cs typeface="Arial" charset="0"/>
              </a:rPr>
              <a:t>Agile </a:t>
            </a:r>
            <a:r>
              <a:rPr lang="en-US" dirty="0" err="1">
                <a:latin typeface="Arial" charset="0"/>
                <a:cs typeface="Arial" charset="0"/>
              </a:rPr>
              <a:t>Vs</a:t>
            </a:r>
            <a:r>
              <a:rPr lang="en-US" dirty="0">
                <a:latin typeface="Arial" charset="0"/>
                <a:cs typeface="Arial" charset="0"/>
              </a:rPr>
              <a:t> Traditional</a:t>
            </a:r>
          </a:p>
        </p:txBody>
      </p:sp>
      <p:sp>
        <p:nvSpPr>
          <p:cNvPr id="6" name="Rounded Rectangle 5"/>
          <p:cNvSpPr/>
          <p:nvPr/>
        </p:nvSpPr>
        <p:spPr>
          <a:xfrm>
            <a:off x="1016000" y="1558635"/>
            <a:ext cx="9956800" cy="533400"/>
          </a:xfrm>
          <a:prstGeom prst="roundRect">
            <a:avLst/>
          </a:prstGeom>
          <a:solidFill>
            <a:schemeClr val="bg1"/>
          </a:solidFill>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Fixed</a:t>
            </a:r>
            <a:endParaRPr lang="en-I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Rounded Rectangle 6"/>
          <p:cNvSpPr/>
          <p:nvPr/>
        </p:nvSpPr>
        <p:spPr>
          <a:xfrm>
            <a:off x="1016000" y="5742710"/>
            <a:ext cx="9956800" cy="533400"/>
          </a:xfrm>
          <a:prstGeom prst="roundRect">
            <a:avLst/>
          </a:prstGeom>
          <a:solidFill>
            <a:schemeClr val="bg1"/>
          </a:solidFill>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Adjustments</a:t>
            </a:r>
            <a:endParaRPr lang="en-I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Isosceles Triangle 7"/>
          <p:cNvSpPr/>
          <p:nvPr/>
        </p:nvSpPr>
        <p:spPr>
          <a:xfrm>
            <a:off x="1089893" y="2126672"/>
            <a:ext cx="4368800" cy="3581400"/>
          </a:xfrm>
          <a:prstGeom prst="triangle">
            <a:avLst/>
          </a:prstGeom>
          <a:ln>
            <a:solidFill>
              <a:schemeClr val="tx2"/>
            </a:solidFill>
          </a:ln>
        </p:spPr>
        <p:style>
          <a:lnRef idx="1">
            <a:schemeClr val="accent1"/>
          </a:lnRef>
          <a:fillRef idx="1002">
            <a:schemeClr val="lt2"/>
          </a:fillRef>
          <a:effectRef idx="0">
            <a:schemeClr val="accent1"/>
          </a:effectRef>
          <a:fontRef idx="minor">
            <a:schemeClr val="tx1"/>
          </a:fontRef>
        </p:style>
        <p:txBody>
          <a:bodyPr rtlCol="0" anchor="ctr"/>
          <a:lstStyle/>
          <a:p>
            <a:pPr algn="ctr"/>
            <a:r>
              <a:rPr lang="en-US" sz="2000" dirty="0" smtClean="0">
                <a:solidFill>
                  <a:schemeClr val="bg1">
                    <a:lumMod val="95000"/>
                  </a:schemeClr>
                </a:solidFill>
              </a:rPr>
              <a:t>Waterfall</a:t>
            </a:r>
            <a:endParaRPr lang="en-IN" sz="2000" dirty="0">
              <a:solidFill>
                <a:schemeClr val="bg1">
                  <a:lumMod val="95000"/>
                </a:schemeClr>
              </a:solidFill>
            </a:endParaRPr>
          </a:p>
        </p:txBody>
      </p:sp>
      <p:sp>
        <p:nvSpPr>
          <p:cNvPr id="9" name="Isosceles Triangle 8"/>
          <p:cNvSpPr/>
          <p:nvPr/>
        </p:nvSpPr>
        <p:spPr>
          <a:xfrm rot="10800000">
            <a:off x="6104232" y="2123209"/>
            <a:ext cx="4368800" cy="3581400"/>
          </a:xfrm>
          <a:prstGeom prst="triangle">
            <a:avLst/>
          </a:prstGeom>
          <a:gradFill>
            <a:gsLst>
              <a:gs pos="1000">
                <a:srgbClr val="DDEBCF"/>
              </a:gs>
              <a:gs pos="24000">
                <a:srgbClr val="9CB86E"/>
              </a:gs>
              <a:gs pos="93000">
                <a:srgbClr val="156B13"/>
              </a:gs>
            </a:gsLst>
            <a:lin ang="5400000" scaled="0"/>
          </a:gra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0" name="TextBox 9"/>
          <p:cNvSpPr txBox="1"/>
          <p:nvPr/>
        </p:nvSpPr>
        <p:spPr>
          <a:xfrm>
            <a:off x="1343893" y="2143992"/>
            <a:ext cx="1930400"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b="1" dirty="0" smtClean="0">
                <a:solidFill>
                  <a:schemeClr val="tx1">
                    <a:lumMod val="75000"/>
                    <a:lumOff val="25000"/>
                  </a:schemeClr>
                </a:solidFill>
                <a:latin typeface="+mj-lt"/>
              </a:rPr>
              <a:t>Requirements</a:t>
            </a:r>
          </a:p>
          <a:p>
            <a:pPr fontAlgn="base">
              <a:buClr>
                <a:schemeClr val="tx2"/>
              </a:buClr>
            </a:pPr>
            <a:endParaRPr lang="en-IN" sz="1200" dirty="0" smtClean="0">
              <a:latin typeface="+mj-lt"/>
            </a:endParaRPr>
          </a:p>
        </p:txBody>
      </p:sp>
      <p:sp>
        <p:nvSpPr>
          <p:cNvPr id="11" name="TextBox 10"/>
          <p:cNvSpPr txBox="1"/>
          <p:nvPr/>
        </p:nvSpPr>
        <p:spPr>
          <a:xfrm>
            <a:off x="8518916" y="5493226"/>
            <a:ext cx="1930400"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b="1" dirty="0" smtClean="0">
                <a:solidFill>
                  <a:schemeClr val="tx1">
                    <a:lumMod val="75000"/>
                    <a:lumOff val="25000"/>
                  </a:schemeClr>
                </a:solidFill>
                <a:latin typeface="+mj-lt"/>
              </a:rPr>
              <a:t>Features</a:t>
            </a:r>
          </a:p>
        </p:txBody>
      </p:sp>
      <p:sp>
        <p:nvSpPr>
          <p:cNvPr id="12" name="TextBox 11"/>
          <p:cNvSpPr txBox="1"/>
          <p:nvPr/>
        </p:nvSpPr>
        <p:spPr>
          <a:xfrm>
            <a:off x="531107" y="5458389"/>
            <a:ext cx="965200"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b="1" dirty="0" smtClean="0">
                <a:solidFill>
                  <a:schemeClr val="tx1">
                    <a:lumMod val="75000"/>
                    <a:lumOff val="25000"/>
                  </a:schemeClr>
                </a:solidFill>
                <a:latin typeface="+mj-lt"/>
              </a:rPr>
              <a:t>time</a:t>
            </a:r>
          </a:p>
        </p:txBody>
      </p:sp>
      <p:sp>
        <p:nvSpPr>
          <p:cNvPr id="13" name="TextBox 12"/>
          <p:cNvSpPr txBox="1"/>
          <p:nvPr/>
        </p:nvSpPr>
        <p:spPr>
          <a:xfrm>
            <a:off x="4823255" y="2138847"/>
            <a:ext cx="1930400"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b="1" dirty="0" smtClean="0">
                <a:solidFill>
                  <a:schemeClr val="tx1">
                    <a:lumMod val="75000"/>
                    <a:lumOff val="25000"/>
                  </a:schemeClr>
                </a:solidFill>
                <a:latin typeface="+mj-lt"/>
              </a:rPr>
              <a:t>Resources</a:t>
            </a:r>
          </a:p>
        </p:txBody>
      </p:sp>
      <p:sp>
        <p:nvSpPr>
          <p:cNvPr id="14" name="TextBox 13"/>
          <p:cNvSpPr txBox="1"/>
          <p:nvPr/>
        </p:nvSpPr>
        <p:spPr>
          <a:xfrm>
            <a:off x="10542924" y="2143992"/>
            <a:ext cx="965200"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b="1" dirty="0" smtClean="0">
                <a:solidFill>
                  <a:schemeClr val="tx1">
                    <a:lumMod val="75000"/>
                    <a:lumOff val="25000"/>
                  </a:schemeClr>
                </a:solidFill>
                <a:latin typeface="+mj-lt"/>
              </a:rPr>
              <a:t>time</a:t>
            </a:r>
          </a:p>
        </p:txBody>
      </p:sp>
      <p:sp>
        <p:nvSpPr>
          <p:cNvPr id="15" name="TextBox 14"/>
          <p:cNvSpPr txBox="1"/>
          <p:nvPr/>
        </p:nvSpPr>
        <p:spPr>
          <a:xfrm>
            <a:off x="5435605" y="5487678"/>
            <a:ext cx="1473195" cy="2462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b="1" dirty="0" smtClean="0">
                <a:solidFill>
                  <a:schemeClr val="tx1">
                    <a:lumMod val="75000"/>
                    <a:lumOff val="25000"/>
                  </a:schemeClr>
                </a:solidFill>
                <a:latin typeface="+mj-lt"/>
              </a:rPr>
              <a:t>Resources</a:t>
            </a:r>
          </a:p>
        </p:txBody>
      </p:sp>
      <p:sp>
        <p:nvSpPr>
          <p:cNvPr id="16" name="TextBox 15"/>
          <p:cNvSpPr txBox="1"/>
          <p:nvPr/>
        </p:nvSpPr>
        <p:spPr>
          <a:xfrm>
            <a:off x="7849280" y="4507468"/>
            <a:ext cx="1066801"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400" dirty="0" smtClean="0">
                <a:solidFill>
                  <a:schemeClr val="bg1">
                    <a:lumMod val="95000"/>
                  </a:schemeClr>
                </a:solidFill>
                <a:latin typeface="+mj-lt"/>
              </a:rPr>
              <a:t>Agile</a:t>
            </a:r>
            <a:endParaRPr lang="en-IN" sz="2400" dirty="0" smtClean="0">
              <a:solidFill>
                <a:schemeClr val="bg1">
                  <a:lumMod val="95000"/>
                </a:schemeClr>
              </a:solidFill>
              <a:latin typeface="+mj-lt"/>
            </a:endParaRPr>
          </a:p>
        </p:txBody>
      </p:sp>
      <p:sp>
        <p:nvSpPr>
          <p:cNvPr id="3" name="Footer Placeholder 2"/>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135155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charset="0"/>
                <a:cs typeface="Arial" charset="0"/>
              </a:rPr>
              <a:t>Agile </a:t>
            </a:r>
            <a:r>
              <a:rPr lang="en-US" dirty="0" err="1">
                <a:latin typeface="Arial" charset="0"/>
                <a:cs typeface="Arial" charset="0"/>
              </a:rPr>
              <a:t>Vs</a:t>
            </a:r>
            <a:r>
              <a:rPr lang="en-US" dirty="0">
                <a:latin typeface="Arial" charset="0"/>
                <a:cs typeface="Arial" charset="0"/>
              </a:rPr>
              <a:t> Traditional</a:t>
            </a:r>
          </a:p>
        </p:txBody>
      </p:sp>
      <p:graphicFrame>
        <p:nvGraphicFramePr>
          <p:cNvPr id="4" name="Diagram 3"/>
          <p:cNvGraphicFramePr/>
          <p:nvPr>
            <p:extLst>
              <p:ext uri="{D42A27DB-BD31-4B8C-83A1-F6EECF244321}">
                <p14:modId xmlns:p14="http://schemas.microsoft.com/office/powerpoint/2010/main" val="1232101030"/>
              </p:ext>
            </p:extLst>
          </p:nvPr>
        </p:nvGraphicFramePr>
        <p:xfrm>
          <a:off x="1701799" y="1497106"/>
          <a:ext cx="8048831"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3"/>
          </p:nvPr>
        </p:nvSpPr>
        <p:spPr/>
        <p:txBody>
          <a:bodyPr/>
          <a:lstStyle/>
          <a:p>
            <a:r>
              <a:rPr lang="en-IN" smtClean="0">
                <a:solidFill>
                  <a:schemeClr val="tx2"/>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1182472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LS PPT Template_Shashank">
  <a:themeElements>
    <a:clrScheme name="TechMahindra">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ILT Training Font Tech Mahindra">
      <a:majorFont>
        <a:latin typeface="Aril"/>
        <a:ea typeface=""/>
        <a:cs typeface=""/>
      </a:majorFont>
      <a:minorFont>
        <a:latin typeface="Ari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Technical Papers</Document_x0020_Classification>
    <Folder xmlns="b6ae8028-3361-4878-ad09-deb2e128b95c" xsi:nil="true"/>
    <Document_x0020_Sub_x0020_Classification xmlns="fcfb129d-2c4d-4bcd-afb5-a92980dfa96d">Process and Service Offering</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f355b282d682e5201a65e842ed20f578">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75fa229888f2f301f6c65558965486ae"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axOccurs="1" ma:index="2" ma:displayName="Keywords">
          <xsd:simpleType xmlns:xs="http://www.w3.org/2001/XMLSchema">
            <xsd:restriction base="xsd:string">
              <xsd:minLength value="1"/>
            </xsd:restriction>
          </xsd:simpleType>
        </xsd:element>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53E0E9-BBAC-4E77-B03C-F4757A7347B6}">
  <ds:schemaRefs>
    <ds:schemaRef ds:uri="http://purl.org/dc/terms/"/>
    <ds:schemaRef ds:uri="http://schemas.microsoft.com/office/2006/documentManagement/types"/>
    <ds:schemaRef ds:uri="http://schemas.microsoft.com/sharepoint/v3"/>
    <ds:schemaRef ds:uri="http://www.w3.org/XML/1998/namespace"/>
    <ds:schemaRef ds:uri="b6ae8028-3361-4878-ad09-deb2e128b95c"/>
    <ds:schemaRef ds:uri="http://purl.org/dc/elements/1.1/"/>
    <ds:schemaRef ds:uri="http://schemas.microsoft.com/office/2006/metadata/properties"/>
    <ds:schemaRef ds:uri="http://purl.org/dc/dcmitype/"/>
    <ds:schemaRef ds:uri="http://schemas.microsoft.com/office/infopath/2007/PartnerControls"/>
    <ds:schemaRef ds:uri="http://schemas.openxmlformats.org/package/2006/metadata/core-properties"/>
    <ds:schemaRef ds:uri="fcfb129d-2c4d-4bcd-afb5-a92980dfa96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2BC631DF-D038-45DD-B9B8-2994372047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TLS Template_widescreen</Template>
  <TotalTime>0</TotalTime>
  <Words>3494</Words>
  <Application>Microsoft Office PowerPoint</Application>
  <PresentationFormat>Widescreen</PresentationFormat>
  <Paragraphs>572</Paragraphs>
  <Slides>44</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Adobe Gothic Std B</vt:lpstr>
      <vt:lpstr>Arial</vt:lpstr>
      <vt:lpstr>Aril</vt:lpstr>
      <vt:lpstr>Batang</vt:lpstr>
      <vt:lpstr>Bookman Old Style</vt:lpstr>
      <vt:lpstr>Calibri</vt:lpstr>
      <vt:lpstr>Cambria Math</vt:lpstr>
      <vt:lpstr>Courier New</vt:lpstr>
      <vt:lpstr>Ebrima</vt:lpstr>
      <vt:lpstr>Palatino Linotype</vt:lpstr>
      <vt:lpstr>Wingdings</vt:lpstr>
      <vt:lpstr>TLS PPT Template_Shashank</vt:lpstr>
      <vt:lpstr>Software Engineering   ELITE </vt:lpstr>
      <vt:lpstr>Course objectives</vt:lpstr>
      <vt:lpstr>Why Agile?</vt:lpstr>
      <vt:lpstr>Agile Vs Traditional –What is the Same?</vt:lpstr>
      <vt:lpstr>Traditional vs Iterative vs Agile</vt:lpstr>
      <vt:lpstr>Waterfall model</vt:lpstr>
      <vt:lpstr>Agile Methodology</vt:lpstr>
      <vt:lpstr>Agile Vs Traditional</vt:lpstr>
      <vt:lpstr>Agile Vs Traditional</vt:lpstr>
      <vt:lpstr>Agile Elements  </vt:lpstr>
      <vt:lpstr>Agile Elements </vt:lpstr>
      <vt:lpstr>Agile manifesto: Core values</vt:lpstr>
      <vt:lpstr>Agile manifesto: Core values</vt:lpstr>
      <vt:lpstr>Agile Principles: Behind Agile manifesto</vt:lpstr>
      <vt:lpstr>12 Principles…</vt:lpstr>
      <vt:lpstr>Introduction to Scrum</vt:lpstr>
      <vt:lpstr>Scrum</vt:lpstr>
      <vt:lpstr>Scrum in 100 words</vt:lpstr>
      <vt:lpstr>History of Scrum</vt:lpstr>
      <vt:lpstr>Scrum….. </vt:lpstr>
      <vt:lpstr>Scrum</vt:lpstr>
      <vt:lpstr>Agile Scrum Process Diagram </vt:lpstr>
      <vt:lpstr>Elements of Agile</vt:lpstr>
      <vt:lpstr>Scrum Roles …</vt:lpstr>
      <vt:lpstr>Scrum Roles …</vt:lpstr>
      <vt:lpstr>Scrum Roles and responsibilities…</vt:lpstr>
      <vt:lpstr>Scrum Ceremonies</vt:lpstr>
      <vt:lpstr>Scrum</vt:lpstr>
      <vt:lpstr>Scrum ceremonies </vt:lpstr>
      <vt:lpstr>Scrum ceremonies </vt:lpstr>
      <vt:lpstr>Scrum  -Ceremonies ..</vt:lpstr>
      <vt:lpstr>Characteristics of a Sprint</vt:lpstr>
      <vt:lpstr>Product backlog, Prioritization and User Stories</vt:lpstr>
      <vt:lpstr>Product Backlog: Prioritization</vt:lpstr>
      <vt:lpstr>User stories</vt:lpstr>
      <vt:lpstr>User Story: Mike Cohn’s Template ….</vt:lpstr>
      <vt:lpstr>User Story1 </vt:lpstr>
      <vt:lpstr>User Story 2</vt:lpstr>
      <vt:lpstr>User Story –Participation of team</vt:lpstr>
      <vt:lpstr>Epics, themes, user stories</vt:lpstr>
      <vt:lpstr>User story and acceptance criteria</vt:lpstr>
      <vt:lpstr>3 C’s a User Story</vt:lpstr>
      <vt:lpstr>Splitting User Stories </vt:lpstr>
      <vt:lpstr>Thank you Prakash.LNS@TechMahindra.com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Testing_Skill_Road Map</dc:title>
  <dc:creator/>
  <cp:keywords>Tech Mahindra Powerpoint Template</cp:keywords>
  <cp:lastModifiedBy/>
  <cp:revision>1</cp:revision>
  <dcterms:created xsi:type="dcterms:W3CDTF">2013-06-26T11:14:56Z</dcterms:created>
  <dcterms:modified xsi:type="dcterms:W3CDTF">2016-06-29T08:39:24Z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