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4" r:id="rId4"/>
  </p:sldMasterIdLst>
  <p:notesMasterIdLst>
    <p:notesMasterId r:id="rId22"/>
  </p:notesMasterIdLst>
  <p:handoutMasterIdLst>
    <p:handoutMasterId r:id="rId23"/>
  </p:handoutMasterIdLst>
  <p:sldIdLst>
    <p:sldId id="463" r:id="rId5"/>
    <p:sldId id="476" r:id="rId6"/>
    <p:sldId id="576" r:id="rId7"/>
    <p:sldId id="577" r:id="rId8"/>
    <p:sldId id="578" r:id="rId9"/>
    <p:sldId id="579" r:id="rId10"/>
    <p:sldId id="580" r:id="rId11"/>
    <p:sldId id="581" r:id="rId12"/>
    <p:sldId id="582" r:id="rId13"/>
    <p:sldId id="583" r:id="rId14"/>
    <p:sldId id="584" r:id="rId15"/>
    <p:sldId id="585" r:id="rId16"/>
    <p:sldId id="586" r:id="rId17"/>
    <p:sldId id="587" r:id="rId18"/>
    <p:sldId id="588" r:id="rId19"/>
    <p:sldId id="589" r:id="rId20"/>
    <p:sldId id="55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04" userDrawn="1">
          <p15:clr>
            <a:srgbClr val="A4A3A4"/>
          </p15:clr>
        </p15:guide>
        <p15:guide id="2" orient="horz" pos="3864" userDrawn="1">
          <p15:clr>
            <a:srgbClr val="A4A3A4"/>
          </p15:clr>
        </p15:guide>
        <p15:guide id="3" orient="horz" pos="201" userDrawn="1">
          <p15:clr>
            <a:srgbClr val="A4A3A4"/>
          </p15:clr>
        </p15:guide>
        <p15:guide id="4" pos="7313" userDrawn="1">
          <p15:clr>
            <a:srgbClr val="A4A3A4"/>
          </p15:clr>
        </p15:guide>
        <p15:guide id="5" pos="40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4128"/>
    <a:srgbClr val="1212EA"/>
    <a:srgbClr val="7C3520"/>
    <a:srgbClr val="FDBC5F"/>
    <a:srgbClr val="FFC000"/>
    <a:srgbClr val="F3901D"/>
    <a:srgbClr val="6D6E71"/>
    <a:srgbClr val="E31837"/>
    <a:srgbClr val="00B050"/>
    <a:srgbClr val="BE3A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47" autoAdjust="0"/>
    <p:restoredTop sz="94542" autoAdjust="0"/>
  </p:normalViewPr>
  <p:slideViewPr>
    <p:cSldViewPr snapToGrid="0" showGuides="1">
      <p:cViewPr varScale="1">
        <p:scale>
          <a:sx n="71" d="100"/>
          <a:sy n="71" d="100"/>
        </p:scale>
        <p:origin x="714" y="60"/>
      </p:cViewPr>
      <p:guideLst>
        <p:guide orient="horz" pos="4104"/>
        <p:guide orient="horz" pos="3864"/>
        <p:guide orient="horz" pos="201"/>
        <p:guide pos="7313"/>
        <p:guide pos="40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1289F9-CF46-4431-9105-E88D9373FC91}" type="doc">
      <dgm:prSet loTypeId="urn:microsoft.com/office/officeart/2005/8/layout/cycle1" loCatId="cycle" qsTypeId="urn:microsoft.com/office/officeart/2005/8/quickstyle/simple4" qsCatId="simple" csTypeId="urn:microsoft.com/office/officeart/2005/8/colors/colorful2" csCatId="colorful" phldr="1"/>
      <dgm:spPr/>
      <dgm:t>
        <a:bodyPr/>
        <a:lstStyle/>
        <a:p>
          <a:endParaRPr lang="en-IN"/>
        </a:p>
      </dgm:t>
    </dgm:pt>
    <dgm:pt modelId="{CB9866FA-87D9-40F2-8FF1-0FAC21C45060}">
      <dgm:prSet phldrT="[Text]"/>
      <dgm:spPr/>
      <dgm:t>
        <a:bodyPr/>
        <a:lstStyle/>
        <a:p>
          <a:r>
            <a:rPr lang="en-IN" dirty="0" smtClean="0"/>
            <a:t>Develop </a:t>
          </a:r>
          <a:endParaRPr lang="en-IN" dirty="0"/>
        </a:p>
      </dgm:t>
    </dgm:pt>
    <dgm:pt modelId="{C6ED542F-295F-4991-A0B4-05AFC1419C63}" type="parTrans" cxnId="{4D68C8C2-BA56-441A-B1A5-1A20BCE95D8B}">
      <dgm:prSet/>
      <dgm:spPr/>
      <dgm:t>
        <a:bodyPr/>
        <a:lstStyle/>
        <a:p>
          <a:endParaRPr lang="en-IN"/>
        </a:p>
      </dgm:t>
    </dgm:pt>
    <dgm:pt modelId="{F50888EA-D226-41A1-AF6B-F4B3C00A8B23}" type="sibTrans" cxnId="{4D68C8C2-BA56-441A-B1A5-1A20BCE95D8B}">
      <dgm:prSet/>
      <dgm:spPr/>
      <dgm:t>
        <a:bodyPr/>
        <a:lstStyle/>
        <a:p>
          <a:endParaRPr lang="en-IN"/>
        </a:p>
      </dgm:t>
    </dgm:pt>
    <dgm:pt modelId="{53146251-6760-47A1-AECC-7437BD2FD67F}">
      <dgm:prSet phldrT="[Text]"/>
      <dgm:spPr/>
      <dgm:t>
        <a:bodyPr/>
        <a:lstStyle/>
        <a:p>
          <a:r>
            <a:rPr lang="en-IN" dirty="0" smtClean="0"/>
            <a:t>Deploy</a:t>
          </a:r>
          <a:endParaRPr lang="en-IN" dirty="0"/>
        </a:p>
      </dgm:t>
    </dgm:pt>
    <dgm:pt modelId="{256C05C9-29C7-45D8-BF66-9A3A0B210D36}" type="parTrans" cxnId="{2C5220D6-ADC7-4508-B83C-1AB65519F7D1}">
      <dgm:prSet/>
      <dgm:spPr/>
      <dgm:t>
        <a:bodyPr/>
        <a:lstStyle/>
        <a:p>
          <a:endParaRPr lang="en-IN"/>
        </a:p>
      </dgm:t>
    </dgm:pt>
    <dgm:pt modelId="{3A8D69F1-0DEA-42DD-A577-BBCB7C9FD229}" type="sibTrans" cxnId="{2C5220D6-ADC7-4508-B83C-1AB65519F7D1}">
      <dgm:prSet/>
      <dgm:spPr/>
      <dgm:t>
        <a:bodyPr/>
        <a:lstStyle/>
        <a:p>
          <a:endParaRPr lang="en-IN"/>
        </a:p>
      </dgm:t>
    </dgm:pt>
    <dgm:pt modelId="{8FA117F3-BA82-4084-8B21-0CC6EB6AB52E}">
      <dgm:prSet phldrT="[Text]"/>
      <dgm:spPr/>
      <dgm:t>
        <a:bodyPr/>
        <a:lstStyle/>
        <a:p>
          <a:r>
            <a:rPr lang="en-IN" dirty="0" smtClean="0"/>
            <a:t>Conceptualize Idea</a:t>
          </a:r>
          <a:endParaRPr lang="en-IN" dirty="0"/>
        </a:p>
      </dgm:t>
    </dgm:pt>
    <dgm:pt modelId="{7777E290-8FE2-4C8A-9FAA-38FEFC0BE272}" type="parTrans" cxnId="{511F4792-9181-424F-90B5-A773EDF16E8B}">
      <dgm:prSet/>
      <dgm:spPr/>
      <dgm:t>
        <a:bodyPr/>
        <a:lstStyle/>
        <a:p>
          <a:endParaRPr lang="en-IN"/>
        </a:p>
      </dgm:t>
    </dgm:pt>
    <dgm:pt modelId="{AC9019C5-846B-41D0-8BC0-329B3C085450}" type="sibTrans" cxnId="{511F4792-9181-424F-90B5-A773EDF16E8B}">
      <dgm:prSet/>
      <dgm:spPr/>
      <dgm:t>
        <a:bodyPr/>
        <a:lstStyle/>
        <a:p>
          <a:endParaRPr lang="en-IN"/>
        </a:p>
      </dgm:t>
    </dgm:pt>
    <dgm:pt modelId="{3652C8C6-0259-4042-AD89-00A6ADFD8C65}" type="pres">
      <dgm:prSet presAssocID="{C71289F9-CF46-4431-9105-E88D9373FC91}" presName="cycle" presStyleCnt="0">
        <dgm:presLayoutVars>
          <dgm:dir/>
          <dgm:resizeHandles val="exact"/>
        </dgm:presLayoutVars>
      </dgm:prSet>
      <dgm:spPr/>
      <dgm:t>
        <a:bodyPr/>
        <a:lstStyle/>
        <a:p>
          <a:endParaRPr lang="en-IN"/>
        </a:p>
      </dgm:t>
    </dgm:pt>
    <dgm:pt modelId="{172A71EA-B591-4A97-9596-1E2C65738373}" type="pres">
      <dgm:prSet presAssocID="{CB9866FA-87D9-40F2-8FF1-0FAC21C45060}" presName="dummy" presStyleCnt="0"/>
      <dgm:spPr/>
    </dgm:pt>
    <dgm:pt modelId="{46AC8C6B-92F6-4BA4-ADD2-122B55E3EAC2}" type="pres">
      <dgm:prSet presAssocID="{CB9866FA-87D9-40F2-8FF1-0FAC21C45060}" presName="node" presStyleLbl="revTx" presStyleIdx="0" presStyleCnt="3">
        <dgm:presLayoutVars>
          <dgm:bulletEnabled val="1"/>
        </dgm:presLayoutVars>
      </dgm:prSet>
      <dgm:spPr/>
      <dgm:t>
        <a:bodyPr/>
        <a:lstStyle/>
        <a:p>
          <a:endParaRPr lang="en-IN"/>
        </a:p>
      </dgm:t>
    </dgm:pt>
    <dgm:pt modelId="{CE5F7E75-F1DE-4080-853B-21753217E0B7}" type="pres">
      <dgm:prSet presAssocID="{F50888EA-D226-41A1-AF6B-F4B3C00A8B23}" presName="sibTrans" presStyleLbl="node1" presStyleIdx="0" presStyleCnt="3"/>
      <dgm:spPr/>
      <dgm:t>
        <a:bodyPr/>
        <a:lstStyle/>
        <a:p>
          <a:endParaRPr lang="en-IN"/>
        </a:p>
      </dgm:t>
    </dgm:pt>
    <dgm:pt modelId="{746F6B68-E5E4-4846-9783-0F2CC8F7F8E0}" type="pres">
      <dgm:prSet presAssocID="{53146251-6760-47A1-AECC-7437BD2FD67F}" presName="dummy" presStyleCnt="0"/>
      <dgm:spPr/>
    </dgm:pt>
    <dgm:pt modelId="{550C70D3-4B8A-4C2F-AFAB-11B4552C1063}" type="pres">
      <dgm:prSet presAssocID="{53146251-6760-47A1-AECC-7437BD2FD67F}" presName="node" presStyleLbl="revTx" presStyleIdx="1" presStyleCnt="3">
        <dgm:presLayoutVars>
          <dgm:bulletEnabled val="1"/>
        </dgm:presLayoutVars>
      </dgm:prSet>
      <dgm:spPr/>
      <dgm:t>
        <a:bodyPr/>
        <a:lstStyle/>
        <a:p>
          <a:endParaRPr lang="en-IN"/>
        </a:p>
      </dgm:t>
    </dgm:pt>
    <dgm:pt modelId="{EC0C8B2E-5CCE-40DA-9745-09DC40455BEE}" type="pres">
      <dgm:prSet presAssocID="{3A8D69F1-0DEA-42DD-A577-BBCB7C9FD229}" presName="sibTrans" presStyleLbl="node1" presStyleIdx="1" presStyleCnt="3"/>
      <dgm:spPr/>
      <dgm:t>
        <a:bodyPr/>
        <a:lstStyle/>
        <a:p>
          <a:endParaRPr lang="en-IN"/>
        </a:p>
      </dgm:t>
    </dgm:pt>
    <dgm:pt modelId="{71D69D60-B6FA-43E9-B1A7-007381D08012}" type="pres">
      <dgm:prSet presAssocID="{8FA117F3-BA82-4084-8B21-0CC6EB6AB52E}" presName="dummy" presStyleCnt="0"/>
      <dgm:spPr/>
    </dgm:pt>
    <dgm:pt modelId="{D415002E-0A1D-4DC1-AD6D-E04D123BFA9A}" type="pres">
      <dgm:prSet presAssocID="{8FA117F3-BA82-4084-8B21-0CC6EB6AB52E}" presName="node" presStyleLbl="revTx" presStyleIdx="2" presStyleCnt="3">
        <dgm:presLayoutVars>
          <dgm:bulletEnabled val="1"/>
        </dgm:presLayoutVars>
      </dgm:prSet>
      <dgm:spPr/>
      <dgm:t>
        <a:bodyPr/>
        <a:lstStyle/>
        <a:p>
          <a:endParaRPr lang="en-IN"/>
        </a:p>
      </dgm:t>
    </dgm:pt>
    <dgm:pt modelId="{6E0420B0-6642-4CA1-ACED-42D902CE4779}" type="pres">
      <dgm:prSet presAssocID="{AC9019C5-846B-41D0-8BC0-329B3C085450}" presName="sibTrans" presStyleLbl="node1" presStyleIdx="2" presStyleCnt="3"/>
      <dgm:spPr/>
      <dgm:t>
        <a:bodyPr/>
        <a:lstStyle/>
        <a:p>
          <a:endParaRPr lang="en-IN"/>
        </a:p>
      </dgm:t>
    </dgm:pt>
  </dgm:ptLst>
  <dgm:cxnLst>
    <dgm:cxn modelId="{56FB4F73-1798-4DAF-906B-8B50B611C1DD}" type="presOf" srcId="{53146251-6760-47A1-AECC-7437BD2FD67F}" destId="{550C70D3-4B8A-4C2F-AFAB-11B4552C1063}" srcOrd="0" destOrd="0" presId="urn:microsoft.com/office/officeart/2005/8/layout/cycle1"/>
    <dgm:cxn modelId="{CE677B0B-73B8-4FC0-9B5B-4C7C1754A234}" type="presOf" srcId="{3A8D69F1-0DEA-42DD-A577-BBCB7C9FD229}" destId="{EC0C8B2E-5CCE-40DA-9745-09DC40455BEE}" srcOrd="0" destOrd="0" presId="urn:microsoft.com/office/officeart/2005/8/layout/cycle1"/>
    <dgm:cxn modelId="{4B8EEEAD-F7A3-40FE-B097-5D63788CB020}" type="presOf" srcId="{CB9866FA-87D9-40F2-8FF1-0FAC21C45060}" destId="{46AC8C6B-92F6-4BA4-ADD2-122B55E3EAC2}" srcOrd="0" destOrd="0" presId="urn:microsoft.com/office/officeart/2005/8/layout/cycle1"/>
    <dgm:cxn modelId="{89B3DA39-1169-4E91-8C1C-5F7002E59627}" type="presOf" srcId="{8FA117F3-BA82-4084-8B21-0CC6EB6AB52E}" destId="{D415002E-0A1D-4DC1-AD6D-E04D123BFA9A}" srcOrd="0" destOrd="0" presId="urn:microsoft.com/office/officeart/2005/8/layout/cycle1"/>
    <dgm:cxn modelId="{511F4792-9181-424F-90B5-A773EDF16E8B}" srcId="{C71289F9-CF46-4431-9105-E88D9373FC91}" destId="{8FA117F3-BA82-4084-8B21-0CC6EB6AB52E}" srcOrd="2" destOrd="0" parTransId="{7777E290-8FE2-4C8A-9FAA-38FEFC0BE272}" sibTransId="{AC9019C5-846B-41D0-8BC0-329B3C085450}"/>
    <dgm:cxn modelId="{9535F5EF-A959-4E8B-9994-898185AA8CC3}" type="presOf" srcId="{F50888EA-D226-41A1-AF6B-F4B3C00A8B23}" destId="{CE5F7E75-F1DE-4080-853B-21753217E0B7}" srcOrd="0" destOrd="0" presId="urn:microsoft.com/office/officeart/2005/8/layout/cycle1"/>
    <dgm:cxn modelId="{8EE4D1AF-22A6-4EA4-B9EF-0F3525901B7A}" type="presOf" srcId="{C71289F9-CF46-4431-9105-E88D9373FC91}" destId="{3652C8C6-0259-4042-AD89-00A6ADFD8C65}" srcOrd="0" destOrd="0" presId="urn:microsoft.com/office/officeart/2005/8/layout/cycle1"/>
    <dgm:cxn modelId="{FA8AD3BD-0BEB-43EF-89E8-A578837FCA7A}" type="presOf" srcId="{AC9019C5-846B-41D0-8BC0-329B3C085450}" destId="{6E0420B0-6642-4CA1-ACED-42D902CE4779}" srcOrd="0" destOrd="0" presId="urn:microsoft.com/office/officeart/2005/8/layout/cycle1"/>
    <dgm:cxn modelId="{2C5220D6-ADC7-4508-B83C-1AB65519F7D1}" srcId="{C71289F9-CF46-4431-9105-E88D9373FC91}" destId="{53146251-6760-47A1-AECC-7437BD2FD67F}" srcOrd="1" destOrd="0" parTransId="{256C05C9-29C7-45D8-BF66-9A3A0B210D36}" sibTransId="{3A8D69F1-0DEA-42DD-A577-BBCB7C9FD229}"/>
    <dgm:cxn modelId="{4D68C8C2-BA56-441A-B1A5-1A20BCE95D8B}" srcId="{C71289F9-CF46-4431-9105-E88D9373FC91}" destId="{CB9866FA-87D9-40F2-8FF1-0FAC21C45060}" srcOrd="0" destOrd="0" parTransId="{C6ED542F-295F-4991-A0B4-05AFC1419C63}" sibTransId="{F50888EA-D226-41A1-AF6B-F4B3C00A8B23}"/>
    <dgm:cxn modelId="{0F4454BB-1959-44C7-B99B-C6ACB338A47F}" type="presParOf" srcId="{3652C8C6-0259-4042-AD89-00A6ADFD8C65}" destId="{172A71EA-B591-4A97-9596-1E2C65738373}" srcOrd="0" destOrd="0" presId="urn:microsoft.com/office/officeart/2005/8/layout/cycle1"/>
    <dgm:cxn modelId="{F7D5ACB9-8610-4DD2-88AB-F9F1DD589E51}" type="presParOf" srcId="{3652C8C6-0259-4042-AD89-00A6ADFD8C65}" destId="{46AC8C6B-92F6-4BA4-ADD2-122B55E3EAC2}" srcOrd="1" destOrd="0" presId="urn:microsoft.com/office/officeart/2005/8/layout/cycle1"/>
    <dgm:cxn modelId="{C593D60F-46C2-4F9C-9B6F-3EDB84E0D6EC}" type="presParOf" srcId="{3652C8C6-0259-4042-AD89-00A6ADFD8C65}" destId="{CE5F7E75-F1DE-4080-853B-21753217E0B7}" srcOrd="2" destOrd="0" presId="urn:microsoft.com/office/officeart/2005/8/layout/cycle1"/>
    <dgm:cxn modelId="{99FC0A22-5954-424E-BD20-86A9EC88D85B}" type="presParOf" srcId="{3652C8C6-0259-4042-AD89-00A6ADFD8C65}" destId="{746F6B68-E5E4-4846-9783-0F2CC8F7F8E0}" srcOrd="3" destOrd="0" presId="urn:microsoft.com/office/officeart/2005/8/layout/cycle1"/>
    <dgm:cxn modelId="{2D581CBC-ED1F-4903-9C74-FB139F82FD09}" type="presParOf" srcId="{3652C8C6-0259-4042-AD89-00A6ADFD8C65}" destId="{550C70D3-4B8A-4C2F-AFAB-11B4552C1063}" srcOrd="4" destOrd="0" presId="urn:microsoft.com/office/officeart/2005/8/layout/cycle1"/>
    <dgm:cxn modelId="{FEC06F26-2219-4F26-89D3-13238BE24FB6}" type="presParOf" srcId="{3652C8C6-0259-4042-AD89-00A6ADFD8C65}" destId="{EC0C8B2E-5CCE-40DA-9745-09DC40455BEE}" srcOrd="5" destOrd="0" presId="urn:microsoft.com/office/officeart/2005/8/layout/cycle1"/>
    <dgm:cxn modelId="{BF212ABB-97A1-47D4-81CB-9E321F6332B4}" type="presParOf" srcId="{3652C8C6-0259-4042-AD89-00A6ADFD8C65}" destId="{71D69D60-B6FA-43E9-B1A7-007381D08012}" srcOrd="6" destOrd="0" presId="urn:microsoft.com/office/officeart/2005/8/layout/cycle1"/>
    <dgm:cxn modelId="{6417A987-B47B-4039-9C85-41D051EF6F87}" type="presParOf" srcId="{3652C8C6-0259-4042-AD89-00A6ADFD8C65}" destId="{D415002E-0A1D-4DC1-AD6D-E04D123BFA9A}" srcOrd="7" destOrd="0" presId="urn:microsoft.com/office/officeart/2005/8/layout/cycle1"/>
    <dgm:cxn modelId="{A6F197BA-FEE5-4E6D-8DDB-E30531567DF0}" type="presParOf" srcId="{3652C8C6-0259-4042-AD89-00A6ADFD8C65}" destId="{6E0420B0-6642-4CA1-ACED-42D902CE4779}" srcOrd="8"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90A10B9-1564-4F44-B03B-AF20B99CD2C1}" type="doc">
      <dgm:prSet loTypeId="urn:microsoft.com/office/officeart/2008/layout/LinedList" loCatId="list" qsTypeId="urn:microsoft.com/office/officeart/2005/8/quickstyle/simple1" qsCatId="simple" csTypeId="urn:microsoft.com/office/officeart/2005/8/colors/accent6_1" csCatId="accent6" phldr="1"/>
      <dgm:spPr/>
      <dgm:t>
        <a:bodyPr/>
        <a:lstStyle/>
        <a:p>
          <a:endParaRPr lang="en-IN"/>
        </a:p>
      </dgm:t>
    </dgm:pt>
    <dgm:pt modelId="{C9321330-8A40-464C-A2B2-79E842EB10B3}">
      <dgm:prSet phldrT="[Text]" custT="1"/>
      <dgm:spPr/>
      <dgm:t>
        <a:bodyPr/>
        <a:lstStyle/>
        <a:p>
          <a:r>
            <a:rPr lang="en-IN" sz="1600" dirty="0" smtClean="0"/>
            <a:t>Small and Frequent Changes</a:t>
          </a:r>
          <a:endParaRPr lang="en-IN" sz="1600" dirty="0"/>
        </a:p>
      </dgm:t>
    </dgm:pt>
    <dgm:pt modelId="{E3F03D96-DAAA-49D2-AE73-26A43BE76E12}" type="parTrans" cxnId="{43DBDDC7-150A-4688-86A2-F33A7ABE0488}">
      <dgm:prSet/>
      <dgm:spPr/>
      <dgm:t>
        <a:bodyPr/>
        <a:lstStyle/>
        <a:p>
          <a:endParaRPr lang="en-IN"/>
        </a:p>
      </dgm:t>
    </dgm:pt>
    <dgm:pt modelId="{9670FFDA-5CE7-46B8-811D-0880FD25CC5D}" type="sibTrans" cxnId="{43DBDDC7-150A-4688-86A2-F33A7ABE0488}">
      <dgm:prSet/>
      <dgm:spPr/>
      <dgm:t>
        <a:bodyPr/>
        <a:lstStyle/>
        <a:p>
          <a:endParaRPr lang="en-IN"/>
        </a:p>
      </dgm:t>
    </dgm:pt>
    <dgm:pt modelId="{E515AF0A-92B1-4914-B3F6-555ABCC557E0}">
      <dgm:prSet phldrT="[Text]" custT="1"/>
      <dgm:spPr/>
      <dgm:t>
        <a:bodyPr/>
        <a:lstStyle/>
        <a:p>
          <a:r>
            <a:rPr lang="en-IN" sz="1600" dirty="0" smtClean="0"/>
            <a:t>Very beneficial practice to ensure good understanding of how breaking changes can affect your platform</a:t>
          </a:r>
          <a:endParaRPr lang="en-IN" sz="1600" dirty="0"/>
        </a:p>
      </dgm:t>
    </dgm:pt>
    <dgm:pt modelId="{22F6A930-48C8-43A8-B8CF-A45DBED43BFB}" type="parTrans" cxnId="{F3EAEFD8-EFE8-4131-B0A9-B4CD119FAD85}">
      <dgm:prSet/>
      <dgm:spPr/>
      <dgm:t>
        <a:bodyPr/>
        <a:lstStyle/>
        <a:p>
          <a:endParaRPr lang="en-IN"/>
        </a:p>
      </dgm:t>
    </dgm:pt>
    <dgm:pt modelId="{0DCF892B-93B0-4A74-BAD2-60F0AE85E8D2}" type="sibTrans" cxnId="{F3EAEFD8-EFE8-4131-B0A9-B4CD119FAD85}">
      <dgm:prSet/>
      <dgm:spPr/>
      <dgm:t>
        <a:bodyPr/>
        <a:lstStyle/>
        <a:p>
          <a:endParaRPr lang="en-IN"/>
        </a:p>
      </dgm:t>
    </dgm:pt>
    <dgm:pt modelId="{88B83FB4-FE03-4B5B-B8D0-AB1A3362E84F}">
      <dgm:prSet phldrT="[Text]" custT="1"/>
      <dgm:spPr/>
      <dgm:t>
        <a:bodyPr/>
        <a:lstStyle/>
        <a:p>
          <a:r>
            <a:rPr lang="en-IN" sz="1600" dirty="0" smtClean="0"/>
            <a:t>This is applicable even for system operations</a:t>
          </a:r>
          <a:endParaRPr lang="en-IN" sz="1600" dirty="0"/>
        </a:p>
      </dgm:t>
    </dgm:pt>
    <dgm:pt modelId="{8E267922-D9EE-44B4-AAC8-04FF3DEB3BE1}" type="parTrans" cxnId="{0AC3B597-B7C4-41EB-9339-8C7074B81D3D}">
      <dgm:prSet/>
      <dgm:spPr/>
      <dgm:t>
        <a:bodyPr/>
        <a:lstStyle/>
        <a:p>
          <a:endParaRPr lang="en-IN"/>
        </a:p>
      </dgm:t>
    </dgm:pt>
    <dgm:pt modelId="{CBF1C6B9-E07B-46AB-A291-779B3D75DDEF}" type="sibTrans" cxnId="{0AC3B597-B7C4-41EB-9339-8C7074B81D3D}">
      <dgm:prSet/>
      <dgm:spPr/>
      <dgm:t>
        <a:bodyPr/>
        <a:lstStyle/>
        <a:p>
          <a:endParaRPr lang="en-IN"/>
        </a:p>
      </dgm:t>
    </dgm:pt>
    <dgm:pt modelId="{0BF13235-EC23-486D-8D2F-2BC85FC8AF09}" type="pres">
      <dgm:prSet presAssocID="{890A10B9-1564-4F44-B03B-AF20B99CD2C1}" presName="vert0" presStyleCnt="0">
        <dgm:presLayoutVars>
          <dgm:dir/>
          <dgm:animOne val="branch"/>
          <dgm:animLvl val="lvl"/>
        </dgm:presLayoutVars>
      </dgm:prSet>
      <dgm:spPr/>
      <dgm:t>
        <a:bodyPr/>
        <a:lstStyle/>
        <a:p>
          <a:endParaRPr lang="en-IN"/>
        </a:p>
      </dgm:t>
    </dgm:pt>
    <dgm:pt modelId="{3AEAB622-998D-4FB4-99DB-7C0FC2BAC15C}" type="pres">
      <dgm:prSet presAssocID="{C9321330-8A40-464C-A2B2-79E842EB10B3}" presName="thickLine" presStyleLbl="alignNode1" presStyleIdx="0" presStyleCnt="1"/>
      <dgm:spPr/>
      <dgm:t>
        <a:bodyPr/>
        <a:lstStyle/>
        <a:p>
          <a:endParaRPr lang="en-IN"/>
        </a:p>
      </dgm:t>
    </dgm:pt>
    <dgm:pt modelId="{E1FF9469-4235-483B-8676-3CEE2C6ADF49}" type="pres">
      <dgm:prSet presAssocID="{C9321330-8A40-464C-A2B2-79E842EB10B3}" presName="horz1" presStyleCnt="0"/>
      <dgm:spPr/>
    </dgm:pt>
    <dgm:pt modelId="{E832C10C-A62C-4466-B920-B10BCAEBDE14}" type="pres">
      <dgm:prSet presAssocID="{C9321330-8A40-464C-A2B2-79E842EB10B3}" presName="tx1" presStyleLbl="revTx" presStyleIdx="0" presStyleCnt="3"/>
      <dgm:spPr/>
      <dgm:t>
        <a:bodyPr/>
        <a:lstStyle/>
        <a:p>
          <a:endParaRPr lang="en-IN"/>
        </a:p>
      </dgm:t>
    </dgm:pt>
    <dgm:pt modelId="{1B647687-76B8-4D8A-B623-0C0C6DA30EAA}" type="pres">
      <dgm:prSet presAssocID="{C9321330-8A40-464C-A2B2-79E842EB10B3}" presName="vert1" presStyleCnt="0"/>
      <dgm:spPr/>
    </dgm:pt>
    <dgm:pt modelId="{9C4142B7-C4D9-46AF-85CD-5FA6632E601C}" type="pres">
      <dgm:prSet presAssocID="{E515AF0A-92B1-4914-B3F6-555ABCC557E0}" presName="vertSpace2a" presStyleCnt="0"/>
      <dgm:spPr/>
    </dgm:pt>
    <dgm:pt modelId="{5ABF5EA5-9212-4CF7-A16B-5FD015232121}" type="pres">
      <dgm:prSet presAssocID="{E515AF0A-92B1-4914-B3F6-555ABCC557E0}" presName="horz2" presStyleCnt="0"/>
      <dgm:spPr/>
    </dgm:pt>
    <dgm:pt modelId="{8F45C2C3-1CA0-498F-8585-C1ED19024FC2}" type="pres">
      <dgm:prSet presAssocID="{E515AF0A-92B1-4914-B3F6-555ABCC557E0}" presName="horzSpace2" presStyleCnt="0"/>
      <dgm:spPr/>
    </dgm:pt>
    <dgm:pt modelId="{E37D3729-4BF6-4DB8-8205-B43B70C7F6C2}" type="pres">
      <dgm:prSet presAssocID="{E515AF0A-92B1-4914-B3F6-555ABCC557E0}" presName="tx2" presStyleLbl="revTx" presStyleIdx="1" presStyleCnt="3"/>
      <dgm:spPr/>
      <dgm:t>
        <a:bodyPr/>
        <a:lstStyle/>
        <a:p>
          <a:endParaRPr lang="en-IN"/>
        </a:p>
      </dgm:t>
    </dgm:pt>
    <dgm:pt modelId="{14831887-85C2-4463-9C31-060F27802D7A}" type="pres">
      <dgm:prSet presAssocID="{E515AF0A-92B1-4914-B3F6-555ABCC557E0}" presName="vert2" presStyleCnt="0"/>
      <dgm:spPr/>
    </dgm:pt>
    <dgm:pt modelId="{4F636273-9672-4106-91B2-9E6B4EB5A2E5}" type="pres">
      <dgm:prSet presAssocID="{E515AF0A-92B1-4914-B3F6-555ABCC557E0}" presName="thinLine2b" presStyleLbl="callout" presStyleIdx="0" presStyleCnt="2"/>
      <dgm:spPr/>
    </dgm:pt>
    <dgm:pt modelId="{406FD5A7-8434-4198-8F34-91483F997BE4}" type="pres">
      <dgm:prSet presAssocID="{E515AF0A-92B1-4914-B3F6-555ABCC557E0}" presName="vertSpace2b" presStyleCnt="0"/>
      <dgm:spPr/>
    </dgm:pt>
    <dgm:pt modelId="{780CF7F6-6704-4725-8AEA-D7DB1ADB2AB5}" type="pres">
      <dgm:prSet presAssocID="{88B83FB4-FE03-4B5B-B8D0-AB1A3362E84F}" presName="horz2" presStyleCnt="0"/>
      <dgm:spPr/>
    </dgm:pt>
    <dgm:pt modelId="{514E39B3-4DBE-4E32-A641-CAEDC39852E2}" type="pres">
      <dgm:prSet presAssocID="{88B83FB4-FE03-4B5B-B8D0-AB1A3362E84F}" presName="horzSpace2" presStyleCnt="0"/>
      <dgm:spPr/>
    </dgm:pt>
    <dgm:pt modelId="{6C74A742-9A9B-4DDF-97F1-2510A3F430A3}" type="pres">
      <dgm:prSet presAssocID="{88B83FB4-FE03-4B5B-B8D0-AB1A3362E84F}" presName="tx2" presStyleLbl="revTx" presStyleIdx="2" presStyleCnt="3"/>
      <dgm:spPr/>
      <dgm:t>
        <a:bodyPr/>
        <a:lstStyle/>
        <a:p>
          <a:endParaRPr lang="en-IN"/>
        </a:p>
      </dgm:t>
    </dgm:pt>
    <dgm:pt modelId="{F8062A38-E29B-44FF-A793-757C637A9FFE}" type="pres">
      <dgm:prSet presAssocID="{88B83FB4-FE03-4B5B-B8D0-AB1A3362E84F}" presName="vert2" presStyleCnt="0"/>
      <dgm:spPr/>
    </dgm:pt>
    <dgm:pt modelId="{92D4476E-EABA-49BF-8936-66578B1E2DDD}" type="pres">
      <dgm:prSet presAssocID="{88B83FB4-FE03-4B5B-B8D0-AB1A3362E84F}" presName="thinLine2b" presStyleLbl="callout" presStyleIdx="1" presStyleCnt="2"/>
      <dgm:spPr/>
    </dgm:pt>
    <dgm:pt modelId="{6E415993-C2B2-4261-AA09-14EA9EDEE255}" type="pres">
      <dgm:prSet presAssocID="{88B83FB4-FE03-4B5B-B8D0-AB1A3362E84F}" presName="vertSpace2b" presStyleCnt="0"/>
      <dgm:spPr/>
    </dgm:pt>
  </dgm:ptLst>
  <dgm:cxnLst>
    <dgm:cxn modelId="{43DBDDC7-150A-4688-86A2-F33A7ABE0488}" srcId="{890A10B9-1564-4F44-B03B-AF20B99CD2C1}" destId="{C9321330-8A40-464C-A2B2-79E842EB10B3}" srcOrd="0" destOrd="0" parTransId="{E3F03D96-DAAA-49D2-AE73-26A43BE76E12}" sibTransId="{9670FFDA-5CE7-46B8-811D-0880FD25CC5D}"/>
    <dgm:cxn modelId="{0AC3B597-B7C4-41EB-9339-8C7074B81D3D}" srcId="{C9321330-8A40-464C-A2B2-79E842EB10B3}" destId="{88B83FB4-FE03-4B5B-B8D0-AB1A3362E84F}" srcOrd="1" destOrd="0" parTransId="{8E267922-D9EE-44B4-AAC8-04FF3DEB3BE1}" sibTransId="{CBF1C6B9-E07B-46AB-A291-779B3D75DDEF}"/>
    <dgm:cxn modelId="{711D0B8A-76A4-4DB8-B5D3-DF0DE0220446}" type="presOf" srcId="{C9321330-8A40-464C-A2B2-79E842EB10B3}" destId="{E832C10C-A62C-4466-B920-B10BCAEBDE14}" srcOrd="0" destOrd="0" presId="urn:microsoft.com/office/officeart/2008/layout/LinedList"/>
    <dgm:cxn modelId="{4B252F05-7D19-47CE-BD4C-B960BA5B57F4}" type="presOf" srcId="{E515AF0A-92B1-4914-B3F6-555ABCC557E0}" destId="{E37D3729-4BF6-4DB8-8205-B43B70C7F6C2}" srcOrd="0" destOrd="0" presId="urn:microsoft.com/office/officeart/2008/layout/LinedList"/>
    <dgm:cxn modelId="{F3EAEFD8-EFE8-4131-B0A9-B4CD119FAD85}" srcId="{C9321330-8A40-464C-A2B2-79E842EB10B3}" destId="{E515AF0A-92B1-4914-B3F6-555ABCC557E0}" srcOrd="0" destOrd="0" parTransId="{22F6A930-48C8-43A8-B8CF-A45DBED43BFB}" sibTransId="{0DCF892B-93B0-4A74-BAD2-60F0AE85E8D2}"/>
    <dgm:cxn modelId="{F5239041-0407-4C9D-83D0-591E3BC4F82F}" type="presOf" srcId="{890A10B9-1564-4F44-B03B-AF20B99CD2C1}" destId="{0BF13235-EC23-486D-8D2F-2BC85FC8AF09}" srcOrd="0" destOrd="0" presId="urn:microsoft.com/office/officeart/2008/layout/LinedList"/>
    <dgm:cxn modelId="{A57E2D70-C4C1-45D6-8816-D6CFD11E186D}" type="presOf" srcId="{88B83FB4-FE03-4B5B-B8D0-AB1A3362E84F}" destId="{6C74A742-9A9B-4DDF-97F1-2510A3F430A3}" srcOrd="0" destOrd="0" presId="urn:microsoft.com/office/officeart/2008/layout/LinedList"/>
    <dgm:cxn modelId="{23D10F15-9A5B-41FA-861A-0129EBF905FD}" type="presParOf" srcId="{0BF13235-EC23-486D-8D2F-2BC85FC8AF09}" destId="{3AEAB622-998D-4FB4-99DB-7C0FC2BAC15C}" srcOrd="0" destOrd="0" presId="urn:microsoft.com/office/officeart/2008/layout/LinedList"/>
    <dgm:cxn modelId="{25973171-6B17-44ED-88B9-8ADA9307C51D}" type="presParOf" srcId="{0BF13235-EC23-486D-8D2F-2BC85FC8AF09}" destId="{E1FF9469-4235-483B-8676-3CEE2C6ADF49}" srcOrd="1" destOrd="0" presId="urn:microsoft.com/office/officeart/2008/layout/LinedList"/>
    <dgm:cxn modelId="{A4EBCC1D-5B38-4890-B573-EDA979261C5F}" type="presParOf" srcId="{E1FF9469-4235-483B-8676-3CEE2C6ADF49}" destId="{E832C10C-A62C-4466-B920-B10BCAEBDE14}" srcOrd="0" destOrd="0" presId="urn:microsoft.com/office/officeart/2008/layout/LinedList"/>
    <dgm:cxn modelId="{F48FB2C4-1DFB-4D39-97B2-912EE0CF62C1}" type="presParOf" srcId="{E1FF9469-4235-483B-8676-3CEE2C6ADF49}" destId="{1B647687-76B8-4D8A-B623-0C0C6DA30EAA}" srcOrd="1" destOrd="0" presId="urn:microsoft.com/office/officeart/2008/layout/LinedList"/>
    <dgm:cxn modelId="{AF3C1BF2-27E0-43BF-A17A-E126D3A72CD6}" type="presParOf" srcId="{1B647687-76B8-4D8A-B623-0C0C6DA30EAA}" destId="{9C4142B7-C4D9-46AF-85CD-5FA6632E601C}" srcOrd="0" destOrd="0" presId="urn:microsoft.com/office/officeart/2008/layout/LinedList"/>
    <dgm:cxn modelId="{9B272A58-A09D-401F-A73B-7DFE7C40324D}" type="presParOf" srcId="{1B647687-76B8-4D8A-B623-0C0C6DA30EAA}" destId="{5ABF5EA5-9212-4CF7-A16B-5FD015232121}" srcOrd="1" destOrd="0" presId="urn:microsoft.com/office/officeart/2008/layout/LinedList"/>
    <dgm:cxn modelId="{CE0C485A-4030-49DA-A845-1E866672F43E}" type="presParOf" srcId="{5ABF5EA5-9212-4CF7-A16B-5FD015232121}" destId="{8F45C2C3-1CA0-498F-8585-C1ED19024FC2}" srcOrd="0" destOrd="0" presId="urn:microsoft.com/office/officeart/2008/layout/LinedList"/>
    <dgm:cxn modelId="{3BA58FB0-D9CC-4BDF-BF9B-22BA7BC6B838}" type="presParOf" srcId="{5ABF5EA5-9212-4CF7-A16B-5FD015232121}" destId="{E37D3729-4BF6-4DB8-8205-B43B70C7F6C2}" srcOrd="1" destOrd="0" presId="urn:microsoft.com/office/officeart/2008/layout/LinedList"/>
    <dgm:cxn modelId="{D352605E-1ACD-4ED9-8FC4-DEBF64A00F80}" type="presParOf" srcId="{5ABF5EA5-9212-4CF7-A16B-5FD015232121}" destId="{14831887-85C2-4463-9C31-060F27802D7A}" srcOrd="2" destOrd="0" presId="urn:microsoft.com/office/officeart/2008/layout/LinedList"/>
    <dgm:cxn modelId="{3D3DCF5B-6FBA-4607-868E-403C4D4DC06B}" type="presParOf" srcId="{1B647687-76B8-4D8A-B623-0C0C6DA30EAA}" destId="{4F636273-9672-4106-91B2-9E6B4EB5A2E5}" srcOrd="2" destOrd="0" presId="urn:microsoft.com/office/officeart/2008/layout/LinedList"/>
    <dgm:cxn modelId="{F972E675-97DE-4EBE-9CF5-54AFA820BC39}" type="presParOf" srcId="{1B647687-76B8-4D8A-B623-0C0C6DA30EAA}" destId="{406FD5A7-8434-4198-8F34-91483F997BE4}" srcOrd="3" destOrd="0" presId="urn:microsoft.com/office/officeart/2008/layout/LinedList"/>
    <dgm:cxn modelId="{75B81B71-9EFF-4430-BFF1-19A17F521018}" type="presParOf" srcId="{1B647687-76B8-4D8A-B623-0C0C6DA30EAA}" destId="{780CF7F6-6704-4725-8AEA-D7DB1ADB2AB5}" srcOrd="4" destOrd="0" presId="urn:microsoft.com/office/officeart/2008/layout/LinedList"/>
    <dgm:cxn modelId="{80F1A9DB-7C7B-4EA8-9C32-70290F0C3A5D}" type="presParOf" srcId="{780CF7F6-6704-4725-8AEA-D7DB1ADB2AB5}" destId="{514E39B3-4DBE-4E32-A641-CAEDC39852E2}" srcOrd="0" destOrd="0" presId="urn:microsoft.com/office/officeart/2008/layout/LinedList"/>
    <dgm:cxn modelId="{F6457346-2AEF-41D9-828F-6872B8DB8758}" type="presParOf" srcId="{780CF7F6-6704-4725-8AEA-D7DB1ADB2AB5}" destId="{6C74A742-9A9B-4DDF-97F1-2510A3F430A3}" srcOrd="1" destOrd="0" presId="urn:microsoft.com/office/officeart/2008/layout/LinedList"/>
    <dgm:cxn modelId="{33F9DE17-06D4-49C3-8D2C-0675A09CD091}" type="presParOf" srcId="{780CF7F6-6704-4725-8AEA-D7DB1ADB2AB5}" destId="{F8062A38-E29B-44FF-A793-757C637A9FFE}" srcOrd="2" destOrd="0" presId="urn:microsoft.com/office/officeart/2008/layout/LinedList"/>
    <dgm:cxn modelId="{FA8CDD35-DFE0-4654-8B3F-09E6037F3E2A}" type="presParOf" srcId="{1B647687-76B8-4D8A-B623-0C0C6DA30EAA}" destId="{92D4476E-EABA-49BF-8936-66578B1E2DDD}" srcOrd="5" destOrd="0" presId="urn:microsoft.com/office/officeart/2008/layout/LinedList"/>
    <dgm:cxn modelId="{84582BD8-766D-4EE5-86E2-2A18C7A5E729}" type="presParOf" srcId="{1B647687-76B8-4D8A-B623-0C0C6DA30EAA}" destId="{6E415993-C2B2-4261-AA09-14EA9EDEE255}" srcOrd="6"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90A10B9-1564-4F44-B03B-AF20B99CD2C1}"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IN"/>
        </a:p>
      </dgm:t>
    </dgm:pt>
    <dgm:pt modelId="{CB5E018A-1BF8-4B11-910F-A4330C20CF2A}">
      <dgm:prSet phldrT="[Text]" custT="1"/>
      <dgm:spPr/>
      <dgm:t>
        <a:bodyPr/>
        <a:lstStyle/>
        <a:p>
          <a:r>
            <a:rPr lang="en-IN" sz="1600" dirty="0" smtClean="0"/>
            <a:t>Never break your customer</a:t>
          </a:r>
          <a:endParaRPr lang="en-IN" sz="1600" dirty="0"/>
        </a:p>
      </dgm:t>
    </dgm:pt>
    <dgm:pt modelId="{4285D10E-5ECC-468D-A77C-FDEB007C84E4}" type="parTrans" cxnId="{30254B27-672C-438E-8C73-392E44037045}">
      <dgm:prSet/>
      <dgm:spPr/>
      <dgm:t>
        <a:bodyPr/>
        <a:lstStyle/>
        <a:p>
          <a:endParaRPr lang="en-IN"/>
        </a:p>
      </dgm:t>
    </dgm:pt>
    <dgm:pt modelId="{39AA6BC7-6E24-4C28-9F49-52B5A9175A1C}" type="sibTrans" cxnId="{30254B27-672C-438E-8C73-392E44037045}">
      <dgm:prSet/>
      <dgm:spPr/>
      <dgm:t>
        <a:bodyPr/>
        <a:lstStyle/>
        <a:p>
          <a:endParaRPr lang="en-IN"/>
        </a:p>
      </dgm:t>
    </dgm:pt>
    <dgm:pt modelId="{B6BB16F3-10BC-4A4D-B6F1-0319D5379CCA}">
      <dgm:prSet phldrT="[Text]" custT="1"/>
      <dgm:spPr/>
      <dgm:t>
        <a:bodyPr/>
        <a:lstStyle/>
        <a:p>
          <a:r>
            <a:rPr lang="en-IN" sz="1600" dirty="0" smtClean="0"/>
            <a:t>Open and honest peer working practices</a:t>
          </a:r>
          <a:endParaRPr lang="en-IN" sz="1600" dirty="0"/>
        </a:p>
      </dgm:t>
    </dgm:pt>
    <dgm:pt modelId="{86D44F97-A580-42E7-B3BB-C936CDAA36B9}" type="parTrans" cxnId="{D1FAF1C7-CD2C-435D-BB86-5667480D5699}">
      <dgm:prSet/>
      <dgm:spPr/>
      <dgm:t>
        <a:bodyPr/>
        <a:lstStyle/>
        <a:p>
          <a:endParaRPr lang="en-IN"/>
        </a:p>
      </dgm:t>
    </dgm:pt>
    <dgm:pt modelId="{B5F8EE50-FDED-4899-80C7-0729FEA5F9C3}" type="sibTrans" cxnId="{D1FAF1C7-CD2C-435D-BB86-5667480D5699}">
      <dgm:prSet/>
      <dgm:spPr/>
      <dgm:t>
        <a:bodyPr/>
        <a:lstStyle/>
        <a:p>
          <a:endParaRPr lang="en-IN"/>
        </a:p>
      </dgm:t>
    </dgm:pt>
    <dgm:pt modelId="{7232B199-37F3-4AE0-A51B-7BA13FB8D256}">
      <dgm:prSet phldrT="[Text]" custT="1"/>
      <dgm:spPr/>
      <dgm:t>
        <a:bodyPr/>
        <a:lstStyle/>
        <a:p>
          <a:r>
            <a:rPr lang="en-IN" sz="1600" dirty="0" smtClean="0"/>
            <a:t>CI</a:t>
          </a:r>
          <a:endParaRPr lang="en-IN" sz="1600" dirty="0"/>
        </a:p>
      </dgm:t>
    </dgm:pt>
    <dgm:pt modelId="{0384D57B-5661-4BAE-938E-F5FEBFC01C58}" type="parTrans" cxnId="{0184AC58-8291-4818-A486-7E6C3E01E54F}">
      <dgm:prSet/>
      <dgm:spPr/>
      <dgm:t>
        <a:bodyPr/>
        <a:lstStyle/>
        <a:p>
          <a:endParaRPr lang="en-IN"/>
        </a:p>
      </dgm:t>
    </dgm:pt>
    <dgm:pt modelId="{178F264C-AA64-4EEE-B018-25A3205C512A}" type="sibTrans" cxnId="{0184AC58-8291-4818-A486-7E6C3E01E54F}">
      <dgm:prSet/>
      <dgm:spPr/>
      <dgm:t>
        <a:bodyPr/>
        <a:lstStyle/>
        <a:p>
          <a:endParaRPr lang="en-IN"/>
        </a:p>
      </dgm:t>
    </dgm:pt>
    <dgm:pt modelId="{FBF9524C-D9BB-4145-80E4-B3D79A9BF359}">
      <dgm:prSet phldrT="[Text]" custT="1"/>
      <dgm:spPr/>
      <dgm:t>
        <a:bodyPr/>
        <a:lstStyle/>
        <a:p>
          <a:r>
            <a:rPr lang="en-IN" sz="1600" dirty="0" smtClean="0"/>
            <a:t>Applicable also to  the system operations areas</a:t>
          </a:r>
          <a:endParaRPr lang="en-IN" sz="1600" dirty="0"/>
        </a:p>
      </dgm:t>
    </dgm:pt>
    <dgm:pt modelId="{92EFAF74-5649-45D5-AC51-83CB5C078B64}" type="parTrans" cxnId="{B0551AB6-AF1C-4FB6-9A4E-EE656BA0CCF5}">
      <dgm:prSet/>
      <dgm:spPr/>
      <dgm:t>
        <a:bodyPr/>
        <a:lstStyle/>
        <a:p>
          <a:endParaRPr lang="en-IN"/>
        </a:p>
      </dgm:t>
    </dgm:pt>
    <dgm:pt modelId="{4052AA08-CDF0-4FE2-8B91-645536662EBA}" type="sibTrans" cxnId="{B0551AB6-AF1C-4FB6-9A4E-EE656BA0CCF5}">
      <dgm:prSet/>
      <dgm:spPr/>
      <dgm:t>
        <a:bodyPr/>
        <a:lstStyle/>
        <a:p>
          <a:endParaRPr lang="en-IN"/>
        </a:p>
      </dgm:t>
    </dgm:pt>
    <dgm:pt modelId="{773D5E1D-3118-4420-9A46-219C3DEF9F6C}">
      <dgm:prSet phldrT="[Text]" custT="1"/>
      <dgm:spPr/>
      <dgm:t>
        <a:bodyPr/>
        <a:lstStyle/>
        <a:p>
          <a:r>
            <a:rPr lang="en-IN" sz="1600" dirty="0" smtClean="0"/>
            <a:t>Code reviews, pair programming</a:t>
          </a:r>
          <a:endParaRPr lang="en-IN" sz="1600" dirty="0"/>
        </a:p>
      </dgm:t>
    </dgm:pt>
    <dgm:pt modelId="{0B3932D7-34A1-4E4A-B1F3-67D328E73357}" type="parTrans" cxnId="{4C5B5F67-A14B-4A8D-AF87-3F6FE29ADCCF}">
      <dgm:prSet/>
      <dgm:spPr/>
      <dgm:t>
        <a:bodyPr/>
        <a:lstStyle/>
        <a:p>
          <a:endParaRPr lang="en-IN"/>
        </a:p>
      </dgm:t>
    </dgm:pt>
    <dgm:pt modelId="{5FDBA062-E6AF-40C6-91F4-74F48499D187}" type="sibTrans" cxnId="{4C5B5F67-A14B-4A8D-AF87-3F6FE29ADCCF}">
      <dgm:prSet/>
      <dgm:spPr/>
      <dgm:t>
        <a:bodyPr/>
        <a:lstStyle/>
        <a:p>
          <a:endParaRPr lang="en-IN"/>
        </a:p>
      </dgm:t>
    </dgm:pt>
    <dgm:pt modelId="{86FB29F6-42A5-4AF6-9CEB-6892F219C9BF}">
      <dgm:prSet phldrT="[Text]" custT="1"/>
      <dgm:spPr/>
      <dgm:t>
        <a:bodyPr/>
        <a:lstStyle/>
        <a:p>
          <a:r>
            <a:rPr lang="en-IN" sz="1600" dirty="0" smtClean="0"/>
            <a:t>Peer review process is important in operations as it is with in a development team</a:t>
          </a:r>
          <a:endParaRPr lang="en-IN" sz="1600" dirty="0"/>
        </a:p>
      </dgm:t>
    </dgm:pt>
    <dgm:pt modelId="{85E0C920-F677-4750-8BF5-1D1B58AE4A9F}" type="parTrans" cxnId="{CB5EB1B0-CC0D-408E-AEF4-22EB388226FB}">
      <dgm:prSet/>
      <dgm:spPr/>
      <dgm:t>
        <a:bodyPr/>
        <a:lstStyle/>
        <a:p>
          <a:endParaRPr lang="en-IN"/>
        </a:p>
      </dgm:t>
    </dgm:pt>
    <dgm:pt modelId="{38E81354-54BD-4675-B07B-804DDCE11D57}" type="sibTrans" cxnId="{CB5EB1B0-CC0D-408E-AEF4-22EB388226FB}">
      <dgm:prSet/>
      <dgm:spPr/>
      <dgm:t>
        <a:bodyPr/>
        <a:lstStyle/>
        <a:p>
          <a:endParaRPr lang="en-IN"/>
        </a:p>
      </dgm:t>
    </dgm:pt>
    <dgm:pt modelId="{DFA1ABB9-CC0F-47DB-B689-955193E58AD7}">
      <dgm:prSet phldrT="[Text]" custT="1"/>
      <dgm:spPr/>
      <dgm:t>
        <a:bodyPr/>
        <a:lstStyle/>
        <a:p>
          <a:r>
            <a:rPr lang="en-IN" sz="1600" dirty="0" smtClean="0"/>
            <a:t>Risk of change of platform can be minimized</a:t>
          </a:r>
          <a:endParaRPr lang="en-IN" sz="1600" dirty="0"/>
        </a:p>
      </dgm:t>
    </dgm:pt>
    <dgm:pt modelId="{2AF0A1A4-243B-41E3-89F8-E84FDEF8FAB0}" type="parTrans" cxnId="{E1E760AE-20FA-4B18-960D-1FC06D37FCB5}">
      <dgm:prSet/>
      <dgm:spPr/>
      <dgm:t>
        <a:bodyPr/>
        <a:lstStyle/>
        <a:p>
          <a:endParaRPr lang="en-IN"/>
        </a:p>
      </dgm:t>
    </dgm:pt>
    <dgm:pt modelId="{9CB6733B-0995-47D0-B96C-615BFB15F3C2}" type="sibTrans" cxnId="{E1E760AE-20FA-4B18-960D-1FC06D37FCB5}">
      <dgm:prSet/>
      <dgm:spPr/>
      <dgm:t>
        <a:bodyPr/>
        <a:lstStyle/>
        <a:p>
          <a:endParaRPr lang="en-IN"/>
        </a:p>
      </dgm:t>
    </dgm:pt>
    <dgm:pt modelId="{861D269D-2F4B-4C09-8293-AF509B77258D}">
      <dgm:prSet phldrT="[Text]" custT="1"/>
      <dgm:spPr/>
      <dgm:t>
        <a:bodyPr/>
        <a:lstStyle/>
        <a:p>
          <a:r>
            <a:rPr lang="en-IN" sz="1600" dirty="0" smtClean="0"/>
            <a:t>Fail Fast Often</a:t>
          </a:r>
          <a:endParaRPr lang="en-IN" sz="1600" dirty="0"/>
        </a:p>
      </dgm:t>
    </dgm:pt>
    <dgm:pt modelId="{5FF4EFE3-5419-43ED-A7F8-29E920D34468}" type="parTrans" cxnId="{3F98E4F1-A98E-482D-BED9-4AA3FBB7209A}">
      <dgm:prSet/>
      <dgm:spPr/>
      <dgm:t>
        <a:bodyPr/>
        <a:lstStyle/>
        <a:p>
          <a:endParaRPr lang="en-IN"/>
        </a:p>
      </dgm:t>
    </dgm:pt>
    <dgm:pt modelId="{828BEDC0-BB0E-4CAA-AE34-D6426CCD6EDA}" type="sibTrans" cxnId="{3F98E4F1-A98E-482D-BED9-4AA3FBB7209A}">
      <dgm:prSet/>
      <dgm:spPr/>
      <dgm:t>
        <a:bodyPr/>
        <a:lstStyle/>
        <a:p>
          <a:endParaRPr lang="en-IN"/>
        </a:p>
      </dgm:t>
    </dgm:pt>
    <dgm:pt modelId="{D9CE8A44-E849-4EDA-9416-40F3378B21C2}">
      <dgm:prSet phldrT="[Text]" custT="1"/>
      <dgm:spPr/>
      <dgm:t>
        <a:bodyPr/>
        <a:lstStyle/>
        <a:p>
          <a:r>
            <a:rPr lang="en-IN" sz="1600" dirty="0" smtClean="0"/>
            <a:t>TDD, Scrum </a:t>
          </a:r>
          <a:endParaRPr lang="en-IN" sz="1600" dirty="0"/>
        </a:p>
      </dgm:t>
    </dgm:pt>
    <dgm:pt modelId="{E658BC59-04CA-4511-B606-E3DA39D8D7D7}" type="parTrans" cxnId="{1EA5C827-04AA-4C28-8DB2-61A0811B8F55}">
      <dgm:prSet/>
      <dgm:spPr/>
      <dgm:t>
        <a:bodyPr/>
        <a:lstStyle/>
        <a:p>
          <a:endParaRPr lang="en-IN"/>
        </a:p>
      </dgm:t>
    </dgm:pt>
    <dgm:pt modelId="{4A1C78B0-0875-4327-9D37-B05EA0ED91C1}" type="sibTrans" cxnId="{1EA5C827-04AA-4C28-8DB2-61A0811B8F55}">
      <dgm:prSet/>
      <dgm:spPr/>
      <dgm:t>
        <a:bodyPr/>
        <a:lstStyle/>
        <a:p>
          <a:endParaRPr lang="en-IN"/>
        </a:p>
      </dgm:t>
    </dgm:pt>
    <dgm:pt modelId="{610A077A-41DC-4C35-A646-AF44DC0E7229}">
      <dgm:prSet phldrT="[Text]" custT="1"/>
      <dgm:spPr/>
      <dgm:t>
        <a:bodyPr/>
        <a:lstStyle/>
        <a:p>
          <a:r>
            <a:rPr lang="en-IN" sz="1600" dirty="0" smtClean="0"/>
            <a:t>Automated Build and Testing</a:t>
          </a:r>
          <a:endParaRPr lang="en-IN" sz="1600" dirty="0"/>
        </a:p>
      </dgm:t>
    </dgm:pt>
    <dgm:pt modelId="{7A68CB99-52B9-400D-BE9F-48375173E2A0}" type="parTrans" cxnId="{927EE6A3-FF7A-4719-8D6E-539DE57BA9CF}">
      <dgm:prSet/>
      <dgm:spPr/>
      <dgm:t>
        <a:bodyPr/>
        <a:lstStyle/>
        <a:p>
          <a:endParaRPr lang="en-IN"/>
        </a:p>
      </dgm:t>
    </dgm:pt>
    <dgm:pt modelId="{8D30567F-B113-446B-899D-FD6EDE96BCD7}" type="sibTrans" cxnId="{927EE6A3-FF7A-4719-8D6E-539DE57BA9CF}">
      <dgm:prSet/>
      <dgm:spPr/>
      <dgm:t>
        <a:bodyPr/>
        <a:lstStyle/>
        <a:p>
          <a:endParaRPr lang="en-IN"/>
        </a:p>
      </dgm:t>
    </dgm:pt>
    <dgm:pt modelId="{BE5677F3-51D4-441B-BB64-17A1A5F24986}">
      <dgm:prSet phldrT="[Text]" custT="1"/>
      <dgm:spPr/>
      <dgm:t>
        <a:bodyPr/>
        <a:lstStyle/>
        <a:p>
          <a:r>
            <a:rPr lang="en-IN" sz="1600" dirty="0" smtClean="0"/>
            <a:t>Frameworks and tools for in sprint automation</a:t>
          </a:r>
          <a:endParaRPr lang="en-IN" sz="1600" dirty="0"/>
        </a:p>
      </dgm:t>
    </dgm:pt>
    <dgm:pt modelId="{A813BB2A-100D-4C37-B3D1-859F249C8216}" type="parTrans" cxnId="{2C45EA15-CCA3-4522-870B-68D107C2B4B8}">
      <dgm:prSet/>
      <dgm:spPr/>
      <dgm:t>
        <a:bodyPr/>
        <a:lstStyle/>
        <a:p>
          <a:endParaRPr lang="en-IN"/>
        </a:p>
      </dgm:t>
    </dgm:pt>
    <dgm:pt modelId="{9FA2645C-AF5E-4167-97AC-968567257825}" type="sibTrans" cxnId="{2C45EA15-CCA3-4522-870B-68D107C2B4B8}">
      <dgm:prSet/>
      <dgm:spPr/>
      <dgm:t>
        <a:bodyPr/>
        <a:lstStyle/>
        <a:p>
          <a:endParaRPr lang="en-IN"/>
        </a:p>
      </dgm:t>
    </dgm:pt>
    <dgm:pt modelId="{38B264BB-FAF0-4A38-8D5A-435D05E4D200}">
      <dgm:prSet phldrT="[Text]" custT="1"/>
      <dgm:spPr/>
      <dgm:t>
        <a:bodyPr/>
        <a:lstStyle/>
        <a:p>
          <a:r>
            <a:rPr lang="en-IN" sz="1600" dirty="0" smtClean="0"/>
            <a:t>Have test script create and drill down the specific data it needs during the execution of the test itself</a:t>
          </a:r>
          <a:endParaRPr lang="en-IN" sz="1600" dirty="0"/>
        </a:p>
      </dgm:t>
    </dgm:pt>
    <dgm:pt modelId="{FB8728E3-E551-49A3-8195-D502985F470A}" type="parTrans" cxnId="{80802E8C-B3E9-43DA-B630-27634BB90AD9}">
      <dgm:prSet/>
      <dgm:spPr/>
      <dgm:t>
        <a:bodyPr/>
        <a:lstStyle/>
        <a:p>
          <a:endParaRPr lang="en-IN"/>
        </a:p>
      </dgm:t>
    </dgm:pt>
    <dgm:pt modelId="{CBAC1018-8916-4325-89C8-627227E4DD29}" type="sibTrans" cxnId="{80802E8C-B3E9-43DA-B630-27634BB90AD9}">
      <dgm:prSet/>
      <dgm:spPr/>
      <dgm:t>
        <a:bodyPr/>
        <a:lstStyle/>
        <a:p>
          <a:endParaRPr lang="en-IN"/>
        </a:p>
      </dgm:t>
    </dgm:pt>
    <dgm:pt modelId="{1B44D892-F993-4619-8F64-9A83D82D7882}">
      <dgm:prSet phldrT="[Text]" custT="1"/>
      <dgm:spPr/>
      <dgm:t>
        <a:bodyPr/>
        <a:lstStyle/>
        <a:p>
          <a:r>
            <a:rPr lang="en-IN" sz="1600" dirty="0" smtClean="0"/>
            <a:t>Commits to source control every 10 min</a:t>
          </a:r>
          <a:endParaRPr lang="en-IN" sz="1600" dirty="0"/>
        </a:p>
      </dgm:t>
    </dgm:pt>
    <dgm:pt modelId="{13EB2EF1-B011-488F-A3AC-6543DD4995F5}" type="parTrans" cxnId="{63FA69EB-89C4-43D6-8B48-7E8FC0BE9AFF}">
      <dgm:prSet/>
      <dgm:spPr/>
      <dgm:t>
        <a:bodyPr/>
        <a:lstStyle/>
        <a:p>
          <a:endParaRPr lang="en-IN"/>
        </a:p>
      </dgm:t>
    </dgm:pt>
    <dgm:pt modelId="{75D0C6C1-5AE4-45AB-B601-BDF3C07BC664}" type="sibTrans" cxnId="{63FA69EB-89C4-43D6-8B48-7E8FC0BE9AFF}">
      <dgm:prSet/>
      <dgm:spPr/>
      <dgm:t>
        <a:bodyPr/>
        <a:lstStyle/>
        <a:p>
          <a:endParaRPr lang="en-IN"/>
        </a:p>
      </dgm:t>
    </dgm:pt>
    <dgm:pt modelId="{1E2FAC0D-6B6A-4DDE-AED0-D32DF5BCC588}">
      <dgm:prSet phldrT="[Text]" custT="1"/>
      <dgm:spPr/>
      <dgm:t>
        <a:bodyPr/>
        <a:lstStyle/>
        <a:p>
          <a:r>
            <a:rPr lang="en-IN" sz="1600" dirty="0" smtClean="0"/>
            <a:t>List of activities that need to run in quick successions</a:t>
          </a:r>
          <a:endParaRPr lang="en-IN" sz="1600" dirty="0"/>
        </a:p>
      </dgm:t>
    </dgm:pt>
    <dgm:pt modelId="{6D2022F0-3A6B-408D-878D-4DCE6752341E}" type="parTrans" cxnId="{4DC7DC54-56DD-462A-A191-D7C63D8170E4}">
      <dgm:prSet/>
      <dgm:spPr/>
      <dgm:t>
        <a:bodyPr/>
        <a:lstStyle/>
        <a:p>
          <a:endParaRPr lang="en-IN"/>
        </a:p>
      </dgm:t>
    </dgm:pt>
    <dgm:pt modelId="{BEA8D0F6-0F75-4BED-AA30-10F1FBB108A3}" type="sibTrans" cxnId="{4DC7DC54-56DD-462A-A191-D7C63D8170E4}">
      <dgm:prSet/>
      <dgm:spPr/>
      <dgm:t>
        <a:bodyPr/>
        <a:lstStyle/>
        <a:p>
          <a:endParaRPr lang="en-IN"/>
        </a:p>
      </dgm:t>
    </dgm:pt>
    <dgm:pt modelId="{402D4946-F163-4368-BE14-1A9AF272A01E}">
      <dgm:prSet phldrT="[Text]" custT="1"/>
      <dgm:spPr/>
      <dgm:t>
        <a:bodyPr/>
        <a:lstStyle/>
        <a:p>
          <a:r>
            <a:rPr lang="en-IN" sz="1600" dirty="0" smtClean="0"/>
            <a:t>In Ops perspective, if change of configuration of server lead to failure on re-run</a:t>
          </a:r>
          <a:endParaRPr lang="en-IN" sz="1600" dirty="0"/>
        </a:p>
      </dgm:t>
    </dgm:pt>
    <dgm:pt modelId="{8CB43E54-1938-418C-9BC1-2B2172A33230}" type="parTrans" cxnId="{24176EDD-1032-4E2D-867B-30824942CDA5}">
      <dgm:prSet/>
      <dgm:spPr/>
      <dgm:t>
        <a:bodyPr/>
        <a:lstStyle/>
        <a:p>
          <a:endParaRPr lang="en-IN"/>
        </a:p>
      </dgm:t>
    </dgm:pt>
    <dgm:pt modelId="{85E6A6F4-DA7B-4035-9375-BF6164B9F5A6}" type="sibTrans" cxnId="{24176EDD-1032-4E2D-867B-30824942CDA5}">
      <dgm:prSet/>
      <dgm:spPr/>
      <dgm:t>
        <a:bodyPr/>
        <a:lstStyle/>
        <a:p>
          <a:endParaRPr lang="en-IN"/>
        </a:p>
      </dgm:t>
    </dgm:pt>
    <dgm:pt modelId="{C6CB5739-DFFE-418B-9B77-EA3014DA011E}" type="pres">
      <dgm:prSet presAssocID="{890A10B9-1564-4F44-B03B-AF20B99CD2C1}" presName="linear" presStyleCnt="0">
        <dgm:presLayoutVars>
          <dgm:animLvl val="lvl"/>
          <dgm:resizeHandles val="exact"/>
        </dgm:presLayoutVars>
      </dgm:prSet>
      <dgm:spPr/>
      <dgm:t>
        <a:bodyPr/>
        <a:lstStyle/>
        <a:p>
          <a:endParaRPr lang="en-IN"/>
        </a:p>
      </dgm:t>
    </dgm:pt>
    <dgm:pt modelId="{F766D6A3-5E96-4EEE-BDE7-21D0BB89E89B}" type="pres">
      <dgm:prSet presAssocID="{CB5E018A-1BF8-4B11-910F-A4330C20CF2A}" presName="parentText" presStyleLbl="node1" presStyleIdx="0" presStyleCnt="5">
        <dgm:presLayoutVars>
          <dgm:chMax val="0"/>
          <dgm:bulletEnabled val="1"/>
        </dgm:presLayoutVars>
      </dgm:prSet>
      <dgm:spPr/>
      <dgm:t>
        <a:bodyPr/>
        <a:lstStyle/>
        <a:p>
          <a:endParaRPr lang="en-IN"/>
        </a:p>
      </dgm:t>
    </dgm:pt>
    <dgm:pt modelId="{CDD15F3D-3C65-4BA2-BAE3-56369096D59C}" type="pres">
      <dgm:prSet presAssocID="{CB5E018A-1BF8-4B11-910F-A4330C20CF2A}" presName="childText" presStyleLbl="revTx" presStyleIdx="0" presStyleCnt="5">
        <dgm:presLayoutVars>
          <dgm:bulletEnabled val="1"/>
        </dgm:presLayoutVars>
      </dgm:prSet>
      <dgm:spPr/>
      <dgm:t>
        <a:bodyPr/>
        <a:lstStyle/>
        <a:p>
          <a:endParaRPr lang="en-IN"/>
        </a:p>
      </dgm:t>
    </dgm:pt>
    <dgm:pt modelId="{496735FA-F304-4727-935B-AE547EB3F8FF}" type="pres">
      <dgm:prSet presAssocID="{B6BB16F3-10BC-4A4D-B6F1-0319D5379CCA}" presName="parentText" presStyleLbl="node1" presStyleIdx="1" presStyleCnt="5">
        <dgm:presLayoutVars>
          <dgm:chMax val="0"/>
          <dgm:bulletEnabled val="1"/>
        </dgm:presLayoutVars>
      </dgm:prSet>
      <dgm:spPr/>
      <dgm:t>
        <a:bodyPr/>
        <a:lstStyle/>
        <a:p>
          <a:endParaRPr lang="en-IN"/>
        </a:p>
      </dgm:t>
    </dgm:pt>
    <dgm:pt modelId="{FEF66693-4BE6-4C5D-9D90-338CDB6A554A}" type="pres">
      <dgm:prSet presAssocID="{B6BB16F3-10BC-4A4D-B6F1-0319D5379CCA}" presName="childText" presStyleLbl="revTx" presStyleIdx="1" presStyleCnt="5">
        <dgm:presLayoutVars>
          <dgm:bulletEnabled val="1"/>
        </dgm:presLayoutVars>
      </dgm:prSet>
      <dgm:spPr/>
      <dgm:t>
        <a:bodyPr/>
        <a:lstStyle/>
        <a:p>
          <a:endParaRPr lang="en-IN"/>
        </a:p>
      </dgm:t>
    </dgm:pt>
    <dgm:pt modelId="{54AA3CBF-0FF4-4B75-B2EE-441C2F406503}" type="pres">
      <dgm:prSet presAssocID="{861D269D-2F4B-4C09-8293-AF509B77258D}" presName="parentText" presStyleLbl="node1" presStyleIdx="2" presStyleCnt="5">
        <dgm:presLayoutVars>
          <dgm:chMax val="0"/>
          <dgm:bulletEnabled val="1"/>
        </dgm:presLayoutVars>
      </dgm:prSet>
      <dgm:spPr/>
      <dgm:t>
        <a:bodyPr/>
        <a:lstStyle/>
        <a:p>
          <a:endParaRPr lang="en-IN"/>
        </a:p>
      </dgm:t>
    </dgm:pt>
    <dgm:pt modelId="{1478E87C-F8AE-4C2D-AB49-50DC0BAC01A4}" type="pres">
      <dgm:prSet presAssocID="{861D269D-2F4B-4C09-8293-AF509B77258D}" presName="childText" presStyleLbl="revTx" presStyleIdx="2" presStyleCnt="5">
        <dgm:presLayoutVars>
          <dgm:bulletEnabled val="1"/>
        </dgm:presLayoutVars>
      </dgm:prSet>
      <dgm:spPr/>
      <dgm:t>
        <a:bodyPr/>
        <a:lstStyle/>
        <a:p>
          <a:endParaRPr lang="en-IN"/>
        </a:p>
      </dgm:t>
    </dgm:pt>
    <dgm:pt modelId="{1FCCBC0F-A23E-4594-AB86-BCC706468C57}" type="pres">
      <dgm:prSet presAssocID="{610A077A-41DC-4C35-A646-AF44DC0E7229}" presName="parentText" presStyleLbl="node1" presStyleIdx="3" presStyleCnt="5">
        <dgm:presLayoutVars>
          <dgm:chMax val="0"/>
          <dgm:bulletEnabled val="1"/>
        </dgm:presLayoutVars>
      </dgm:prSet>
      <dgm:spPr/>
      <dgm:t>
        <a:bodyPr/>
        <a:lstStyle/>
        <a:p>
          <a:endParaRPr lang="en-IN"/>
        </a:p>
      </dgm:t>
    </dgm:pt>
    <dgm:pt modelId="{56127789-023C-43B5-A36B-C4A1B5BB10F0}" type="pres">
      <dgm:prSet presAssocID="{610A077A-41DC-4C35-A646-AF44DC0E7229}" presName="childText" presStyleLbl="revTx" presStyleIdx="3" presStyleCnt="5">
        <dgm:presLayoutVars>
          <dgm:bulletEnabled val="1"/>
        </dgm:presLayoutVars>
      </dgm:prSet>
      <dgm:spPr/>
      <dgm:t>
        <a:bodyPr/>
        <a:lstStyle/>
        <a:p>
          <a:endParaRPr lang="en-IN"/>
        </a:p>
      </dgm:t>
    </dgm:pt>
    <dgm:pt modelId="{A9F852A5-DCC3-4CF8-9280-2E47BC6630BD}" type="pres">
      <dgm:prSet presAssocID="{7232B199-37F3-4AE0-A51B-7BA13FB8D256}" presName="parentText" presStyleLbl="node1" presStyleIdx="4" presStyleCnt="5">
        <dgm:presLayoutVars>
          <dgm:chMax val="0"/>
          <dgm:bulletEnabled val="1"/>
        </dgm:presLayoutVars>
      </dgm:prSet>
      <dgm:spPr/>
      <dgm:t>
        <a:bodyPr/>
        <a:lstStyle/>
        <a:p>
          <a:endParaRPr lang="en-IN"/>
        </a:p>
      </dgm:t>
    </dgm:pt>
    <dgm:pt modelId="{6A9BC7EA-04FA-4625-92B0-5F3BFC09847F}" type="pres">
      <dgm:prSet presAssocID="{7232B199-37F3-4AE0-A51B-7BA13FB8D256}" presName="childText" presStyleLbl="revTx" presStyleIdx="4" presStyleCnt="5">
        <dgm:presLayoutVars>
          <dgm:bulletEnabled val="1"/>
        </dgm:presLayoutVars>
      </dgm:prSet>
      <dgm:spPr/>
      <dgm:t>
        <a:bodyPr/>
        <a:lstStyle/>
        <a:p>
          <a:endParaRPr lang="en-IN"/>
        </a:p>
      </dgm:t>
    </dgm:pt>
  </dgm:ptLst>
  <dgm:cxnLst>
    <dgm:cxn modelId="{5AAA478B-FB2C-4DE5-91FD-B6412A49E4A4}" type="presOf" srcId="{861D269D-2F4B-4C09-8293-AF509B77258D}" destId="{54AA3CBF-0FF4-4B75-B2EE-441C2F406503}" srcOrd="0" destOrd="0" presId="urn:microsoft.com/office/officeart/2005/8/layout/vList2"/>
    <dgm:cxn modelId="{F5C4C7C8-984E-4F4B-8341-A12E7EDD2058}" type="presOf" srcId="{FBF9524C-D9BB-4145-80E4-B3D79A9BF359}" destId="{CDD15F3D-3C65-4BA2-BAE3-56369096D59C}" srcOrd="0" destOrd="0" presId="urn:microsoft.com/office/officeart/2005/8/layout/vList2"/>
    <dgm:cxn modelId="{0184AC58-8291-4818-A486-7E6C3E01E54F}" srcId="{890A10B9-1564-4F44-B03B-AF20B99CD2C1}" destId="{7232B199-37F3-4AE0-A51B-7BA13FB8D256}" srcOrd="4" destOrd="0" parTransId="{0384D57B-5661-4BAE-938E-F5FEBFC01C58}" sibTransId="{178F264C-AA64-4EEE-B018-25A3205C512A}"/>
    <dgm:cxn modelId="{B0551AB6-AF1C-4FB6-9A4E-EE656BA0CCF5}" srcId="{CB5E018A-1BF8-4B11-910F-A4330C20CF2A}" destId="{FBF9524C-D9BB-4145-80E4-B3D79A9BF359}" srcOrd="0" destOrd="0" parTransId="{92EFAF74-5649-45D5-AC51-83CB5C078B64}" sibTransId="{4052AA08-CDF0-4FE2-8B91-645536662EBA}"/>
    <dgm:cxn modelId="{80802E8C-B3E9-43DA-B630-27634BB90AD9}" srcId="{610A077A-41DC-4C35-A646-AF44DC0E7229}" destId="{38B264BB-FAF0-4A38-8D5A-435D05E4D200}" srcOrd="1" destOrd="0" parTransId="{FB8728E3-E551-49A3-8195-D502985F470A}" sibTransId="{CBAC1018-8916-4325-89C8-627227E4DD29}"/>
    <dgm:cxn modelId="{E1E760AE-20FA-4B18-960D-1FC06D37FCB5}" srcId="{B6BB16F3-10BC-4A4D-B6F1-0319D5379CCA}" destId="{DFA1ABB9-CC0F-47DB-B689-955193E58AD7}" srcOrd="2" destOrd="0" parTransId="{2AF0A1A4-243B-41E3-89F8-E84FDEF8FAB0}" sibTransId="{9CB6733B-0995-47D0-B96C-615BFB15F3C2}"/>
    <dgm:cxn modelId="{54FAF1A5-34F7-4D94-A887-D2A267B9F04D}" type="presOf" srcId="{CB5E018A-1BF8-4B11-910F-A4330C20CF2A}" destId="{F766D6A3-5E96-4EEE-BDE7-21D0BB89E89B}" srcOrd="0" destOrd="0" presId="urn:microsoft.com/office/officeart/2005/8/layout/vList2"/>
    <dgm:cxn modelId="{4EE41415-DDC5-4B1A-8050-42415D9994FC}" type="presOf" srcId="{B6BB16F3-10BC-4A4D-B6F1-0319D5379CCA}" destId="{496735FA-F304-4727-935B-AE547EB3F8FF}" srcOrd="0" destOrd="0" presId="urn:microsoft.com/office/officeart/2005/8/layout/vList2"/>
    <dgm:cxn modelId="{4C5B5F67-A14B-4A8D-AF87-3F6FE29ADCCF}" srcId="{B6BB16F3-10BC-4A4D-B6F1-0319D5379CCA}" destId="{773D5E1D-3118-4420-9A46-219C3DEF9F6C}" srcOrd="0" destOrd="0" parTransId="{0B3932D7-34A1-4E4A-B1F3-67D328E73357}" sibTransId="{5FDBA062-E6AF-40C6-91F4-74F48499D187}"/>
    <dgm:cxn modelId="{1EA5C827-04AA-4C28-8DB2-61A0811B8F55}" srcId="{861D269D-2F4B-4C09-8293-AF509B77258D}" destId="{D9CE8A44-E849-4EDA-9416-40F3378B21C2}" srcOrd="0" destOrd="0" parTransId="{E658BC59-04CA-4511-B606-E3DA39D8D7D7}" sibTransId="{4A1C78B0-0875-4327-9D37-B05EA0ED91C1}"/>
    <dgm:cxn modelId="{3F98E4F1-A98E-482D-BED9-4AA3FBB7209A}" srcId="{890A10B9-1564-4F44-B03B-AF20B99CD2C1}" destId="{861D269D-2F4B-4C09-8293-AF509B77258D}" srcOrd="2" destOrd="0" parTransId="{5FF4EFE3-5419-43ED-A7F8-29E920D34468}" sibTransId="{828BEDC0-BB0E-4CAA-AE34-D6426CCD6EDA}"/>
    <dgm:cxn modelId="{63FA69EB-89C4-43D6-8B48-7E8FC0BE9AFF}" srcId="{7232B199-37F3-4AE0-A51B-7BA13FB8D256}" destId="{1B44D892-F993-4619-8F64-9A83D82D7882}" srcOrd="0" destOrd="0" parTransId="{13EB2EF1-B011-488F-A3AC-6543DD4995F5}" sibTransId="{75D0C6C1-5AE4-45AB-B601-BDF3C07BC664}"/>
    <dgm:cxn modelId="{CD2FF79E-88C7-4429-8906-66C59858D50D}" type="presOf" srcId="{890A10B9-1564-4F44-B03B-AF20B99CD2C1}" destId="{C6CB5739-DFFE-418B-9B77-EA3014DA011E}" srcOrd="0" destOrd="0" presId="urn:microsoft.com/office/officeart/2005/8/layout/vList2"/>
    <dgm:cxn modelId="{C99492FB-536C-4619-B75D-A546788D4011}" type="presOf" srcId="{D9CE8A44-E849-4EDA-9416-40F3378B21C2}" destId="{1478E87C-F8AE-4C2D-AB49-50DC0BAC01A4}" srcOrd="0" destOrd="0" presId="urn:microsoft.com/office/officeart/2005/8/layout/vList2"/>
    <dgm:cxn modelId="{22EE7E97-4300-4B0C-AE42-F6FF1298D60F}" type="presOf" srcId="{86FB29F6-42A5-4AF6-9CEB-6892F219C9BF}" destId="{FEF66693-4BE6-4C5D-9D90-338CDB6A554A}" srcOrd="0" destOrd="1" presId="urn:microsoft.com/office/officeart/2005/8/layout/vList2"/>
    <dgm:cxn modelId="{24176EDD-1032-4E2D-867B-30824942CDA5}" srcId="{7232B199-37F3-4AE0-A51B-7BA13FB8D256}" destId="{402D4946-F163-4368-BE14-1A9AF272A01E}" srcOrd="2" destOrd="0" parTransId="{8CB43E54-1938-418C-9BC1-2B2172A33230}" sibTransId="{85E6A6F4-DA7B-4035-9375-BF6164B9F5A6}"/>
    <dgm:cxn modelId="{6A63F948-707A-4D4B-A185-764E24BBB330}" type="presOf" srcId="{DFA1ABB9-CC0F-47DB-B689-955193E58AD7}" destId="{FEF66693-4BE6-4C5D-9D90-338CDB6A554A}" srcOrd="0" destOrd="2" presId="urn:microsoft.com/office/officeart/2005/8/layout/vList2"/>
    <dgm:cxn modelId="{6827446C-B1B7-44EF-94A3-8E932BD3178C}" type="presOf" srcId="{1B44D892-F993-4619-8F64-9A83D82D7882}" destId="{6A9BC7EA-04FA-4625-92B0-5F3BFC09847F}" srcOrd="0" destOrd="0" presId="urn:microsoft.com/office/officeart/2005/8/layout/vList2"/>
    <dgm:cxn modelId="{927EE6A3-FF7A-4719-8D6E-539DE57BA9CF}" srcId="{890A10B9-1564-4F44-B03B-AF20B99CD2C1}" destId="{610A077A-41DC-4C35-A646-AF44DC0E7229}" srcOrd="3" destOrd="0" parTransId="{7A68CB99-52B9-400D-BE9F-48375173E2A0}" sibTransId="{8D30567F-B113-446B-899D-FD6EDE96BCD7}"/>
    <dgm:cxn modelId="{1F015F76-86A8-474F-832A-F9A4A495EF93}" type="presOf" srcId="{773D5E1D-3118-4420-9A46-219C3DEF9F6C}" destId="{FEF66693-4BE6-4C5D-9D90-338CDB6A554A}" srcOrd="0" destOrd="0" presId="urn:microsoft.com/office/officeart/2005/8/layout/vList2"/>
    <dgm:cxn modelId="{686B073D-00AD-4311-93F7-BCE9C3491B2E}" type="presOf" srcId="{7232B199-37F3-4AE0-A51B-7BA13FB8D256}" destId="{A9F852A5-DCC3-4CF8-9280-2E47BC6630BD}" srcOrd="0" destOrd="0" presId="urn:microsoft.com/office/officeart/2005/8/layout/vList2"/>
    <dgm:cxn modelId="{2305A53E-4E64-406B-8EC0-E132608DA450}" type="presOf" srcId="{610A077A-41DC-4C35-A646-AF44DC0E7229}" destId="{1FCCBC0F-A23E-4594-AB86-BCC706468C57}" srcOrd="0" destOrd="0" presId="urn:microsoft.com/office/officeart/2005/8/layout/vList2"/>
    <dgm:cxn modelId="{57F30CFE-A871-48E3-9C7E-DABC37524393}" type="presOf" srcId="{38B264BB-FAF0-4A38-8D5A-435D05E4D200}" destId="{56127789-023C-43B5-A36B-C4A1B5BB10F0}" srcOrd="0" destOrd="1" presId="urn:microsoft.com/office/officeart/2005/8/layout/vList2"/>
    <dgm:cxn modelId="{D1FAF1C7-CD2C-435D-BB86-5667480D5699}" srcId="{890A10B9-1564-4F44-B03B-AF20B99CD2C1}" destId="{B6BB16F3-10BC-4A4D-B6F1-0319D5379CCA}" srcOrd="1" destOrd="0" parTransId="{86D44F97-A580-42E7-B3BB-C936CDAA36B9}" sibTransId="{B5F8EE50-FDED-4899-80C7-0729FEA5F9C3}"/>
    <dgm:cxn modelId="{2C45EA15-CCA3-4522-870B-68D107C2B4B8}" srcId="{610A077A-41DC-4C35-A646-AF44DC0E7229}" destId="{BE5677F3-51D4-441B-BB64-17A1A5F24986}" srcOrd="0" destOrd="0" parTransId="{A813BB2A-100D-4C37-B3D1-859F249C8216}" sibTransId="{9FA2645C-AF5E-4167-97AC-968567257825}"/>
    <dgm:cxn modelId="{CB5EB1B0-CC0D-408E-AEF4-22EB388226FB}" srcId="{B6BB16F3-10BC-4A4D-B6F1-0319D5379CCA}" destId="{86FB29F6-42A5-4AF6-9CEB-6892F219C9BF}" srcOrd="1" destOrd="0" parTransId="{85E0C920-F677-4750-8BF5-1D1B58AE4A9F}" sibTransId="{38E81354-54BD-4675-B07B-804DDCE11D57}"/>
    <dgm:cxn modelId="{7DFE6D6E-F17D-443A-B4DE-E4770CFBE267}" type="presOf" srcId="{BE5677F3-51D4-441B-BB64-17A1A5F24986}" destId="{56127789-023C-43B5-A36B-C4A1B5BB10F0}" srcOrd="0" destOrd="0" presId="urn:microsoft.com/office/officeart/2005/8/layout/vList2"/>
    <dgm:cxn modelId="{4DC7DC54-56DD-462A-A191-D7C63D8170E4}" srcId="{7232B199-37F3-4AE0-A51B-7BA13FB8D256}" destId="{1E2FAC0D-6B6A-4DDE-AED0-D32DF5BCC588}" srcOrd="1" destOrd="0" parTransId="{6D2022F0-3A6B-408D-878D-4DCE6752341E}" sibTransId="{BEA8D0F6-0F75-4BED-AA30-10F1FBB108A3}"/>
    <dgm:cxn modelId="{A406FFCB-E4F8-4A2E-BBAE-8BE19B5359AA}" type="presOf" srcId="{1E2FAC0D-6B6A-4DDE-AED0-D32DF5BCC588}" destId="{6A9BC7EA-04FA-4625-92B0-5F3BFC09847F}" srcOrd="0" destOrd="1" presId="urn:microsoft.com/office/officeart/2005/8/layout/vList2"/>
    <dgm:cxn modelId="{30254B27-672C-438E-8C73-392E44037045}" srcId="{890A10B9-1564-4F44-B03B-AF20B99CD2C1}" destId="{CB5E018A-1BF8-4B11-910F-A4330C20CF2A}" srcOrd="0" destOrd="0" parTransId="{4285D10E-5ECC-468D-A77C-FDEB007C84E4}" sibTransId="{39AA6BC7-6E24-4C28-9F49-52B5A9175A1C}"/>
    <dgm:cxn modelId="{CADC8913-1425-4F50-B5BA-FE0A9334BBD0}" type="presOf" srcId="{402D4946-F163-4368-BE14-1A9AF272A01E}" destId="{6A9BC7EA-04FA-4625-92B0-5F3BFC09847F}" srcOrd="0" destOrd="2" presId="urn:microsoft.com/office/officeart/2005/8/layout/vList2"/>
    <dgm:cxn modelId="{EF9AF8C4-6B66-4C46-BD68-234B1C08F027}" type="presParOf" srcId="{C6CB5739-DFFE-418B-9B77-EA3014DA011E}" destId="{F766D6A3-5E96-4EEE-BDE7-21D0BB89E89B}" srcOrd="0" destOrd="0" presId="urn:microsoft.com/office/officeart/2005/8/layout/vList2"/>
    <dgm:cxn modelId="{0A5BA09F-4291-49F7-A1CA-045A95C0BCFA}" type="presParOf" srcId="{C6CB5739-DFFE-418B-9B77-EA3014DA011E}" destId="{CDD15F3D-3C65-4BA2-BAE3-56369096D59C}" srcOrd="1" destOrd="0" presId="urn:microsoft.com/office/officeart/2005/8/layout/vList2"/>
    <dgm:cxn modelId="{E0B57FCF-8ADD-499D-8531-8E9DD4E19172}" type="presParOf" srcId="{C6CB5739-DFFE-418B-9B77-EA3014DA011E}" destId="{496735FA-F304-4727-935B-AE547EB3F8FF}" srcOrd="2" destOrd="0" presId="urn:microsoft.com/office/officeart/2005/8/layout/vList2"/>
    <dgm:cxn modelId="{B0DB6736-5CDD-4955-826F-FD545AE81994}" type="presParOf" srcId="{C6CB5739-DFFE-418B-9B77-EA3014DA011E}" destId="{FEF66693-4BE6-4C5D-9D90-338CDB6A554A}" srcOrd="3" destOrd="0" presId="urn:microsoft.com/office/officeart/2005/8/layout/vList2"/>
    <dgm:cxn modelId="{7E155C80-D097-4F8B-AC5A-7ACC5B23D022}" type="presParOf" srcId="{C6CB5739-DFFE-418B-9B77-EA3014DA011E}" destId="{54AA3CBF-0FF4-4B75-B2EE-441C2F406503}" srcOrd="4" destOrd="0" presId="urn:microsoft.com/office/officeart/2005/8/layout/vList2"/>
    <dgm:cxn modelId="{FA67764D-2EE8-48CD-A359-D6AE20D2BE51}" type="presParOf" srcId="{C6CB5739-DFFE-418B-9B77-EA3014DA011E}" destId="{1478E87C-F8AE-4C2D-AB49-50DC0BAC01A4}" srcOrd="5" destOrd="0" presId="urn:microsoft.com/office/officeart/2005/8/layout/vList2"/>
    <dgm:cxn modelId="{5457C8CF-ABFE-4E9E-BA21-F6564C64F8BD}" type="presParOf" srcId="{C6CB5739-DFFE-418B-9B77-EA3014DA011E}" destId="{1FCCBC0F-A23E-4594-AB86-BCC706468C57}" srcOrd="6" destOrd="0" presId="urn:microsoft.com/office/officeart/2005/8/layout/vList2"/>
    <dgm:cxn modelId="{EEC48FFE-6DC6-4D08-96B7-9B5BAACAC213}" type="presParOf" srcId="{C6CB5739-DFFE-418B-9B77-EA3014DA011E}" destId="{56127789-023C-43B5-A36B-C4A1B5BB10F0}" srcOrd="7" destOrd="0" presId="urn:microsoft.com/office/officeart/2005/8/layout/vList2"/>
    <dgm:cxn modelId="{43E94E64-2BDB-4E57-B378-051C7CAD8ADB}" type="presParOf" srcId="{C6CB5739-DFFE-418B-9B77-EA3014DA011E}" destId="{A9F852A5-DCC3-4CF8-9280-2E47BC6630BD}" srcOrd="8" destOrd="0" presId="urn:microsoft.com/office/officeart/2005/8/layout/vList2"/>
    <dgm:cxn modelId="{B46CD9D8-B5EE-4F59-9911-579C418C2699}" type="presParOf" srcId="{C6CB5739-DFFE-418B-9B77-EA3014DA011E}" destId="{6A9BC7EA-04FA-4625-92B0-5F3BFC09847F}"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90A10B9-1564-4F44-B03B-AF20B99CD2C1}" type="doc">
      <dgm:prSet loTypeId="urn:microsoft.com/office/officeart/2005/8/layout/vList2" loCatId="list" qsTypeId="urn:microsoft.com/office/officeart/2005/8/quickstyle/simple2" qsCatId="simple" csTypeId="urn:microsoft.com/office/officeart/2005/8/colors/accent2_2" csCatId="accent2" phldr="1"/>
      <dgm:spPr/>
      <dgm:t>
        <a:bodyPr/>
        <a:lstStyle/>
        <a:p>
          <a:endParaRPr lang="en-IN"/>
        </a:p>
      </dgm:t>
    </dgm:pt>
    <dgm:pt modelId="{2D0D7682-94D8-4EB8-95A2-CF8A88F379ED}">
      <dgm:prSet phldrT="[Text]" custT="1"/>
      <dgm:spPr/>
      <dgm:t>
        <a:bodyPr/>
        <a:lstStyle/>
        <a:p>
          <a:r>
            <a:rPr lang="en-IN" sz="1800" dirty="0" smtClean="0"/>
            <a:t>Develop against a like live environment</a:t>
          </a:r>
          <a:endParaRPr lang="en-IN" sz="1800" dirty="0"/>
        </a:p>
      </dgm:t>
    </dgm:pt>
    <dgm:pt modelId="{C00AD3F1-0346-41EC-8B5F-C245441C2C89}" type="parTrans" cxnId="{B2F19986-F8A5-42D2-8F23-6F5D1B7EE87B}">
      <dgm:prSet/>
      <dgm:spPr/>
      <dgm:t>
        <a:bodyPr/>
        <a:lstStyle/>
        <a:p>
          <a:endParaRPr lang="en-IN" sz="1800"/>
        </a:p>
      </dgm:t>
    </dgm:pt>
    <dgm:pt modelId="{2A777D7C-CD66-4BB8-8D55-E1B83FDAE8BD}" type="sibTrans" cxnId="{B2F19986-F8A5-42D2-8F23-6F5D1B7EE87B}">
      <dgm:prSet/>
      <dgm:spPr/>
      <dgm:t>
        <a:bodyPr/>
        <a:lstStyle/>
        <a:p>
          <a:endParaRPr lang="en-IN" sz="1800"/>
        </a:p>
      </dgm:t>
    </dgm:pt>
    <dgm:pt modelId="{1A56F6EA-D9E2-4E7D-9B9A-0BA131D6BFEC}">
      <dgm:prSet phldrT="[Text]" custT="1"/>
      <dgm:spPr/>
      <dgm:t>
        <a:bodyPr/>
        <a:lstStyle/>
        <a:p>
          <a:r>
            <a:rPr lang="en-IN" sz="1800" dirty="0" smtClean="0"/>
            <a:t>No down time deployments</a:t>
          </a:r>
          <a:endParaRPr lang="en-IN" sz="1800" dirty="0"/>
        </a:p>
      </dgm:t>
    </dgm:pt>
    <dgm:pt modelId="{B2DDA630-4169-40DA-91BA-F34A039D81C9}" type="parTrans" cxnId="{B1FAED84-DDC2-4C13-89C8-C56F5674EEDC}">
      <dgm:prSet/>
      <dgm:spPr/>
      <dgm:t>
        <a:bodyPr/>
        <a:lstStyle/>
        <a:p>
          <a:endParaRPr lang="en-IN" sz="1800"/>
        </a:p>
      </dgm:t>
    </dgm:pt>
    <dgm:pt modelId="{182172FE-B2A2-45C5-AD5E-151DE1B973B9}" type="sibTrans" cxnId="{B1FAED84-DDC2-4C13-89C8-C56F5674EEDC}">
      <dgm:prSet/>
      <dgm:spPr/>
      <dgm:t>
        <a:bodyPr/>
        <a:lstStyle/>
        <a:p>
          <a:endParaRPr lang="en-IN" sz="1800"/>
        </a:p>
      </dgm:t>
    </dgm:pt>
    <dgm:pt modelId="{C6D64545-4500-4FB5-8538-2C82A584AC96}">
      <dgm:prSet phldrT="[Text]" custT="1"/>
      <dgm:spPr/>
      <dgm:t>
        <a:bodyPr/>
        <a:lstStyle/>
        <a:p>
          <a:r>
            <a:rPr lang="en-IN" sz="1800" dirty="0" smtClean="0"/>
            <a:t>Monitoring</a:t>
          </a:r>
          <a:endParaRPr lang="en-IN" sz="1800" dirty="0"/>
        </a:p>
      </dgm:t>
    </dgm:pt>
    <dgm:pt modelId="{4EF873B8-F6E3-4DEF-B57A-421BEA342512}" type="parTrans" cxnId="{6817B931-D47F-4D88-BF52-5139902EC93F}">
      <dgm:prSet/>
      <dgm:spPr/>
      <dgm:t>
        <a:bodyPr/>
        <a:lstStyle/>
        <a:p>
          <a:endParaRPr lang="en-IN" sz="1800"/>
        </a:p>
      </dgm:t>
    </dgm:pt>
    <dgm:pt modelId="{07917A1E-4BC3-452C-B473-5B28ABC0EEEE}" type="sibTrans" cxnId="{6817B931-D47F-4D88-BF52-5139902EC93F}">
      <dgm:prSet/>
      <dgm:spPr/>
      <dgm:t>
        <a:bodyPr/>
        <a:lstStyle/>
        <a:p>
          <a:endParaRPr lang="en-IN" sz="1800"/>
        </a:p>
      </dgm:t>
    </dgm:pt>
    <dgm:pt modelId="{8280AA69-8B88-4DEB-B604-4248F46D52C1}">
      <dgm:prSet phldrT="[Text]" custT="1"/>
      <dgm:spPr/>
      <dgm:t>
        <a:bodyPr/>
        <a:lstStyle/>
        <a:p>
          <a:r>
            <a:rPr lang="en-IN" sz="1800" dirty="0" smtClean="0"/>
            <a:t>CD Tooling –collection of tools for automated build and testing, CI</a:t>
          </a:r>
          <a:endParaRPr lang="en-IN" sz="1800" dirty="0"/>
        </a:p>
      </dgm:t>
    </dgm:pt>
    <dgm:pt modelId="{812EF837-D7CC-4081-A014-6AAC82D1244C}" type="parTrans" cxnId="{A9D75A96-B05D-4572-BE52-9B63BA14D54C}">
      <dgm:prSet/>
      <dgm:spPr/>
      <dgm:t>
        <a:bodyPr/>
        <a:lstStyle/>
        <a:p>
          <a:endParaRPr lang="en-IN" sz="1800"/>
        </a:p>
      </dgm:t>
    </dgm:pt>
    <dgm:pt modelId="{4977562B-C30A-4800-8717-96B0D1519024}" type="sibTrans" cxnId="{A9D75A96-B05D-4572-BE52-9B63BA14D54C}">
      <dgm:prSet/>
      <dgm:spPr/>
      <dgm:t>
        <a:bodyPr/>
        <a:lstStyle/>
        <a:p>
          <a:endParaRPr lang="en-IN" sz="1800"/>
        </a:p>
      </dgm:t>
    </dgm:pt>
    <dgm:pt modelId="{E25C0012-0280-4785-87C4-A8A4E0FE6FFC}">
      <dgm:prSet phldrT="[Text]" custT="1"/>
      <dgm:spPr/>
      <dgm:t>
        <a:bodyPr/>
        <a:lstStyle/>
        <a:p>
          <a:r>
            <a:rPr lang="en-IN" sz="1800" dirty="0" smtClean="0"/>
            <a:t>Ensure Changes are small and discrete</a:t>
          </a:r>
          <a:endParaRPr lang="en-IN" sz="1800" dirty="0"/>
        </a:p>
      </dgm:t>
    </dgm:pt>
    <dgm:pt modelId="{C550D020-8D65-4667-88FE-09BCEEB27209}" type="parTrans" cxnId="{5EC1A2A9-F940-4011-8A4D-32521880B47A}">
      <dgm:prSet/>
      <dgm:spPr/>
      <dgm:t>
        <a:bodyPr/>
        <a:lstStyle/>
        <a:p>
          <a:endParaRPr lang="en-IN" sz="1800"/>
        </a:p>
      </dgm:t>
    </dgm:pt>
    <dgm:pt modelId="{3FAE4A05-8E40-4616-87B8-B642E7C97529}" type="sibTrans" cxnId="{5EC1A2A9-F940-4011-8A4D-32521880B47A}">
      <dgm:prSet/>
      <dgm:spPr/>
      <dgm:t>
        <a:bodyPr/>
        <a:lstStyle/>
        <a:p>
          <a:endParaRPr lang="en-IN" sz="1800"/>
        </a:p>
      </dgm:t>
    </dgm:pt>
    <dgm:pt modelId="{0269A9AB-ED4D-4D36-96AA-FC28B148D2F6}">
      <dgm:prSet phldrT="[Text]" custT="1"/>
      <dgm:spPr/>
      <dgm:t>
        <a:bodyPr/>
        <a:lstStyle/>
        <a:p>
          <a:r>
            <a:rPr lang="en-IN" sz="1800" dirty="0" smtClean="0"/>
            <a:t>Implement load balancers and CD tooling orchestrate servers</a:t>
          </a:r>
          <a:endParaRPr lang="en-IN" sz="1800" dirty="0"/>
        </a:p>
      </dgm:t>
    </dgm:pt>
    <dgm:pt modelId="{47646AAA-57C9-4339-A3C4-8DFBDC68B630}" type="parTrans" cxnId="{ADF1A991-7765-4F32-84C8-BB307D26F379}">
      <dgm:prSet/>
      <dgm:spPr/>
      <dgm:t>
        <a:bodyPr/>
        <a:lstStyle/>
        <a:p>
          <a:endParaRPr lang="en-IN" sz="1800"/>
        </a:p>
      </dgm:t>
    </dgm:pt>
    <dgm:pt modelId="{033F21C3-4BC9-40B8-97A8-2C4D502A9E24}" type="sibTrans" cxnId="{ADF1A991-7765-4F32-84C8-BB307D26F379}">
      <dgm:prSet/>
      <dgm:spPr/>
      <dgm:t>
        <a:bodyPr/>
        <a:lstStyle/>
        <a:p>
          <a:endParaRPr lang="en-IN" sz="1800"/>
        </a:p>
      </dgm:t>
    </dgm:pt>
    <dgm:pt modelId="{FAC0324A-AD8B-401A-B733-0F567BC7E4FC}">
      <dgm:prSet phldrT="[Text]" custT="1"/>
      <dgm:spPr/>
      <dgm:t>
        <a:bodyPr/>
        <a:lstStyle/>
        <a:p>
          <a:r>
            <a:rPr lang="en-IN" sz="1800" dirty="0" smtClean="0"/>
            <a:t>Tools like Nagios -monitoring infrastructure and servers</a:t>
          </a:r>
          <a:endParaRPr lang="en-IN" sz="1800" dirty="0"/>
        </a:p>
      </dgm:t>
    </dgm:pt>
    <dgm:pt modelId="{576C90C3-B9DB-4CF0-BB35-ED512C6E2E9B}" type="parTrans" cxnId="{EBE4319A-54DA-49EC-B85C-704B98C76D9D}">
      <dgm:prSet/>
      <dgm:spPr/>
      <dgm:t>
        <a:bodyPr/>
        <a:lstStyle/>
        <a:p>
          <a:endParaRPr lang="en-IN" sz="1800"/>
        </a:p>
      </dgm:t>
    </dgm:pt>
    <dgm:pt modelId="{B33D2D51-8BF0-496A-9251-1D00EB917765}" type="sibTrans" cxnId="{EBE4319A-54DA-49EC-B85C-704B98C76D9D}">
      <dgm:prSet/>
      <dgm:spPr/>
      <dgm:t>
        <a:bodyPr/>
        <a:lstStyle/>
        <a:p>
          <a:endParaRPr lang="en-IN" sz="1800"/>
        </a:p>
      </dgm:t>
    </dgm:pt>
    <dgm:pt modelId="{40A3A48E-A8B5-4F64-B503-D35B2FC3BABA}">
      <dgm:prSet phldrT="[Text]" custT="1"/>
      <dgm:spPr/>
      <dgm:t>
        <a:bodyPr/>
        <a:lstStyle/>
        <a:p>
          <a:r>
            <a:rPr lang="en-IN" sz="1800" dirty="0" smtClean="0"/>
            <a:t>Graphite -Collecting application metrics</a:t>
          </a:r>
          <a:endParaRPr lang="en-IN" sz="1800" dirty="0"/>
        </a:p>
      </dgm:t>
    </dgm:pt>
    <dgm:pt modelId="{1C2EA6E8-F6B6-4B0D-9DE3-2AF2B7239DDC}" type="parTrans" cxnId="{C2CC5630-64BB-4A72-9D1E-E352F2CD0F61}">
      <dgm:prSet/>
      <dgm:spPr/>
      <dgm:t>
        <a:bodyPr/>
        <a:lstStyle/>
        <a:p>
          <a:endParaRPr lang="en-IN" sz="1800"/>
        </a:p>
      </dgm:t>
    </dgm:pt>
    <dgm:pt modelId="{8463F97D-3C55-4C8B-9D2C-411C97EBDC2F}" type="sibTrans" cxnId="{C2CC5630-64BB-4A72-9D1E-E352F2CD0F61}">
      <dgm:prSet/>
      <dgm:spPr/>
      <dgm:t>
        <a:bodyPr/>
        <a:lstStyle/>
        <a:p>
          <a:endParaRPr lang="en-IN" sz="1800"/>
        </a:p>
      </dgm:t>
    </dgm:pt>
    <dgm:pt modelId="{E5D555C3-A0A4-4125-B612-A876BB190AF0}">
      <dgm:prSet phldrT="[Text]" custT="1"/>
      <dgm:spPr/>
      <dgm:t>
        <a:bodyPr/>
        <a:lstStyle/>
        <a:p>
          <a:r>
            <a:rPr lang="en-IN" sz="1800" dirty="0" smtClean="0"/>
            <a:t>Add spike to the information radiator graphs</a:t>
          </a:r>
          <a:endParaRPr lang="en-IN" sz="1800" dirty="0"/>
        </a:p>
      </dgm:t>
    </dgm:pt>
    <dgm:pt modelId="{0CF41A7A-5DF7-4D52-A59D-FBE44DCDFDE1}" type="parTrans" cxnId="{92293E5D-FC14-420F-9138-8713E82E06AD}">
      <dgm:prSet/>
      <dgm:spPr/>
      <dgm:t>
        <a:bodyPr/>
        <a:lstStyle/>
        <a:p>
          <a:endParaRPr lang="en-IN" sz="1800"/>
        </a:p>
      </dgm:t>
    </dgm:pt>
    <dgm:pt modelId="{9CD173D4-606E-452B-879F-6842FFC4770C}" type="sibTrans" cxnId="{92293E5D-FC14-420F-9138-8713E82E06AD}">
      <dgm:prSet/>
      <dgm:spPr/>
      <dgm:t>
        <a:bodyPr/>
        <a:lstStyle/>
        <a:p>
          <a:endParaRPr lang="en-IN" sz="1800"/>
        </a:p>
      </dgm:t>
    </dgm:pt>
    <dgm:pt modelId="{C6CB5739-DFFE-418B-9B77-EA3014DA011E}" type="pres">
      <dgm:prSet presAssocID="{890A10B9-1564-4F44-B03B-AF20B99CD2C1}" presName="linear" presStyleCnt="0">
        <dgm:presLayoutVars>
          <dgm:animLvl val="lvl"/>
          <dgm:resizeHandles val="exact"/>
        </dgm:presLayoutVars>
      </dgm:prSet>
      <dgm:spPr/>
      <dgm:t>
        <a:bodyPr/>
        <a:lstStyle/>
        <a:p>
          <a:endParaRPr lang="en-IN"/>
        </a:p>
      </dgm:t>
    </dgm:pt>
    <dgm:pt modelId="{CF73D9E4-8895-4827-88DB-A92675176F8B}" type="pres">
      <dgm:prSet presAssocID="{2D0D7682-94D8-4EB8-95A2-CF8A88F379ED}" presName="parentText" presStyleLbl="node1" presStyleIdx="0" presStyleCnt="4">
        <dgm:presLayoutVars>
          <dgm:chMax val="0"/>
          <dgm:bulletEnabled val="1"/>
        </dgm:presLayoutVars>
      </dgm:prSet>
      <dgm:spPr/>
      <dgm:t>
        <a:bodyPr/>
        <a:lstStyle/>
        <a:p>
          <a:endParaRPr lang="en-IN"/>
        </a:p>
      </dgm:t>
    </dgm:pt>
    <dgm:pt modelId="{9E1BF3C2-ACDB-426A-A93C-F87C2E723D17}" type="pres">
      <dgm:prSet presAssocID="{2A777D7C-CD66-4BB8-8D55-E1B83FDAE8BD}" presName="spacer" presStyleCnt="0"/>
      <dgm:spPr/>
      <dgm:t>
        <a:bodyPr/>
        <a:lstStyle/>
        <a:p>
          <a:endParaRPr lang="en-IN"/>
        </a:p>
      </dgm:t>
    </dgm:pt>
    <dgm:pt modelId="{C2AD067F-BEA6-4688-8F70-FC53D558AC23}" type="pres">
      <dgm:prSet presAssocID="{8280AA69-8B88-4DEB-B604-4248F46D52C1}" presName="parentText" presStyleLbl="node1" presStyleIdx="1" presStyleCnt="4">
        <dgm:presLayoutVars>
          <dgm:chMax val="0"/>
          <dgm:bulletEnabled val="1"/>
        </dgm:presLayoutVars>
      </dgm:prSet>
      <dgm:spPr/>
      <dgm:t>
        <a:bodyPr/>
        <a:lstStyle/>
        <a:p>
          <a:endParaRPr lang="en-IN"/>
        </a:p>
      </dgm:t>
    </dgm:pt>
    <dgm:pt modelId="{BC9945C5-AA13-4057-A137-58E30721CB9B}" type="pres">
      <dgm:prSet presAssocID="{4977562B-C30A-4800-8717-96B0D1519024}" presName="spacer" presStyleCnt="0"/>
      <dgm:spPr/>
      <dgm:t>
        <a:bodyPr/>
        <a:lstStyle/>
        <a:p>
          <a:endParaRPr lang="en-IN"/>
        </a:p>
      </dgm:t>
    </dgm:pt>
    <dgm:pt modelId="{0C41034C-DA59-45C7-91A2-7A8771BEA2DC}" type="pres">
      <dgm:prSet presAssocID="{1A56F6EA-D9E2-4E7D-9B9A-0BA131D6BFEC}" presName="parentText" presStyleLbl="node1" presStyleIdx="2" presStyleCnt="4">
        <dgm:presLayoutVars>
          <dgm:chMax val="0"/>
          <dgm:bulletEnabled val="1"/>
        </dgm:presLayoutVars>
      </dgm:prSet>
      <dgm:spPr/>
      <dgm:t>
        <a:bodyPr/>
        <a:lstStyle/>
        <a:p>
          <a:endParaRPr lang="en-IN"/>
        </a:p>
      </dgm:t>
    </dgm:pt>
    <dgm:pt modelId="{8EE071DF-9CD8-4FA4-8C56-02F9D0771B1B}" type="pres">
      <dgm:prSet presAssocID="{1A56F6EA-D9E2-4E7D-9B9A-0BA131D6BFEC}" presName="childText" presStyleLbl="revTx" presStyleIdx="0" presStyleCnt="2">
        <dgm:presLayoutVars>
          <dgm:bulletEnabled val="1"/>
        </dgm:presLayoutVars>
      </dgm:prSet>
      <dgm:spPr/>
      <dgm:t>
        <a:bodyPr/>
        <a:lstStyle/>
        <a:p>
          <a:endParaRPr lang="en-IN"/>
        </a:p>
      </dgm:t>
    </dgm:pt>
    <dgm:pt modelId="{356DAA40-D9A7-4046-A7EA-293F378348C8}" type="pres">
      <dgm:prSet presAssocID="{C6D64545-4500-4FB5-8538-2C82A584AC96}" presName="parentText" presStyleLbl="node1" presStyleIdx="3" presStyleCnt="4">
        <dgm:presLayoutVars>
          <dgm:chMax val="0"/>
          <dgm:bulletEnabled val="1"/>
        </dgm:presLayoutVars>
      </dgm:prSet>
      <dgm:spPr/>
      <dgm:t>
        <a:bodyPr/>
        <a:lstStyle/>
        <a:p>
          <a:endParaRPr lang="en-IN"/>
        </a:p>
      </dgm:t>
    </dgm:pt>
    <dgm:pt modelId="{99BBECC3-6287-4A0C-95D2-4D9B80FAADB3}" type="pres">
      <dgm:prSet presAssocID="{C6D64545-4500-4FB5-8538-2C82A584AC96}" presName="childText" presStyleLbl="revTx" presStyleIdx="1" presStyleCnt="2">
        <dgm:presLayoutVars>
          <dgm:bulletEnabled val="1"/>
        </dgm:presLayoutVars>
      </dgm:prSet>
      <dgm:spPr/>
      <dgm:t>
        <a:bodyPr/>
        <a:lstStyle/>
        <a:p>
          <a:endParaRPr lang="en-IN"/>
        </a:p>
      </dgm:t>
    </dgm:pt>
  </dgm:ptLst>
  <dgm:cxnLst>
    <dgm:cxn modelId="{C2CC5630-64BB-4A72-9D1E-E352F2CD0F61}" srcId="{C6D64545-4500-4FB5-8538-2C82A584AC96}" destId="{40A3A48E-A8B5-4F64-B503-D35B2FC3BABA}" srcOrd="1" destOrd="0" parTransId="{1C2EA6E8-F6B6-4B0D-9DE3-2AF2B7239DDC}" sibTransId="{8463F97D-3C55-4C8B-9D2C-411C97EBDC2F}"/>
    <dgm:cxn modelId="{8F924DF2-9BBA-4575-BFA7-B784308B4B9B}" type="presOf" srcId="{1A56F6EA-D9E2-4E7D-9B9A-0BA131D6BFEC}" destId="{0C41034C-DA59-45C7-91A2-7A8771BEA2DC}" srcOrd="0" destOrd="0" presId="urn:microsoft.com/office/officeart/2005/8/layout/vList2"/>
    <dgm:cxn modelId="{669D33CD-8E08-4D3B-86DE-9A1BB70C6C95}" type="presOf" srcId="{E5D555C3-A0A4-4125-B612-A876BB190AF0}" destId="{99BBECC3-6287-4A0C-95D2-4D9B80FAADB3}" srcOrd="0" destOrd="2" presId="urn:microsoft.com/office/officeart/2005/8/layout/vList2"/>
    <dgm:cxn modelId="{6A302834-45F3-48B8-AFC7-10477C2341E8}" type="presOf" srcId="{40A3A48E-A8B5-4F64-B503-D35B2FC3BABA}" destId="{99BBECC3-6287-4A0C-95D2-4D9B80FAADB3}" srcOrd="0" destOrd="1" presId="urn:microsoft.com/office/officeart/2005/8/layout/vList2"/>
    <dgm:cxn modelId="{B2F19986-F8A5-42D2-8F23-6F5D1B7EE87B}" srcId="{890A10B9-1564-4F44-B03B-AF20B99CD2C1}" destId="{2D0D7682-94D8-4EB8-95A2-CF8A88F379ED}" srcOrd="0" destOrd="0" parTransId="{C00AD3F1-0346-41EC-8B5F-C245441C2C89}" sibTransId="{2A777D7C-CD66-4BB8-8D55-E1B83FDAE8BD}"/>
    <dgm:cxn modelId="{6817B931-D47F-4D88-BF52-5139902EC93F}" srcId="{890A10B9-1564-4F44-B03B-AF20B99CD2C1}" destId="{C6D64545-4500-4FB5-8538-2C82A584AC96}" srcOrd="3" destOrd="0" parTransId="{4EF873B8-F6E3-4DEF-B57A-421BEA342512}" sibTransId="{07917A1E-4BC3-452C-B473-5B28ABC0EEEE}"/>
    <dgm:cxn modelId="{B1FAED84-DDC2-4C13-89C8-C56F5674EEDC}" srcId="{890A10B9-1564-4F44-B03B-AF20B99CD2C1}" destId="{1A56F6EA-D9E2-4E7D-9B9A-0BA131D6BFEC}" srcOrd="2" destOrd="0" parTransId="{B2DDA630-4169-40DA-91BA-F34A039D81C9}" sibTransId="{182172FE-B2A2-45C5-AD5E-151DE1B973B9}"/>
    <dgm:cxn modelId="{51419E7B-583E-4009-AC92-8E63065A5214}" type="presOf" srcId="{8280AA69-8B88-4DEB-B604-4248F46D52C1}" destId="{C2AD067F-BEA6-4688-8F70-FC53D558AC23}" srcOrd="0" destOrd="0" presId="urn:microsoft.com/office/officeart/2005/8/layout/vList2"/>
    <dgm:cxn modelId="{930E1194-DBEA-458C-9FE2-15669B253163}" type="presOf" srcId="{0269A9AB-ED4D-4D36-96AA-FC28B148D2F6}" destId="{8EE071DF-9CD8-4FA4-8C56-02F9D0771B1B}" srcOrd="0" destOrd="1" presId="urn:microsoft.com/office/officeart/2005/8/layout/vList2"/>
    <dgm:cxn modelId="{1FDA22FA-58F3-402B-8896-5A301CEC1C75}" type="presOf" srcId="{890A10B9-1564-4F44-B03B-AF20B99CD2C1}" destId="{C6CB5739-DFFE-418B-9B77-EA3014DA011E}" srcOrd="0" destOrd="0" presId="urn:microsoft.com/office/officeart/2005/8/layout/vList2"/>
    <dgm:cxn modelId="{ADF1A991-7765-4F32-84C8-BB307D26F379}" srcId="{1A56F6EA-D9E2-4E7D-9B9A-0BA131D6BFEC}" destId="{0269A9AB-ED4D-4D36-96AA-FC28B148D2F6}" srcOrd="1" destOrd="0" parTransId="{47646AAA-57C9-4339-A3C4-8DFBDC68B630}" sibTransId="{033F21C3-4BC9-40B8-97A8-2C4D502A9E24}"/>
    <dgm:cxn modelId="{CF0441D4-BA05-4C46-93C1-41DEB8EE926B}" type="presOf" srcId="{E25C0012-0280-4785-87C4-A8A4E0FE6FFC}" destId="{8EE071DF-9CD8-4FA4-8C56-02F9D0771B1B}" srcOrd="0" destOrd="0" presId="urn:microsoft.com/office/officeart/2005/8/layout/vList2"/>
    <dgm:cxn modelId="{EBE4319A-54DA-49EC-B85C-704B98C76D9D}" srcId="{C6D64545-4500-4FB5-8538-2C82A584AC96}" destId="{FAC0324A-AD8B-401A-B733-0F567BC7E4FC}" srcOrd="0" destOrd="0" parTransId="{576C90C3-B9DB-4CF0-BB35-ED512C6E2E9B}" sibTransId="{B33D2D51-8BF0-496A-9251-1D00EB917765}"/>
    <dgm:cxn modelId="{DDCEC8DA-6578-4887-9649-EA8B44B6B9FA}" type="presOf" srcId="{FAC0324A-AD8B-401A-B733-0F567BC7E4FC}" destId="{99BBECC3-6287-4A0C-95D2-4D9B80FAADB3}" srcOrd="0" destOrd="0" presId="urn:microsoft.com/office/officeart/2005/8/layout/vList2"/>
    <dgm:cxn modelId="{2D326000-E50D-4901-AA21-9071DE549570}" type="presOf" srcId="{2D0D7682-94D8-4EB8-95A2-CF8A88F379ED}" destId="{CF73D9E4-8895-4827-88DB-A92675176F8B}" srcOrd="0" destOrd="0" presId="urn:microsoft.com/office/officeart/2005/8/layout/vList2"/>
    <dgm:cxn modelId="{88A07549-89DE-4187-922A-5A0F4A63367D}" type="presOf" srcId="{C6D64545-4500-4FB5-8538-2C82A584AC96}" destId="{356DAA40-D9A7-4046-A7EA-293F378348C8}" srcOrd="0" destOrd="0" presId="urn:microsoft.com/office/officeart/2005/8/layout/vList2"/>
    <dgm:cxn modelId="{5EC1A2A9-F940-4011-8A4D-32521880B47A}" srcId="{1A56F6EA-D9E2-4E7D-9B9A-0BA131D6BFEC}" destId="{E25C0012-0280-4785-87C4-A8A4E0FE6FFC}" srcOrd="0" destOrd="0" parTransId="{C550D020-8D65-4667-88FE-09BCEEB27209}" sibTransId="{3FAE4A05-8E40-4616-87B8-B642E7C97529}"/>
    <dgm:cxn modelId="{A9D75A96-B05D-4572-BE52-9B63BA14D54C}" srcId="{890A10B9-1564-4F44-B03B-AF20B99CD2C1}" destId="{8280AA69-8B88-4DEB-B604-4248F46D52C1}" srcOrd="1" destOrd="0" parTransId="{812EF837-D7CC-4081-A014-6AAC82D1244C}" sibTransId="{4977562B-C30A-4800-8717-96B0D1519024}"/>
    <dgm:cxn modelId="{92293E5D-FC14-420F-9138-8713E82E06AD}" srcId="{C6D64545-4500-4FB5-8538-2C82A584AC96}" destId="{E5D555C3-A0A4-4125-B612-A876BB190AF0}" srcOrd="2" destOrd="0" parTransId="{0CF41A7A-5DF7-4D52-A59D-FBE44DCDFDE1}" sibTransId="{9CD173D4-606E-452B-879F-6842FFC4770C}"/>
    <dgm:cxn modelId="{CB2EAD38-2A1D-4A18-947C-A03CC1A290D7}" type="presParOf" srcId="{C6CB5739-DFFE-418B-9B77-EA3014DA011E}" destId="{CF73D9E4-8895-4827-88DB-A92675176F8B}" srcOrd="0" destOrd="0" presId="urn:microsoft.com/office/officeart/2005/8/layout/vList2"/>
    <dgm:cxn modelId="{685FF5C8-8FBF-41DC-B440-1E4210F41E96}" type="presParOf" srcId="{C6CB5739-DFFE-418B-9B77-EA3014DA011E}" destId="{9E1BF3C2-ACDB-426A-A93C-F87C2E723D17}" srcOrd="1" destOrd="0" presId="urn:microsoft.com/office/officeart/2005/8/layout/vList2"/>
    <dgm:cxn modelId="{E53703D8-D55D-43D7-980A-FD56710E070A}" type="presParOf" srcId="{C6CB5739-DFFE-418B-9B77-EA3014DA011E}" destId="{C2AD067F-BEA6-4688-8F70-FC53D558AC23}" srcOrd="2" destOrd="0" presId="urn:microsoft.com/office/officeart/2005/8/layout/vList2"/>
    <dgm:cxn modelId="{DDE58201-9D98-4BDE-BE4C-4701A0029524}" type="presParOf" srcId="{C6CB5739-DFFE-418B-9B77-EA3014DA011E}" destId="{BC9945C5-AA13-4057-A137-58E30721CB9B}" srcOrd="3" destOrd="0" presId="urn:microsoft.com/office/officeart/2005/8/layout/vList2"/>
    <dgm:cxn modelId="{B16A0CA4-ACF7-477B-ADB7-9812C915E86D}" type="presParOf" srcId="{C6CB5739-DFFE-418B-9B77-EA3014DA011E}" destId="{0C41034C-DA59-45C7-91A2-7A8771BEA2DC}" srcOrd="4" destOrd="0" presId="urn:microsoft.com/office/officeart/2005/8/layout/vList2"/>
    <dgm:cxn modelId="{B1CA3399-672F-44F6-B61D-C810DB28AEB0}" type="presParOf" srcId="{C6CB5739-DFFE-418B-9B77-EA3014DA011E}" destId="{8EE071DF-9CD8-4FA4-8C56-02F9D0771B1B}" srcOrd="5" destOrd="0" presId="urn:microsoft.com/office/officeart/2005/8/layout/vList2"/>
    <dgm:cxn modelId="{EEABB530-5FF8-4D84-B981-9CA94B25D859}" type="presParOf" srcId="{C6CB5739-DFFE-418B-9B77-EA3014DA011E}" destId="{356DAA40-D9A7-4046-A7EA-293F378348C8}" srcOrd="6" destOrd="0" presId="urn:microsoft.com/office/officeart/2005/8/layout/vList2"/>
    <dgm:cxn modelId="{BBA48DAB-7C28-441E-8D08-C97063950028}" type="presParOf" srcId="{C6CB5739-DFFE-418B-9B77-EA3014DA011E}" destId="{99BBECC3-6287-4A0C-95D2-4D9B80FAADB3}"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1289F9-CF46-4431-9105-E88D9373FC91}" type="doc">
      <dgm:prSet loTypeId="urn:microsoft.com/office/officeart/2005/8/layout/cycle1" loCatId="cycle" qsTypeId="urn:microsoft.com/office/officeart/2005/8/quickstyle/simple4" qsCatId="simple" csTypeId="urn:microsoft.com/office/officeart/2005/8/colors/colorful2" csCatId="colorful" phldr="1"/>
      <dgm:spPr/>
      <dgm:t>
        <a:bodyPr/>
        <a:lstStyle/>
        <a:p>
          <a:endParaRPr lang="en-IN"/>
        </a:p>
      </dgm:t>
    </dgm:pt>
    <dgm:pt modelId="{CB9866FA-87D9-40F2-8FF1-0FAC21C45060}">
      <dgm:prSet phldrT="[Text]" custT="1"/>
      <dgm:spPr/>
      <dgm:t>
        <a:bodyPr/>
        <a:lstStyle/>
        <a:p>
          <a:r>
            <a:rPr lang="en-IN" sz="1600" dirty="0" smtClean="0"/>
            <a:t>Deliberate </a:t>
          </a:r>
          <a:endParaRPr lang="en-IN" sz="1600" dirty="0"/>
        </a:p>
      </dgm:t>
    </dgm:pt>
    <dgm:pt modelId="{C6ED542F-295F-4991-A0B4-05AFC1419C63}" type="parTrans" cxnId="{4D68C8C2-BA56-441A-B1A5-1A20BCE95D8B}">
      <dgm:prSet/>
      <dgm:spPr/>
      <dgm:t>
        <a:bodyPr/>
        <a:lstStyle/>
        <a:p>
          <a:endParaRPr lang="en-IN"/>
        </a:p>
      </dgm:t>
    </dgm:pt>
    <dgm:pt modelId="{F50888EA-D226-41A1-AF6B-F4B3C00A8B23}" type="sibTrans" cxnId="{4D68C8C2-BA56-441A-B1A5-1A20BCE95D8B}">
      <dgm:prSet/>
      <dgm:spPr/>
      <dgm:t>
        <a:bodyPr/>
        <a:lstStyle/>
        <a:p>
          <a:endParaRPr lang="en-IN"/>
        </a:p>
      </dgm:t>
    </dgm:pt>
    <dgm:pt modelId="{53146251-6760-47A1-AECC-7437BD2FD67F}">
      <dgm:prSet phldrT="[Text]" custT="1"/>
      <dgm:spPr/>
      <dgm:t>
        <a:bodyPr/>
        <a:lstStyle/>
        <a:p>
          <a:r>
            <a:rPr lang="en-IN" sz="1600" dirty="0" smtClean="0"/>
            <a:t>Sign off</a:t>
          </a:r>
          <a:endParaRPr lang="en-IN" sz="1600" dirty="0"/>
        </a:p>
      </dgm:t>
    </dgm:pt>
    <dgm:pt modelId="{256C05C9-29C7-45D8-BF66-9A3A0B210D36}" type="parTrans" cxnId="{2C5220D6-ADC7-4508-B83C-1AB65519F7D1}">
      <dgm:prSet/>
      <dgm:spPr/>
      <dgm:t>
        <a:bodyPr/>
        <a:lstStyle/>
        <a:p>
          <a:endParaRPr lang="en-IN"/>
        </a:p>
      </dgm:t>
    </dgm:pt>
    <dgm:pt modelId="{3A8D69F1-0DEA-42DD-A577-BBCB7C9FD229}" type="sibTrans" cxnId="{2C5220D6-ADC7-4508-B83C-1AB65519F7D1}">
      <dgm:prSet/>
      <dgm:spPr/>
      <dgm:t>
        <a:bodyPr/>
        <a:lstStyle/>
        <a:p>
          <a:endParaRPr lang="en-IN"/>
        </a:p>
      </dgm:t>
    </dgm:pt>
    <dgm:pt modelId="{8FA117F3-BA82-4084-8B21-0CC6EB6AB52E}">
      <dgm:prSet phldrT="[Text]" custT="1"/>
      <dgm:spPr/>
      <dgm:t>
        <a:bodyPr/>
        <a:lstStyle/>
        <a:p>
          <a:r>
            <a:rPr lang="en-IN" sz="1600" dirty="0" smtClean="0"/>
            <a:t>Idea</a:t>
          </a:r>
          <a:endParaRPr lang="en-IN" sz="1600" dirty="0"/>
        </a:p>
      </dgm:t>
    </dgm:pt>
    <dgm:pt modelId="{7777E290-8FE2-4C8A-9FAA-38FEFC0BE272}" type="parTrans" cxnId="{511F4792-9181-424F-90B5-A773EDF16E8B}">
      <dgm:prSet/>
      <dgm:spPr/>
      <dgm:t>
        <a:bodyPr/>
        <a:lstStyle/>
        <a:p>
          <a:endParaRPr lang="en-IN"/>
        </a:p>
      </dgm:t>
    </dgm:pt>
    <dgm:pt modelId="{AC9019C5-846B-41D0-8BC0-329B3C085450}" type="sibTrans" cxnId="{511F4792-9181-424F-90B5-A773EDF16E8B}">
      <dgm:prSet/>
      <dgm:spPr/>
      <dgm:t>
        <a:bodyPr/>
        <a:lstStyle/>
        <a:p>
          <a:endParaRPr lang="en-IN"/>
        </a:p>
      </dgm:t>
    </dgm:pt>
    <dgm:pt modelId="{DD44B7F0-B337-4B5E-ADB6-35CBEDAE87BB}">
      <dgm:prSet phldrT="[Text]" custT="1"/>
      <dgm:spPr/>
      <dgm:t>
        <a:bodyPr/>
        <a:lstStyle/>
        <a:p>
          <a:r>
            <a:rPr lang="en-IN" sz="1600" dirty="0" smtClean="0"/>
            <a:t>Scope out </a:t>
          </a:r>
          <a:r>
            <a:rPr lang="en-IN" sz="1600" dirty="0" err="1" smtClean="0"/>
            <a:t>Reqs</a:t>
          </a:r>
          <a:endParaRPr lang="en-IN" sz="1600" dirty="0"/>
        </a:p>
      </dgm:t>
    </dgm:pt>
    <dgm:pt modelId="{9FD3D224-12E1-4623-BFBB-D2B2F973E535}" type="parTrans" cxnId="{B4D0C74B-DB8A-491F-B0A6-51D236A1FE03}">
      <dgm:prSet/>
      <dgm:spPr/>
      <dgm:t>
        <a:bodyPr/>
        <a:lstStyle/>
        <a:p>
          <a:endParaRPr lang="en-IN"/>
        </a:p>
      </dgm:t>
    </dgm:pt>
    <dgm:pt modelId="{1AD1BCE9-865C-4533-85F4-3B9F94E6695D}" type="sibTrans" cxnId="{B4D0C74B-DB8A-491F-B0A6-51D236A1FE03}">
      <dgm:prSet/>
      <dgm:spPr/>
      <dgm:t>
        <a:bodyPr/>
        <a:lstStyle/>
        <a:p>
          <a:endParaRPr lang="en-IN"/>
        </a:p>
      </dgm:t>
    </dgm:pt>
    <dgm:pt modelId="{1D7B9F1D-D2D3-430B-8BDE-4F9551CF913D}">
      <dgm:prSet phldrT="[Text]" custT="1"/>
      <dgm:spPr/>
      <dgm:t>
        <a:bodyPr/>
        <a:lstStyle/>
        <a:p>
          <a:r>
            <a:rPr lang="en-IN" sz="1600" dirty="0" smtClean="0"/>
            <a:t>Develop, test</a:t>
          </a:r>
          <a:endParaRPr lang="en-IN" sz="1600" dirty="0"/>
        </a:p>
      </dgm:t>
    </dgm:pt>
    <dgm:pt modelId="{AE037D0A-EB13-4E0F-9689-C252892E40DE}" type="parTrans" cxnId="{21810091-12C0-4FA1-8D39-500DD559651A}">
      <dgm:prSet/>
      <dgm:spPr/>
      <dgm:t>
        <a:bodyPr/>
        <a:lstStyle/>
        <a:p>
          <a:endParaRPr lang="en-IN"/>
        </a:p>
      </dgm:t>
    </dgm:pt>
    <dgm:pt modelId="{697117BD-A6E8-4920-99CB-3671B4587FA8}" type="sibTrans" cxnId="{21810091-12C0-4FA1-8D39-500DD559651A}">
      <dgm:prSet/>
      <dgm:spPr/>
      <dgm:t>
        <a:bodyPr/>
        <a:lstStyle/>
        <a:p>
          <a:endParaRPr lang="en-IN"/>
        </a:p>
      </dgm:t>
    </dgm:pt>
    <dgm:pt modelId="{47A3A7E9-2BAA-45A5-BA1F-09B82047415D}">
      <dgm:prSet phldrT="[Text]" custT="1"/>
      <dgm:spPr/>
      <dgm:t>
        <a:bodyPr/>
        <a:lstStyle/>
        <a:p>
          <a:r>
            <a:rPr lang="en-IN" sz="1600" dirty="0" smtClean="0"/>
            <a:t>Fix</a:t>
          </a:r>
          <a:endParaRPr lang="en-IN" sz="1600" dirty="0"/>
        </a:p>
      </dgm:t>
    </dgm:pt>
    <dgm:pt modelId="{20AAB131-A9CC-46AB-9202-B30DDF7533D0}" type="parTrans" cxnId="{C79919DA-8BA0-4E93-9151-75427760BCB5}">
      <dgm:prSet/>
      <dgm:spPr/>
      <dgm:t>
        <a:bodyPr/>
        <a:lstStyle/>
        <a:p>
          <a:endParaRPr lang="en-IN"/>
        </a:p>
      </dgm:t>
    </dgm:pt>
    <dgm:pt modelId="{F0554768-7BDF-4197-8CD1-7333267628AB}" type="sibTrans" cxnId="{C79919DA-8BA0-4E93-9151-75427760BCB5}">
      <dgm:prSet/>
      <dgm:spPr/>
      <dgm:t>
        <a:bodyPr/>
        <a:lstStyle/>
        <a:p>
          <a:endParaRPr lang="en-IN"/>
        </a:p>
      </dgm:t>
    </dgm:pt>
    <dgm:pt modelId="{B77EC34B-E20E-47B6-8C52-D54913CA4768}">
      <dgm:prSet phldrT="[Text]" custT="1"/>
      <dgm:spPr/>
      <dgm:t>
        <a:bodyPr/>
        <a:lstStyle/>
        <a:p>
          <a:r>
            <a:rPr lang="en-IN" sz="1600" dirty="0" smtClean="0"/>
            <a:t>Release</a:t>
          </a:r>
          <a:endParaRPr lang="en-IN" sz="1600" dirty="0"/>
        </a:p>
      </dgm:t>
    </dgm:pt>
    <dgm:pt modelId="{C87F875F-94E0-4501-AC28-E4B66B403D44}" type="parTrans" cxnId="{2B42A816-1C41-40E1-9B0E-5C5DBB426DDC}">
      <dgm:prSet/>
      <dgm:spPr/>
      <dgm:t>
        <a:bodyPr/>
        <a:lstStyle/>
        <a:p>
          <a:endParaRPr lang="en-IN"/>
        </a:p>
      </dgm:t>
    </dgm:pt>
    <dgm:pt modelId="{F6A6E543-3864-487F-8F36-8E2AD99F59B9}" type="sibTrans" cxnId="{2B42A816-1C41-40E1-9B0E-5C5DBB426DDC}">
      <dgm:prSet/>
      <dgm:spPr/>
      <dgm:t>
        <a:bodyPr/>
        <a:lstStyle/>
        <a:p>
          <a:endParaRPr lang="en-IN"/>
        </a:p>
      </dgm:t>
    </dgm:pt>
    <dgm:pt modelId="{0D34F6EE-B92B-4D26-859F-133E62475477}">
      <dgm:prSet phldrT="[Text]" custT="1"/>
      <dgm:spPr/>
      <dgm:t>
        <a:bodyPr/>
        <a:lstStyle/>
        <a:p>
          <a:r>
            <a:rPr lang="en-IN" sz="1600" dirty="0" smtClean="0"/>
            <a:t>Fix</a:t>
          </a:r>
          <a:endParaRPr lang="en-IN" sz="1600" dirty="0"/>
        </a:p>
      </dgm:t>
    </dgm:pt>
    <dgm:pt modelId="{F2AD7DDF-6002-4326-B15C-64C1B75FAFEE}" type="parTrans" cxnId="{4B744DA7-1940-4220-8EE3-39BE8B4615BA}">
      <dgm:prSet/>
      <dgm:spPr/>
      <dgm:t>
        <a:bodyPr/>
        <a:lstStyle/>
        <a:p>
          <a:endParaRPr lang="en-IN"/>
        </a:p>
      </dgm:t>
    </dgm:pt>
    <dgm:pt modelId="{3519838B-516A-44E4-B7AF-6AD74C8BF4D8}" type="sibTrans" cxnId="{4B744DA7-1940-4220-8EE3-39BE8B4615BA}">
      <dgm:prSet/>
      <dgm:spPr/>
      <dgm:t>
        <a:bodyPr/>
        <a:lstStyle/>
        <a:p>
          <a:endParaRPr lang="en-IN"/>
        </a:p>
      </dgm:t>
    </dgm:pt>
    <dgm:pt modelId="{3652C8C6-0259-4042-AD89-00A6ADFD8C65}" type="pres">
      <dgm:prSet presAssocID="{C71289F9-CF46-4431-9105-E88D9373FC91}" presName="cycle" presStyleCnt="0">
        <dgm:presLayoutVars>
          <dgm:dir/>
          <dgm:resizeHandles val="exact"/>
        </dgm:presLayoutVars>
      </dgm:prSet>
      <dgm:spPr/>
      <dgm:t>
        <a:bodyPr/>
        <a:lstStyle/>
        <a:p>
          <a:endParaRPr lang="en-IN"/>
        </a:p>
      </dgm:t>
    </dgm:pt>
    <dgm:pt modelId="{172A71EA-B591-4A97-9596-1E2C65738373}" type="pres">
      <dgm:prSet presAssocID="{CB9866FA-87D9-40F2-8FF1-0FAC21C45060}" presName="dummy" presStyleCnt="0"/>
      <dgm:spPr/>
    </dgm:pt>
    <dgm:pt modelId="{46AC8C6B-92F6-4BA4-ADD2-122B55E3EAC2}" type="pres">
      <dgm:prSet presAssocID="{CB9866FA-87D9-40F2-8FF1-0FAC21C45060}" presName="node" presStyleLbl="revTx" presStyleIdx="0" presStyleCnt="8" custScaleX="141635">
        <dgm:presLayoutVars>
          <dgm:bulletEnabled val="1"/>
        </dgm:presLayoutVars>
      </dgm:prSet>
      <dgm:spPr/>
      <dgm:t>
        <a:bodyPr/>
        <a:lstStyle/>
        <a:p>
          <a:endParaRPr lang="en-IN"/>
        </a:p>
      </dgm:t>
    </dgm:pt>
    <dgm:pt modelId="{CE5F7E75-F1DE-4080-853B-21753217E0B7}" type="pres">
      <dgm:prSet presAssocID="{F50888EA-D226-41A1-AF6B-F4B3C00A8B23}" presName="sibTrans" presStyleLbl="node1" presStyleIdx="0" presStyleCnt="8"/>
      <dgm:spPr/>
      <dgm:t>
        <a:bodyPr/>
        <a:lstStyle/>
        <a:p>
          <a:endParaRPr lang="en-IN"/>
        </a:p>
      </dgm:t>
    </dgm:pt>
    <dgm:pt modelId="{746F6B68-E5E4-4846-9783-0F2CC8F7F8E0}" type="pres">
      <dgm:prSet presAssocID="{53146251-6760-47A1-AECC-7437BD2FD67F}" presName="dummy" presStyleCnt="0"/>
      <dgm:spPr/>
    </dgm:pt>
    <dgm:pt modelId="{550C70D3-4B8A-4C2F-AFAB-11B4552C1063}" type="pres">
      <dgm:prSet presAssocID="{53146251-6760-47A1-AECC-7437BD2FD67F}" presName="node" presStyleLbl="revTx" presStyleIdx="1" presStyleCnt="8">
        <dgm:presLayoutVars>
          <dgm:bulletEnabled val="1"/>
        </dgm:presLayoutVars>
      </dgm:prSet>
      <dgm:spPr/>
      <dgm:t>
        <a:bodyPr/>
        <a:lstStyle/>
        <a:p>
          <a:endParaRPr lang="en-IN"/>
        </a:p>
      </dgm:t>
    </dgm:pt>
    <dgm:pt modelId="{EC0C8B2E-5CCE-40DA-9745-09DC40455BEE}" type="pres">
      <dgm:prSet presAssocID="{3A8D69F1-0DEA-42DD-A577-BBCB7C9FD229}" presName="sibTrans" presStyleLbl="node1" presStyleIdx="1" presStyleCnt="8"/>
      <dgm:spPr/>
      <dgm:t>
        <a:bodyPr/>
        <a:lstStyle/>
        <a:p>
          <a:endParaRPr lang="en-IN"/>
        </a:p>
      </dgm:t>
    </dgm:pt>
    <dgm:pt modelId="{3BBFAC5A-9F46-4FE5-8572-130063BF5359}" type="pres">
      <dgm:prSet presAssocID="{DD44B7F0-B337-4B5E-ADB6-35CBEDAE87BB}" presName="dummy" presStyleCnt="0"/>
      <dgm:spPr/>
    </dgm:pt>
    <dgm:pt modelId="{CD378B20-D436-4775-ACCC-B3219C92147E}" type="pres">
      <dgm:prSet presAssocID="{DD44B7F0-B337-4B5E-ADB6-35CBEDAE87BB}" presName="node" presStyleLbl="revTx" presStyleIdx="2" presStyleCnt="8" custScaleX="170812">
        <dgm:presLayoutVars>
          <dgm:bulletEnabled val="1"/>
        </dgm:presLayoutVars>
      </dgm:prSet>
      <dgm:spPr/>
      <dgm:t>
        <a:bodyPr/>
        <a:lstStyle/>
        <a:p>
          <a:endParaRPr lang="en-IN"/>
        </a:p>
      </dgm:t>
    </dgm:pt>
    <dgm:pt modelId="{ED68199D-F1CC-40CD-9506-3A8AA3996791}" type="pres">
      <dgm:prSet presAssocID="{1AD1BCE9-865C-4533-85F4-3B9F94E6695D}" presName="sibTrans" presStyleLbl="node1" presStyleIdx="2" presStyleCnt="8"/>
      <dgm:spPr/>
      <dgm:t>
        <a:bodyPr/>
        <a:lstStyle/>
        <a:p>
          <a:endParaRPr lang="en-IN"/>
        </a:p>
      </dgm:t>
    </dgm:pt>
    <dgm:pt modelId="{34C3633F-D19E-4718-A148-3FEB39064464}" type="pres">
      <dgm:prSet presAssocID="{1D7B9F1D-D2D3-430B-8BDE-4F9551CF913D}" presName="dummy" presStyleCnt="0"/>
      <dgm:spPr/>
    </dgm:pt>
    <dgm:pt modelId="{D28978E0-4B90-4ABA-BF86-DB88382D6436}" type="pres">
      <dgm:prSet presAssocID="{1D7B9F1D-D2D3-430B-8BDE-4F9551CF913D}" presName="node" presStyleLbl="revTx" presStyleIdx="3" presStyleCnt="8">
        <dgm:presLayoutVars>
          <dgm:bulletEnabled val="1"/>
        </dgm:presLayoutVars>
      </dgm:prSet>
      <dgm:spPr/>
      <dgm:t>
        <a:bodyPr/>
        <a:lstStyle/>
        <a:p>
          <a:endParaRPr lang="en-IN"/>
        </a:p>
      </dgm:t>
    </dgm:pt>
    <dgm:pt modelId="{8538C5A4-5EB2-48BF-A7AF-B17D104BAC88}" type="pres">
      <dgm:prSet presAssocID="{697117BD-A6E8-4920-99CB-3671B4587FA8}" presName="sibTrans" presStyleLbl="node1" presStyleIdx="3" presStyleCnt="8"/>
      <dgm:spPr/>
      <dgm:t>
        <a:bodyPr/>
        <a:lstStyle/>
        <a:p>
          <a:endParaRPr lang="en-IN"/>
        </a:p>
      </dgm:t>
    </dgm:pt>
    <dgm:pt modelId="{E944305E-AAF5-4BD0-A890-CDC5B5C02E18}" type="pres">
      <dgm:prSet presAssocID="{47A3A7E9-2BAA-45A5-BA1F-09B82047415D}" presName="dummy" presStyleCnt="0"/>
      <dgm:spPr/>
    </dgm:pt>
    <dgm:pt modelId="{4F165CC2-7419-44BA-9A99-794879001DA3}" type="pres">
      <dgm:prSet presAssocID="{47A3A7E9-2BAA-45A5-BA1F-09B82047415D}" presName="node" presStyleLbl="revTx" presStyleIdx="4" presStyleCnt="8">
        <dgm:presLayoutVars>
          <dgm:bulletEnabled val="1"/>
        </dgm:presLayoutVars>
      </dgm:prSet>
      <dgm:spPr/>
      <dgm:t>
        <a:bodyPr/>
        <a:lstStyle/>
        <a:p>
          <a:endParaRPr lang="en-IN"/>
        </a:p>
      </dgm:t>
    </dgm:pt>
    <dgm:pt modelId="{2BC886D0-15EC-43B9-91E2-8F2E753CC990}" type="pres">
      <dgm:prSet presAssocID="{F0554768-7BDF-4197-8CD1-7333267628AB}" presName="sibTrans" presStyleLbl="node1" presStyleIdx="4" presStyleCnt="8"/>
      <dgm:spPr/>
      <dgm:t>
        <a:bodyPr/>
        <a:lstStyle/>
        <a:p>
          <a:endParaRPr lang="en-IN"/>
        </a:p>
      </dgm:t>
    </dgm:pt>
    <dgm:pt modelId="{312A493F-E50F-4CCD-9619-3DCAB678F03B}" type="pres">
      <dgm:prSet presAssocID="{B77EC34B-E20E-47B6-8C52-D54913CA4768}" presName="dummy" presStyleCnt="0"/>
      <dgm:spPr/>
    </dgm:pt>
    <dgm:pt modelId="{1D0E0AF3-07F6-44DF-932A-AAA5DF4C2854}" type="pres">
      <dgm:prSet presAssocID="{B77EC34B-E20E-47B6-8C52-D54913CA4768}" presName="node" presStyleLbl="revTx" presStyleIdx="5" presStyleCnt="8">
        <dgm:presLayoutVars>
          <dgm:bulletEnabled val="1"/>
        </dgm:presLayoutVars>
      </dgm:prSet>
      <dgm:spPr/>
      <dgm:t>
        <a:bodyPr/>
        <a:lstStyle/>
        <a:p>
          <a:endParaRPr lang="en-IN"/>
        </a:p>
      </dgm:t>
    </dgm:pt>
    <dgm:pt modelId="{F3A69795-228B-47B4-835C-67E6A4125D55}" type="pres">
      <dgm:prSet presAssocID="{F6A6E543-3864-487F-8F36-8E2AD99F59B9}" presName="sibTrans" presStyleLbl="node1" presStyleIdx="5" presStyleCnt="8"/>
      <dgm:spPr/>
      <dgm:t>
        <a:bodyPr/>
        <a:lstStyle/>
        <a:p>
          <a:endParaRPr lang="en-IN"/>
        </a:p>
      </dgm:t>
    </dgm:pt>
    <dgm:pt modelId="{B01D2388-9737-4096-8E76-AAE50A52F7C8}" type="pres">
      <dgm:prSet presAssocID="{0D34F6EE-B92B-4D26-859F-133E62475477}" presName="dummy" presStyleCnt="0"/>
      <dgm:spPr/>
    </dgm:pt>
    <dgm:pt modelId="{6748C2B6-0560-438C-87E3-CD34FC118084}" type="pres">
      <dgm:prSet presAssocID="{0D34F6EE-B92B-4D26-859F-133E62475477}" presName="node" presStyleLbl="revTx" presStyleIdx="6" presStyleCnt="8">
        <dgm:presLayoutVars>
          <dgm:bulletEnabled val="1"/>
        </dgm:presLayoutVars>
      </dgm:prSet>
      <dgm:spPr/>
      <dgm:t>
        <a:bodyPr/>
        <a:lstStyle/>
        <a:p>
          <a:endParaRPr lang="en-IN"/>
        </a:p>
      </dgm:t>
    </dgm:pt>
    <dgm:pt modelId="{7C72CE62-129E-41E0-9BB4-BC095E3F7AF7}" type="pres">
      <dgm:prSet presAssocID="{3519838B-516A-44E4-B7AF-6AD74C8BF4D8}" presName="sibTrans" presStyleLbl="node1" presStyleIdx="6" presStyleCnt="8"/>
      <dgm:spPr/>
      <dgm:t>
        <a:bodyPr/>
        <a:lstStyle/>
        <a:p>
          <a:endParaRPr lang="en-IN"/>
        </a:p>
      </dgm:t>
    </dgm:pt>
    <dgm:pt modelId="{71D69D60-B6FA-43E9-B1A7-007381D08012}" type="pres">
      <dgm:prSet presAssocID="{8FA117F3-BA82-4084-8B21-0CC6EB6AB52E}" presName="dummy" presStyleCnt="0"/>
      <dgm:spPr/>
    </dgm:pt>
    <dgm:pt modelId="{D415002E-0A1D-4DC1-AD6D-E04D123BFA9A}" type="pres">
      <dgm:prSet presAssocID="{8FA117F3-BA82-4084-8B21-0CC6EB6AB52E}" presName="node" presStyleLbl="revTx" presStyleIdx="7" presStyleCnt="8">
        <dgm:presLayoutVars>
          <dgm:bulletEnabled val="1"/>
        </dgm:presLayoutVars>
      </dgm:prSet>
      <dgm:spPr/>
      <dgm:t>
        <a:bodyPr/>
        <a:lstStyle/>
        <a:p>
          <a:endParaRPr lang="en-IN"/>
        </a:p>
      </dgm:t>
    </dgm:pt>
    <dgm:pt modelId="{6E0420B0-6642-4CA1-ACED-42D902CE4779}" type="pres">
      <dgm:prSet presAssocID="{AC9019C5-846B-41D0-8BC0-329B3C085450}" presName="sibTrans" presStyleLbl="node1" presStyleIdx="7" presStyleCnt="8"/>
      <dgm:spPr/>
      <dgm:t>
        <a:bodyPr/>
        <a:lstStyle/>
        <a:p>
          <a:endParaRPr lang="en-IN"/>
        </a:p>
      </dgm:t>
    </dgm:pt>
  </dgm:ptLst>
  <dgm:cxnLst>
    <dgm:cxn modelId="{D9021C78-98EE-4464-91C2-0D78ABD8C0AE}" type="presOf" srcId="{3519838B-516A-44E4-B7AF-6AD74C8BF4D8}" destId="{7C72CE62-129E-41E0-9BB4-BC095E3F7AF7}" srcOrd="0" destOrd="0" presId="urn:microsoft.com/office/officeart/2005/8/layout/cycle1"/>
    <dgm:cxn modelId="{B9775449-3ACA-4085-82D6-C1571DBE5D17}" type="presOf" srcId="{697117BD-A6E8-4920-99CB-3671B4587FA8}" destId="{8538C5A4-5EB2-48BF-A7AF-B17D104BAC88}" srcOrd="0" destOrd="0" presId="urn:microsoft.com/office/officeart/2005/8/layout/cycle1"/>
    <dgm:cxn modelId="{4B744DA7-1940-4220-8EE3-39BE8B4615BA}" srcId="{C71289F9-CF46-4431-9105-E88D9373FC91}" destId="{0D34F6EE-B92B-4D26-859F-133E62475477}" srcOrd="6" destOrd="0" parTransId="{F2AD7DDF-6002-4326-B15C-64C1B75FAFEE}" sibTransId="{3519838B-516A-44E4-B7AF-6AD74C8BF4D8}"/>
    <dgm:cxn modelId="{4D68C8C2-BA56-441A-B1A5-1A20BCE95D8B}" srcId="{C71289F9-CF46-4431-9105-E88D9373FC91}" destId="{CB9866FA-87D9-40F2-8FF1-0FAC21C45060}" srcOrd="0" destOrd="0" parTransId="{C6ED542F-295F-4991-A0B4-05AFC1419C63}" sibTransId="{F50888EA-D226-41A1-AF6B-F4B3C00A8B23}"/>
    <dgm:cxn modelId="{C79919DA-8BA0-4E93-9151-75427760BCB5}" srcId="{C71289F9-CF46-4431-9105-E88D9373FC91}" destId="{47A3A7E9-2BAA-45A5-BA1F-09B82047415D}" srcOrd="4" destOrd="0" parTransId="{20AAB131-A9CC-46AB-9202-B30DDF7533D0}" sibTransId="{F0554768-7BDF-4197-8CD1-7333267628AB}"/>
    <dgm:cxn modelId="{1721AFDC-B065-4AC2-A5C9-BBE34222E1C8}" type="presOf" srcId="{1D7B9F1D-D2D3-430B-8BDE-4F9551CF913D}" destId="{D28978E0-4B90-4ABA-BF86-DB88382D6436}" srcOrd="0" destOrd="0" presId="urn:microsoft.com/office/officeart/2005/8/layout/cycle1"/>
    <dgm:cxn modelId="{75D8986E-92DE-447C-8559-0783BF300644}" type="presOf" srcId="{AC9019C5-846B-41D0-8BC0-329B3C085450}" destId="{6E0420B0-6642-4CA1-ACED-42D902CE4779}" srcOrd="0" destOrd="0" presId="urn:microsoft.com/office/officeart/2005/8/layout/cycle1"/>
    <dgm:cxn modelId="{D2B4106A-6173-4534-912B-F3FE0F0B8216}" type="presOf" srcId="{53146251-6760-47A1-AECC-7437BD2FD67F}" destId="{550C70D3-4B8A-4C2F-AFAB-11B4552C1063}" srcOrd="0" destOrd="0" presId="urn:microsoft.com/office/officeart/2005/8/layout/cycle1"/>
    <dgm:cxn modelId="{B4D0C74B-DB8A-491F-B0A6-51D236A1FE03}" srcId="{C71289F9-CF46-4431-9105-E88D9373FC91}" destId="{DD44B7F0-B337-4B5E-ADB6-35CBEDAE87BB}" srcOrd="2" destOrd="0" parTransId="{9FD3D224-12E1-4623-BFBB-D2B2F973E535}" sibTransId="{1AD1BCE9-865C-4533-85F4-3B9F94E6695D}"/>
    <dgm:cxn modelId="{21810091-12C0-4FA1-8D39-500DD559651A}" srcId="{C71289F9-CF46-4431-9105-E88D9373FC91}" destId="{1D7B9F1D-D2D3-430B-8BDE-4F9551CF913D}" srcOrd="3" destOrd="0" parTransId="{AE037D0A-EB13-4E0F-9689-C252892E40DE}" sibTransId="{697117BD-A6E8-4920-99CB-3671B4587FA8}"/>
    <dgm:cxn modelId="{B4EE8A7F-3E9A-43A2-BD29-6A27A91A7431}" type="presOf" srcId="{DD44B7F0-B337-4B5E-ADB6-35CBEDAE87BB}" destId="{CD378B20-D436-4775-ACCC-B3219C92147E}" srcOrd="0" destOrd="0" presId="urn:microsoft.com/office/officeart/2005/8/layout/cycle1"/>
    <dgm:cxn modelId="{478D7195-EED1-4635-BAE1-5E467B7A9E8B}" type="presOf" srcId="{8FA117F3-BA82-4084-8B21-0CC6EB6AB52E}" destId="{D415002E-0A1D-4DC1-AD6D-E04D123BFA9A}" srcOrd="0" destOrd="0" presId="urn:microsoft.com/office/officeart/2005/8/layout/cycle1"/>
    <dgm:cxn modelId="{4ED7AAC5-44D8-4C6D-B09F-EC120E5258C1}" type="presOf" srcId="{CB9866FA-87D9-40F2-8FF1-0FAC21C45060}" destId="{46AC8C6B-92F6-4BA4-ADD2-122B55E3EAC2}" srcOrd="0" destOrd="0" presId="urn:microsoft.com/office/officeart/2005/8/layout/cycle1"/>
    <dgm:cxn modelId="{511F4792-9181-424F-90B5-A773EDF16E8B}" srcId="{C71289F9-CF46-4431-9105-E88D9373FC91}" destId="{8FA117F3-BA82-4084-8B21-0CC6EB6AB52E}" srcOrd="7" destOrd="0" parTransId="{7777E290-8FE2-4C8A-9FAA-38FEFC0BE272}" sibTransId="{AC9019C5-846B-41D0-8BC0-329B3C085450}"/>
    <dgm:cxn modelId="{AA42B792-6A3B-4BB3-9BA4-2070D0E5F91E}" type="presOf" srcId="{F6A6E543-3864-487F-8F36-8E2AD99F59B9}" destId="{F3A69795-228B-47B4-835C-67E6A4125D55}" srcOrd="0" destOrd="0" presId="urn:microsoft.com/office/officeart/2005/8/layout/cycle1"/>
    <dgm:cxn modelId="{7C203D8D-D0DD-4BFB-842C-201DE0AC4906}" type="presOf" srcId="{F0554768-7BDF-4197-8CD1-7333267628AB}" destId="{2BC886D0-15EC-43B9-91E2-8F2E753CC990}" srcOrd="0" destOrd="0" presId="urn:microsoft.com/office/officeart/2005/8/layout/cycle1"/>
    <dgm:cxn modelId="{FBFE3CFC-16FD-4703-B9BE-C091D590AC18}" type="presOf" srcId="{B77EC34B-E20E-47B6-8C52-D54913CA4768}" destId="{1D0E0AF3-07F6-44DF-932A-AAA5DF4C2854}" srcOrd="0" destOrd="0" presId="urn:microsoft.com/office/officeart/2005/8/layout/cycle1"/>
    <dgm:cxn modelId="{FB6556A2-5EA8-4EF1-861E-DF6FFEF0CC9B}" type="presOf" srcId="{47A3A7E9-2BAA-45A5-BA1F-09B82047415D}" destId="{4F165CC2-7419-44BA-9A99-794879001DA3}" srcOrd="0" destOrd="0" presId="urn:microsoft.com/office/officeart/2005/8/layout/cycle1"/>
    <dgm:cxn modelId="{300E9690-853D-466D-9D52-E938ABFA87EB}" type="presOf" srcId="{1AD1BCE9-865C-4533-85F4-3B9F94E6695D}" destId="{ED68199D-F1CC-40CD-9506-3A8AA3996791}" srcOrd="0" destOrd="0" presId="urn:microsoft.com/office/officeart/2005/8/layout/cycle1"/>
    <dgm:cxn modelId="{FFFBAF3A-F638-4AC2-9A52-F2F38978FAFB}" type="presOf" srcId="{3A8D69F1-0DEA-42DD-A577-BBCB7C9FD229}" destId="{EC0C8B2E-5CCE-40DA-9745-09DC40455BEE}" srcOrd="0" destOrd="0" presId="urn:microsoft.com/office/officeart/2005/8/layout/cycle1"/>
    <dgm:cxn modelId="{F67FD01F-53A1-46D6-B5EC-FB5D5C70D6D4}" type="presOf" srcId="{F50888EA-D226-41A1-AF6B-F4B3C00A8B23}" destId="{CE5F7E75-F1DE-4080-853B-21753217E0B7}" srcOrd="0" destOrd="0" presId="urn:microsoft.com/office/officeart/2005/8/layout/cycle1"/>
    <dgm:cxn modelId="{2764DA74-9562-4329-B2BB-9D5C2B37AED4}" type="presOf" srcId="{0D34F6EE-B92B-4D26-859F-133E62475477}" destId="{6748C2B6-0560-438C-87E3-CD34FC118084}" srcOrd="0" destOrd="0" presId="urn:microsoft.com/office/officeart/2005/8/layout/cycle1"/>
    <dgm:cxn modelId="{2C5220D6-ADC7-4508-B83C-1AB65519F7D1}" srcId="{C71289F9-CF46-4431-9105-E88D9373FC91}" destId="{53146251-6760-47A1-AECC-7437BD2FD67F}" srcOrd="1" destOrd="0" parTransId="{256C05C9-29C7-45D8-BF66-9A3A0B210D36}" sibTransId="{3A8D69F1-0DEA-42DD-A577-BBCB7C9FD229}"/>
    <dgm:cxn modelId="{6B5B3951-DA8D-42C7-B6A5-F4510BDC6C2B}" type="presOf" srcId="{C71289F9-CF46-4431-9105-E88D9373FC91}" destId="{3652C8C6-0259-4042-AD89-00A6ADFD8C65}" srcOrd="0" destOrd="0" presId="urn:microsoft.com/office/officeart/2005/8/layout/cycle1"/>
    <dgm:cxn modelId="{2B42A816-1C41-40E1-9B0E-5C5DBB426DDC}" srcId="{C71289F9-CF46-4431-9105-E88D9373FC91}" destId="{B77EC34B-E20E-47B6-8C52-D54913CA4768}" srcOrd="5" destOrd="0" parTransId="{C87F875F-94E0-4501-AC28-E4B66B403D44}" sibTransId="{F6A6E543-3864-487F-8F36-8E2AD99F59B9}"/>
    <dgm:cxn modelId="{337BF44D-0D81-4544-8EC7-A41C8D5C7134}" type="presParOf" srcId="{3652C8C6-0259-4042-AD89-00A6ADFD8C65}" destId="{172A71EA-B591-4A97-9596-1E2C65738373}" srcOrd="0" destOrd="0" presId="urn:microsoft.com/office/officeart/2005/8/layout/cycle1"/>
    <dgm:cxn modelId="{7336A693-F0D4-4DD9-8FB2-E1090EE0DA09}" type="presParOf" srcId="{3652C8C6-0259-4042-AD89-00A6ADFD8C65}" destId="{46AC8C6B-92F6-4BA4-ADD2-122B55E3EAC2}" srcOrd="1" destOrd="0" presId="urn:microsoft.com/office/officeart/2005/8/layout/cycle1"/>
    <dgm:cxn modelId="{2CAF4772-5B71-4819-92A9-34C91D7FA08C}" type="presParOf" srcId="{3652C8C6-0259-4042-AD89-00A6ADFD8C65}" destId="{CE5F7E75-F1DE-4080-853B-21753217E0B7}" srcOrd="2" destOrd="0" presId="urn:microsoft.com/office/officeart/2005/8/layout/cycle1"/>
    <dgm:cxn modelId="{52B722E2-876C-47FE-81C7-9303ADF9A43A}" type="presParOf" srcId="{3652C8C6-0259-4042-AD89-00A6ADFD8C65}" destId="{746F6B68-E5E4-4846-9783-0F2CC8F7F8E0}" srcOrd="3" destOrd="0" presId="urn:microsoft.com/office/officeart/2005/8/layout/cycle1"/>
    <dgm:cxn modelId="{1C827B9B-9E6F-4955-95BD-08E8B57B6944}" type="presParOf" srcId="{3652C8C6-0259-4042-AD89-00A6ADFD8C65}" destId="{550C70D3-4B8A-4C2F-AFAB-11B4552C1063}" srcOrd="4" destOrd="0" presId="urn:microsoft.com/office/officeart/2005/8/layout/cycle1"/>
    <dgm:cxn modelId="{976BC262-6038-4FEF-93E9-BE524ABE4BB0}" type="presParOf" srcId="{3652C8C6-0259-4042-AD89-00A6ADFD8C65}" destId="{EC0C8B2E-5CCE-40DA-9745-09DC40455BEE}" srcOrd="5" destOrd="0" presId="urn:microsoft.com/office/officeart/2005/8/layout/cycle1"/>
    <dgm:cxn modelId="{AF10DBE5-C0D0-4A72-8976-60E0AE7882D0}" type="presParOf" srcId="{3652C8C6-0259-4042-AD89-00A6ADFD8C65}" destId="{3BBFAC5A-9F46-4FE5-8572-130063BF5359}" srcOrd="6" destOrd="0" presId="urn:microsoft.com/office/officeart/2005/8/layout/cycle1"/>
    <dgm:cxn modelId="{DEE12EE2-75F8-41DD-8E40-DD958A1A53C6}" type="presParOf" srcId="{3652C8C6-0259-4042-AD89-00A6ADFD8C65}" destId="{CD378B20-D436-4775-ACCC-B3219C92147E}" srcOrd="7" destOrd="0" presId="urn:microsoft.com/office/officeart/2005/8/layout/cycle1"/>
    <dgm:cxn modelId="{7A23CF76-1B91-48A9-9612-335EF3A002BA}" type="presParOf" srcId="{3652C8C6-0259-4042-AD89-00A6ADFD8C65}" destId="{ED68199D-F1CC-40CD-9506-3A8AA3996791}" srcOrd="8" destOrd="0" presId="urn:microsoft.com/office/officeart/2005/8/layout/cycle1"/>
    <dgm:cxn modelId="{A7ABE0FE-EC79-47D9-A356-D20BB26DAD8A}" type="presParOf" srcId="{3652C8C6-0259-4042-AD89-00A6ADFD8C65}" destId="{34C3633F-D19E-4718-A148-3FEB39064464}" srcOrd="9" destOrd="0" presId="urn:microsoft.com/office/officeart/2005/8/layout/cycle1"/>
    <dgm:cxn modelId="{F413D0F0-DB0C-4EDD-89A0-EF3975B6F879}" type="presParOf" srcId="{3652C8C6-0259-4042-AD89-00A6ADFD8C65}" destId="{D28978E0-4B90-4ABA-BF86-DB88382D6436}" srcOrd="10" destOrd="0" presId="urn:microsoft.com/office/officeart/2005/8/layout/cycle1"/>
    <dgm:cxn modelId="{587B9E71-CA66-4A9D-A8DC-7D33A45171C9}" type="presParOf" srcId="{3652C8C6-0259-4042-AD89-00A6ADFD8C65}" destId="{8538C5A4-5EB2-48BF-A7AF-B17D104BAC88}" srcOrd="11" destOrd="0" presId="urn:microsoft.com/office/officeart/2005/8/layout/cycle1"/>
    <dgm:cxn modelId="{168B0586-66C9-4251-896B-9F3186678582}" type="presParOf" srcId="{3652C8C6-0259-4042-AD89-00A6ADFD8C65}" destId="{E944305E-AAF5-4BD0-A890-CDC5B5C02E18}" srcOrd="12" destOrd="0" presId="urn:microsoft.com/office/officeart/2005/8/layout/cycle1"/>
    <dgm:cxn modelId="{DD852527-7E88-4E95-A4C4-E0F9106FCB59}" type="presParOf" srcId="{3652C8C6-0259-4042-AD89-00A6ADFD8C65}" destId="{4F165CC2-7419-44BA-9A99-794879001DA3}" srcOrd="13" destOrd="0" presId="urn:microsoft.com/office/officeart/2005/8/layout/cycle1"/>
    <dgm:cxn modelId="{C64AA0C7-F96C-4788-9404-9F83DD6F7491}" type="presParOf" srcId="{3652C8C6-0259-4042-AD89-00A6ADFD8C65}" destId="{2BC886D0-15EC-43B9-91E2-8F2E753CC990}" srcOrd="14" destOrd="0" presId="urn:microsoft.com/office/officeart/2005/8/layout/cycle1"/>
    <dgm:cxn modelId="{E1ED60CD-6B63-4762-A821-94E6E1875C26}" type="presParOf" srcId="{3652C8C6-0259-4042-AD89-00A6ADFD8C65}" destId="{312A493F-E50F-4CCD-9619-3DCAB678F03B}" srcOrd="15" destOrd="0" presId="urn:microsoft.com/office/officeart/2005/8/layout/cycle1"/>
    <dgm:cxn modelId="{61552731-699F-47E2-AE7E-565B412B356A}" type="presParOf" srcId="{3652C8C6-0259-4042-AD89-00A6ADFD8C65}" destId="{1D0E0AF3-07F6-44DF-932A-AAA5DF4C2854}" srcOrd="16" destOrd="0" presId="urn:microsoft.com/office/officeart/2005/8/layout/cycle1"/>
    <dgm:cxn modelId="{2C93352A-1528-4DA7-9262-45D7BBEDA90F}" type="presParOf" srcId="{3652C8C6-0259-4042-AD89-00A6ADFD8C65}" destId="{F3A69795-228B-47B4-835C-67E6A4125D55}" srcOrd="17" destOrd="0" presId="urn:microsoft.com/office/officeart/2005/8/layout/cycle1"/>
    <dgm:cxn modelId="{15F0418D-F527-42D4-BCF4-319F51C9EEE1}" type="presParOf" srcId="{3652C8C6-0259-4042-AD89-00A6ADFD8C65}" destId="{B01D2388-9737-4096-8E76-AAE50A52F7C8}" srcOrd="18" destOrd="0" presId="urn:microsoft.com/office/officeart/2005/8/layout/cycle1"/>
    <dgm:cxn modelId="{084FFF84-0F08-47D1-817E-C4DC6ECDAF9E}" type="presParOf" srcId="{3652C8C6-0259-4042-AD89-00A6ADFD8C65}" destId="{6748C2B6-0560-438C-87E3-CD34FC118084}" srcOrd="19" destOrd="0" presId="urn:microsoft.com/office/officeart/2005/8/layout/cycle1"/>
    <dgm:cxn modelId="{1B7782DE-1E0F-4E96-8D90-12B767C7E516}" type="presParOf" srcId="{3652C8C6-0259-4042-AD89-00A6ADFD8C65}" destId="{7C72CE62-129E-41E0-9BB4-BC095E3F7AF7}" srcOrd="20" destOrd="0" presId="urn:microsoft.com/office/officeart/2005/8/layout/cycle1"/>
    <dgm:cxn modelId="{4418B7DD-8E7F-4EDC-A9C0-08858AFC9615}" type="presParOf" srcId="{3652C8C6-0259-4042-AD89-00A6ADFD8C65}" destId="{71D69D60-B6FA-43E9-B1A7-007381D08012}" srcOrd="21" destOrd="0" presId="urn:microsoft.com/office/officeart/2005/8/layout/cycle1"/>
    <dgm:cxn modelId="{092028E1-489B-4ACD-A98E-5CEF38CA2D5C}" type="presParOf" srcId="{3652C8C6-0259-4042-AD89-00A6ADFD8C65}" destId="{D415002E-0A1D-4DC1-AD6D-E04D123BFA9A}" srcOrd="22" destOrd="0" presId="urn:microsoft.com/office/officeart/2005/8/layout/cycle1"/>
    <dgm:cxn modelId="{DF6822B2-BF65-4CFC-A5F5-E535BB05249C}" type="presParOf" srcId="{3652C8C6-0259-4042-AD89-00A6ADFD8C65}" destId="{6E0420B0-6642-4CA1-ACED-42D902CE4779}" srcOrd="23" destOrd="0" presId="urn:microsoft.com/office/officeart/2005/8/layout/cycle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1289F9-CF46-4431-9105-E88D9373FC91}" type="doc">
      <dgm:prSet loTypeId="urn:microsoft.com/office/officeart/2005/8/layout/cycle1" loCatId="cycle" qsTypeId="urn:microsoft.com/office/officeart/2005/8/quickstyle/simple4" qsCatId="simple" csTypeId="urn:microsoft.com/office/officeart/2005/8/colors/colorful2" csCatId="colorful" phldr="1"/>
      <dgm:spPr/>
      <dgm:t>
        <a:bodyPr/>
        <a:lstStyle/>
        <a:p>
          <a:endParaRPr lang="en-IN"/>
        </a:p>
      </dgm:t>
    </dgm:pt>
    <dgm:pt modelId="{CB9866FA-87D9-40F2-8FF1-0FAC21C45060}">
      <dgm:prSet phldrT="[Text]" custT="1"/>
      <dgm:spPr/>
      <dgm:t>
        <a:bodyPr/>
        <a:lstStyle/>
        <a:p>
          <a:r>
            <a:rPr lang="en-IN" sz="1600" dirty="0" smtClean="0"/>
            <a:t>Write Test cases </a:t>
          </a:r>
          <a:endParaRPr lang="en-IN" sz="1600" dirty="0"/>
        </a:p>
      </dgm:t>
    </dgm:pt>
    <dgm:pt modelId="{C6ED542F-295F-4991-A0B4-05AFC1419C63}" type="parTrans" cxnId="{4D68C8C2-BA56-441A-B1A5-1A20BCE95D8B}">
      <dgm:prSet/>
      <dgm:spPr/>
      <dgm:t>
        <a:bodyPr/>
        <a:lstStyle/>
        <a:p>
          <a:endParaRPr lang="en-IN"/>
        </a:p>
      </dgm:t>
    </dgm:pt>
    <dgm:pt modelId="{F50888EA-D226-41A1-AF6B-F4B3C00A8B23}" type="sibTrans" cxnId="{4D68C8C2-BA56-441A-B1A5-1A20BCE95D8B}">
      <dgm:prSet/>
      <dgm:spPr/>
      <dgm:t>
        <a:bodyPr/>
        <a:lstStyle/>
        <a:p>
          <a:endParaRPr lang="en-IN"/>
        </a:p>
      </dgm:t>
    </dgm:pt>
    <dgm:pt modelId="{53146251-6760-47A1-AECC-7437BD2FD67F}">
      <dgm:prSet phldrT="[Text]" custT="1"/>
      <dgm:spPr/>
      <dgm:t>
        <a:bodyPr/>
        <a:lstStyle/>
        <a:p>
          <a:r>
            <a:rPr lang="en-IN" sz="1600" dirty="0" smtClean="0"/>
            <a:t>Develop it</a:t>
          </a:r>
          <a:endParaRPr lang="en-IN" sz="1600" dirty="0"/>
        </a:p>
      </dgm:t>
    </dgm:pt>
    <dgm:pt modelId="{256C05C9-29C7-45D8-BF66-9A3A0B210D36}" type="parTrans" cxnId="{2C5220D6-ADC7-4508-B83C-1AB65519F7D1}">
      <dgm:prSet/>
      <dgm:spPr/>
      <dgm:t>
        <a:bodyPr/>
        <a:lstStyle/>
        <a:p>
          <a:endParaRPr lang="en-IN"/>
        </a:p>
      </dgm:t>
    </dgm:pt>
    <dgm:pt modelId="{3A8D69F1-0DEA-42DD-A577-BBCB7C9FD229}" type="sibTrans" cxnId="{2C5220D6-ADC7-4508-B83C-1AB65519F7D1}">
      <dgm:prSet/>
      <dgm:spPr/>
      <dgm:t>
        <a:bodyPr/>
        <a:lstStyle/>
        <a:p>
          <a:endParaRPr lang="en-IN"/>
        </a:p>
      </dgm:t>
    </dgm:pt>
    <dgm:pt modelId="{61E5FE90-84A2-4BD0-956F-9185AF4AEC17}">
      <dgm:prSet phldrT="[Text]" custT="1"/>
      <dgm:spPr/>
      <dgm:t>
        <a:bodyPr/>
        <a:lstStyle/>
        <a:p>
          <a:r>
            <a:rPr lang="en-IN" sz="1600" dirty="0" smtClean="0"/>
            <a:t>Test</a:t>
          </a:r>
          <a:endParaRPr lang="en-IN" sz="1600" dirty="0"/>
        </a:p>
      </dgm:t>
    </dgm:pt>
    <dgm:pt modelId="{4BDDC71F-A788-4701-9091-118A312F3FF9}" type="parTrans" cxnId="{7BAAAF90-C95E-4F7A-987A-89B5EDD1B580}">
      <dgm:prSet/>
      <dgm:spPr/>
      <dgm:t>
        <a:bodyPr/>
        <a:lstStyle/>
        <a:p>
          <a:endParaRPr lang="en-IN"/>
        </a:p>
      </dgm:t>
    </dgm:pt>
    <dgm:pt modelId="{3BBE7BB9-FFDA-4FF3-94F8-B225C2C6B32B}" type="sibTrans" cxnId="{7BAAAF90-C95E-4F7A-987A-89B5EDD1B580}">
      <dgm:prSet/>
      <dgm:spPr/>
      <dgm:t>
        <a:bodyPr/>
        <a:lstStyle/>
        <a:p>
          <a:endParaRPr lang="en-IN"/>
        </a:p>
      </dgm:t>
    </dgm:pt>
    <dgm:pt modelId="{2CEF10E8-0D00-4CA0-8BF0-B791C345ADA9}">
      <dgm:prSet phldrT="[Text]" custT="1"/>
      <dgm:spPr/>
      <dgm:t>
        <a:bodyPr/>
        <a:lstStyle/>
        <a:p>
          <a:r>
            <a:rPr lang="en-IN" sz="1600" dirty="0" smtClean="0"/>
            <a:t>Integrate</a:t>
          </a:r>
          <a:endParaRPr lang="en-IN" sz="1600" dirty="0"/>
        </a:p>
      </dgm:t>
    </dgm:pt>
    <dgm:pt modelId="{84F3680B-BEED-480F-92F6-E9CEED6984D0}" type="parTrans" cxnId="{640909A5-A95B-42B1-8CF6-073968157914}">
      <dgm:prSet/>
      <dgm:spPr/>
      <dgm:t>
        <a:bodyPr/>
        <a:lstStyle/>
        <a:p>
          <a:endParaRPr lang="en-IN"/>
        </a:p>
      </dgm:t>
    </dgm:pt>
    <dgm:pt modelId="{5EAB228A-9193-4D29-9AFE-610F2B99D912}" type="sibTrans" cxnId="{640909A5-A95B-42B1-8CF6-073968157914}">
      <dgm:prSet/>
      <dgm:spPr/>
      <dgm:t>
        <a:bodyPr/>
        <a:lstStyle/>
        <a:p>
          <a:endParaRPr lang="en-IN"/>
        </a:p>
      </dgm:t>
    </dgm:pt>
    <dgm:pt modelId="{D30822F6-E632-4F26-80B7-DFAB6F5CB760}">
      <dgm:prSet phldrT="[Text]" custT="1"/>
      <dgm:spPr/>
      <dgm:t>
        <a:bodyPr/>
        <a:lstStyle/>
        <a:p>
          <a:r>
            <a:rPr lang="en-IN" sz="1600" dirty="0" smtClean="0"/>
            <a:t>Deploy</a:t>
          </a:r>
          <a:endParaRPr lang="en-IN" sz="1600" dirty="0"/>
        </a:p>
      </dgm:t>
    </dgm:pt>
    <dgm:pt modelId="{6F3D77E1-7326-42A9-A7E7-51DFE0AD92B5}" type="parTrans" cxnId="{EFD6940A-3C6F-45C8-8D6C-5C17357C9DE5}">
      <dgm:prSet/>
      <dgm:spPr/>
      <dgm:t>
        <a:bodyPr/>
        <a:lstStyle/>
        <a:p>
          <a:endParaRPr lang="en-IN"/>
        </a:p>
      </dgm:t>
    </dgm:pt>
    <dgm:pt modelId="{5AE3561B-13E6-4EEB-B4C7-B628D74643AA}" type="sibTrans" cxnId="{EFD6940A-3C6F-45C8-8D6C-5C17357C9DE5}">
      <dgm:prSet/>
      <dgm:spPr/>
      <dgm:t>
        <a:bodyPr/>
        <a:lstStyle/>
        <a:p>
          <a:endParaRPr lang="en-IN"/>
        </a:p>
      </dgm:t>
    </dgm:pt>
    <dgm:pt modelId="{6FA46141-A821-4024-ADB2-185D972C41A8}">
      <dgm:prSet phldrT="[Text]" custT="1"/>
      <dgm:spPr/>
      <dgm:t>
        <a:bodyPr/>
        <a:lstStyle/>
        <a:p>
          <a:r>
            <a:rPr lang="en-IN" sz="1600" dirty="0" smtClean="0"/>
            <a:t>Monitor</a:t>
          </a:r>
          <a:endParaRPr lang="en-IN" sz="1600" dirty="0"/>
        </a:p>
      </dgm:t>
    </dgm:pt>
    <dgm:pt modelId="{977315B6-90BF-4F55-84DB-3487E0E69FBC}" type="parTrans" cxnId="{38616F42-DF21-4AAC-80C8-175DB96C79C6}">
      <dgm:prSet/>
      <dgm:spPr/>
      <dgm:t>
        <a:bodyPr/>
        <a:lstStyle/>
        <a:p>
          <a:endParaRPr lang="en-IN"/>
        </a:p>
      </dgm:t>
    </dgm:pt>
    <dgm:pt modelId="{A14F7BC5-4E2A-41C5-963D-7935A400E1AC}" type="sibTrans" cxnId="{38616F42-DF21-4AAC-80C8-175DB96C79C6}">
      <dgm:prSet/>
      <dgm:spPr/>
      <dgm:t>
        <a:bodyPr/>
        <a:lstStyle/>
        <a:p>
          <a:endParaRPr lang="en-IN"/>
        </a:p>
      </dgm:t>
    </dgm:pt>
    <dgm:pt modelId="{2B4C8B47-DCF5-409F-B638-C5A562DB497D}">
      <dgm:prSet phldrT="[Text]" custT="1"/>
      <dgm:spPr/>
      <dgm:t>
        <a:bodyPr/>
        <a:lstStyle/>
        <a:p>
          <a:r>
            <a:rPr lang="en-IN" sz="1600" dirty="0" smtClean="0"/>
            <a:t>Obtain Feedback for refinements</a:t>
          </a:r>
          <a:endParaRPr lang="en-IN" sz="1600" dirty="0"/>
        </a:p>
      </dgm:t>
    </dgm:pt>
    <dgm:pt modelId="{D672EEBE-5BD6-4304-87D5-C318B8363E0E}" type="parTrans" cxnId="{C4A11E50-6D9E-46BF-BBED-F20788346504}">
      <dgm:prSet/>
      <dgm:spPr/>
      <dgm:t>
        <a:bodyPr/>
        <a:lstStyle/>
        <a:p>
          <a:endParaRPr lang="en-IN"/>
        </a:p>
      </dgm:t>
    </dgm:pt>
    <dgm:pt modelId="{A8051416-703F-403D-99BF-A2E92EB91FDC}" type="sibTrans" cxnId="{C4A11E50-6D9E-46BF-BBED-F20788346504}">
      <dgm:prSet/>
      <dgm:spPr/>
      <dgm:t>
        <a:bodyPr/>
        <a:lstStyle/>
        <a:p>
          <a:endParaRPr lang="en-IN"/>
        </a:p>
      </dgm:t>
    </dgm:pt>
    <dgm:pt modelId="{8E971C4F-8F4E-45CB-98AB-718C7583CDDB}">
      <dgm:prSet phldrT="[Text]" custT="1"/>
      <dgm:spPr/>
      <dgm:t>
        <a:bodyPr/>
        <a:lstStyle/>
        <a:p>
          <a:r>
            <a:rPr lang="en-IN" sz="1600" dirty="0" smtClean="0"/>
            <a:t>Idea</a:t>
          </a:r>
          <a:endParaRPr lang="en-IN" sz="1600" dirty="0"/>
        </a:p>
      </dgm:t>
    </dgm:pt>
    <dgm:pt modelId="{CBA2D91C-8F8D-4E61-846F-FF995D5A6A38}" type="parTrans" cxnId="{A71356F7-4158-4050-A1E3-C92C1A2549A5}">
      <dgm:prSet/>
      <dgm:spPr/>
      <dgm:t>
        <a:bodyPr/>
        <a:lstStyle/>
        <a:p>
          <a:endParaRPr lang="en-IN"/>
        </a:p>
      </dgm:t>
    </dgm:pt>
    <dgm:pt modelId="{06F2C905-F36A-44A6-BC02-93B637C7B6F3}" type="sibTrans" cxnId="{A71356F7-4158-4050-A1E3-C92C1A2549A5}">
      <dgm:prSet/>
      <dgm:spPr/>
      <dgm:t>
        <a:bodyPr/>
        <a:lstStyle/>
        <a:p>
          <a:endParaRPr lang="en-IN"/>
        </a:p>
      </dgm:t>
    </dgm:pt>
    <dgm:pt modelId="{3652C8C6-0259-4042-AD89-00A6ADFD8C65}" type="pres">
      <dgm:prSet presAssocID="{C71289F9-CF46-4431-9105-E88D9373FC91}" presName="cycle" presStyleCnt="0">
        <dgm:presLayoutVars>
          <dgm:dir/>
          <dgm:resizeHandles val="exact"/>
        </dgm:presLayoutVars>
      </dgm:prSet>
      <dgm:spPr/>
      <dgm:t>
        <a:bodyPr/>
        <a:lstStyle/>
        <a:p>
          <a:endParaRPr lang="en-IN"/>
        </a:p>
      </dgm:t>
    </dgm:pt>
    <dgm:pt modelId="{172A71EA-B591-4A97-9596-1E2C65738373}" type="pres">
      <dgm:prSet presAssocID="{CB9866FA-87D9-40F2-8FF1-0FAC21C45060}" presName="dummy" presStyleCnt="0"/>
      <dgm:spPr/>
    </dgm:pt>
    <dgm:pt modelId="{46AC8C6B-92F6-4BA4-ADD2-122B55E3EAC2}" type="pres">
      <dgm:prSet presAssocID="{CB9866FA-87D9-40F2-8FF1-0FAC21C45060}" presName="node" presStyleLbl="revTx" presStyleIdx="0" presStyleCnt="8" custScaleX="141635">
        <dgm:presLayoutVars>
          <dgm:bulletEnabled val="1"/>
        </dgm:presLayoutVars>
      </dgm:prSet>
      <dgm:spPr/>
      <dgm:t>
        <a:bodyPr/>
        <a:lstStyle/>
        <a:p>
          <a:endParaRPr lang="en-IN"/>
        </a:p>
      </dgm:t>
    </dgm:pt>
    <dgm:pt modelId="{CE5F7E75-F1DE-4080-853B-21753217E0B7}" type="pres">
      <dgm:prSet presAssocID="{F50888EA-D226-41A1-AF6B-F4B3C00A8B23}" presName="sibTrans" presStyleLbl="node1" presStyleIdx="0" presStyleCnt="8"/>
      <dgm:spPr/>
      <dgm:t>
        <a:bodyPr/>
        <a:lstStyle/>
        <a:p>
          <a:endParaRPr lang="en-IN"/>
        </a:p>
      </dgm:t>
    </dgm:pt>
    <dgm:pt modelId="{746F6B68-E5E4-4846-9783-0F2CC8F7F8E0}" type="pres">
      <dgm:prSet presAssocID="{53146251-6760-47A1-AECC-7437BD2FD67F}" presName="dummy" presStyleCnt="0"/>
      <dgm:spPr/>
    </dgm:pt>
    <dgm:pt modelId="{550C70D3-4B8A-4C2F-AFAB-11B4552C1063}" type="pres">
      <dgm:prSet presAssocID="{53146251-6760-47A1-AECC-7437BD2FD67F}" presName="node" presStyleLbl="revTx" presStyleIdx="1" presStyleCnt="8" custScaleX="130028">
        <dgm:presLayoutVars>
          <dgm:bulletEnabled val="1"/>
        </dgm:presLayoutVars>
      </dgm:prSet>
      <dgm:spPr/>
      <dgm:t>
        <a:bodyPr/>
        <a:lstStyle/>
        <a:p>
          <a:endParaRPr lang="en-IN"/>
        </a:p>
      </dgm:t>
    </dgm:pt>
    <dgm:pt modelId="{EC0C8B2E-5CCE-40DA-9745-09DC40455BEE}" type="pres">
      <dgm:prSet presAssocID="{3A8D69F1-0DEA-42DD-A577-BBCB7C9FD229}" presName="sibTrans" presStyleLbl="node1" presStyleIdx="1" presStyleCnt="8"/>
      <dgm:spPr/>
      <dgm:t>
        <a:bodyPr/>
        <a:lstStyle/>
        <a:p>
          <a:endParaRPr lang="en-IN"/>
        </a:p>
      </dgm:t>
    </dgm:pt>
    <dgm:pt modelId="{F4F0E08B-7E06-4B7D-AB31-A4D70C9141C9}" type="pres">
      <dgm:prSet presAssocID="{61E5FE90-84A2-4BD0-956F-9185AF4AEC17}" presName="dummy" presStyleCnt="0"/>
      <dgm:spPr/>
    </dgm:pt>
    <dgm:pt modelId="{1ED218E1-183E-4072-90B5-C27546F8B394}" type="pres">
      <dgm:prSet presAssocID="{61E5FE90-84A2-4BD0-956F-9185AF4AEC17}" presName="node" presStyleLbl="revTx" presStyleIdx="2" presStyleCnt="8">
        <dgm:presLayoutVars>
          <dgm:bulletEnabled val="1"/>
        </dgm:presLayoutVars>
      </dgm:prSet>
      <dgm:spPr/>
      <dgm:t>
        <a:bodyPr/>
        <a:lstStyle/>
        <a:p>
          <a:endParaRPr lang="en-IN"/>
        </a:p>
      </dgm:t>
    </dgm:pt>
    <dgm:pt modelId="{AB21A297-75F7-4FC6-8F2E-5D48004B642E}" type="pres">
      <dgm:prSet presAssocID="{3BBE7BB9-FFDA-4FF3-94F8-B225C2C6B32B}" presName="sibTrans" presStyleLbl="node1" presStyleIdx="2" presStyleCnt="8"/>
      <dgm:spPr/>
      <dgm:t>
        <a:bodyPr/>
        <a:lstStyle/>
        <a:p>
          <a:endParaRPr lang="en-IN"/>
        </a:p>
      </dgm:t>
    </dgm:pt>
    <dgm:pt modelId="{C7D7F734-E1F2-4F27-B3FC-980720E3425A}" type="pres">
      <dgm:prSet presAssocID="{2CEF10E8-0D00-4CA0-8BF0-B791C345ADA9}" presName="dummy" presStyleCnt="0"/>
      <dgm:spPr/>
    </dgm:pt>
    <dgm:pt modelId="{3B8B59F8-F421-4FC4-BB98-7E5B53C4588B}" type="pres">
      <dgm:prSet presAssocID="{2CEF10E8-0D00-4CA0-8BF0-B791C345ADA9}" presName="node" presStyleLbl="revTx" presStyleIdx="3" presStyleCnt="8">
        <dgm:presLayoutVars>
          <dgm:bulletEnabled val="1"/>
        </dgm:presLayoutVars>
      </dgm:prSet>
      <dgm:spPr/>
      <dgm:t>
        <a:bodyPr/>
        <a:lstStyle/>
        <a:p>
          <a:endParaRPr lang="en-IN"/>
        </a:p>
      </dgm:t>
    </dgm:pt>
    <dgm:pt modelId="{CEA4956D-46AB-4780-8E7D-30EEB706B91B}" type="pres">
      <dgm:prSet presAssocID="{5EAB228A-9193-4D29-9AFE-610F2B99D912}" presName="sibTrans" presStyleLbl="node1" presStyleIdx="3" presStyleCnt="8"/>
      <dgm:spPr/>
      <dgm:t>
        <a:bodyPr/>
        <a:lstStyle/>
        <a:p>
          <a:endParaRPr lang="en-IN"/>
        </a:p>
      </dgm:t>
    </dgm:pt>
    <dgm:pt modelId="{D2C6E0A4-418F-4E60-8C2F-6D0505C1366F}" type="pres">
      <dgm:prSet presAssocID="{D30822F6-E632-4F26-80B7-DFAB6F5CB760}" presName="dummy" presStyleCnt="0"/>
      <dgm:spPr/>
    </dgm:pt>
    <dgm:pt modelId="{17E70FBB-D342-46A9-85A3-2809E07D41EF}" type="pres">
      <dgm:prSet presAssocID="{D30822F6-E632-4F26-80B7-DFAB6F5CB760}" presName="node" presStyleLbl="revTx" presStyleIdx="4" presStyleCnt="8">
        <dgm:presLayoutVars>
          <dgm:bulletEnabled val="1"/>
        </dgm:presLayoutVars>
      </dgm:prSet>
      <dgm:spPr/>
      <dgm:t>
        <a:bodyPr/>
        <a:lstStyle/>
        <a:p>
          <a:endParaRPr lang="en-IN"/>
        </a:p>
      </dgm:t>
    </dgm:pt>
    <dgm:pt modelId="{E5F18472-274E-4123-95A0-7F2B4DCC59C2}" type="pres">
      <dgm:prSet presAssocID="{5AE3561B-13E6-4EEB-B4C7-B628D74643AA}" presName="sibTrans" presStyleLbl="node1" presStyleIdx="4" presStyleCnt="8"/>
      <dgm:spPr/>
      <dgm:t>
        <a:bodyPr/>
        <a:lstStyle/>
        <a:p>
          <a:endParaRPr lang="en-IN"/>
        </a:p>
      </dgm:t>
    </dgm:pt>
    <dgm:pt modelId="{FDE24A33-0D81-458B-901D-7F709846E43F}" type="pres">
      <dgm:prSet presAssocID="{6FA46141-A821-4024-ADB2-185D972C41A8}" presName="dummy" presStyleCnt="0"/>
      <dgm:spPr/>
    </dgm:pt>
    <dgm:pt modelId="{48E38A81-0236-474D-B9AC-85C8627DEB80}" type="pres">
      <dgm:prSet presAssocID="{6FA46141-A821-4024-ADB2-185D972C41A8}" presName="node" presStyleLbl="revTx" presStyleIdx="5" presStyleCnt="8">
        <dgm:presLayoutVars>
          <dgm:bulletEnabled val="1"/>
        </dgm:presLayoutVars>
      </dgm:prSet>
      <dgm:spPr/>
      <dgm:t>
        <a:bodyPr/>
        <a:lstStyle/>
        <a:p>
          <a:endParaRPr lang="en-IN"/>
        </a:p>
      </dgm:t>
    </dgm:pt>
    <dgm:pt modelId="{15C08FDA-99E3-4A6F-AF1C-91094ADAE4F4}" type="pres">
      <dgm:prSet presAssocID="{A14F7BC5-4E2A-41C5-963D-7935A400E1AC}" presName="sibTrans" presStyleLbl="node1" presStyleIdx="5" presStyleCnt="8"/>
      <dgm:spPr/>
      <dgm:t>
        <a:bodyPr/>
        <a:lstStyle/>
        <a:p>
          <a:endParaRPr lang="en-IN"/>
        </a:p>
      </dgm:t>
    </dgm:pt>
    <dgm:pt modelId="{1FCBA061-A8B8-48F1-AF06-ABEC91693566}" type="pres">
      <dgm:prSet presAssocID="{2B4C8B47-DCF5-409F-B638-C5A562DB497D}" presName="dummy" presStyleCnt="0"/>
      <dgm:spPr/>
    </dgm:pt>
    <dgm:pt modelId="{22E70572-CB97-437D-B9B2-55DAC7D3C9ED}" type="pres">
      <dgm:prSet presAssocID="{2B4C8B47-DCF5-409F-B638-C5A562DB497D}" presName="node" presStyleLbl="revTx" presStyleIdx="6" presStyleCnt="8" custScaleX="289331">
        <dgm:presLayoutVars>
          <dgm:bulletEnabled val="1"/>
        </dgm:presLayoutVars>
      </dgm:prSet>
      <dgm:spPr/>
      <dgm:t>
        <a:bodyPr/>
        <a:lstStyle/>
        <a:p>
          <a:endParaRPr lang="en-IN"/>
        </a:p>
      </dgm:t>
    </dgm:pt>
    <dgm:pt modelId="{37E1060D-86DF-46DF-8849-47AF78813502}" type="pres">
      <dgm:prSet presAssocID="{A8051416-703F-403D-99BF-A2E92EB91FDC}" presName="sibTrans" presStyleLbl="node1" presStyleIdx="6" presStyleCnt="8"/>
      <dgm:spPr/>
      <dgm:t>
        <a:bodyPr/>
        <a:lstStyle/>
        <a:p>
          <a:endParaRPr lang="en-IN"/>
        </a:p>
      </dgm:t>
    </dgm:pt>
    <dgm:pt modelId="{AB01F8E1-95D2-483E-823B-3AB837B4FA28}" type="pres">
      <dgm:prSet presAssocID="{8E971C4F-8F4E-45CB-98AB-718C7583CDDB}" presName="dummy" presStyleCnt="0"/>
      <dgm:spPr/>
    </dgm:pt>
    <dgm:pt modelId="{78B5C2B4-6F06-401E-9356-D382914A16A2}" type="pres">
      <dgm:prSet presAssocID="{8E971C4F-8F4E-45CB-98AB-718C7583CDDB}" presName="node" presStyleLbl="revTx" presStyleIdx="7" presStyleCnt="8">
        <dgm:presLayoutVars>
          <dgm:bulletEnabled val="1"/>
        </dgm:presLayoutVars>
      </dgm:prSet>
      <dgm:spPr/>
      <dgm:t>
        <a:bodyPr/>
        <a:lstStyle/>
        <a:p>
          <a:endParaRPr lang="en-IN"/>
        </a:p>
      </dgm:t>
    </dgm:pt>
    <dgm:pt modelId="{882DAD59-62A4-487F-9DB4-C8F613710794}" type="pres">
      <dgm:prSet presAssocID="{06F2C905-F36A-44A6-BC02-93B637C7B6F3}" presName="sibTrans" presStyleLbl="node1" presStyleIdx="7" presStyleCnt="8"/>
      <dgm:spPr/>
      <dgm:t>
        <a:bodyPr/>
        <a:lstStyle/>
        <a:p>
          <a:endParaRPr lang="en-IN"/>
        </a:p>
      </dgm:t>
    </dgm:pt>
  </dgm:ptLst>
  <dgm:cxnLst>
    <dgm:cxn modelId="{38616F42-DF21-4AAC-80C8-175DB96C79C6}" srcId="{C71289F9-CF46-4431-9105-E88D9373FC91}" destId="{6FA46141-A821-4024-ADB2-185D972C41A8}" srcOrd="5" destOrd="0" parTransId="{977315B6-90BF-4F55-84DB-3487E0E69FBC}" sibTransId="{A14F7BC5-4E2A-41C5-963D-7935A400E1AC}"/>
    <dgm:cxn modelId="{2220B6BD-1450-453E-876B-95C0F40933FD}" type="presOf" srcId="{06F2C905-F36A-44A6-BC02-93B637C7B6F3}" destId="{882DAD59-62A4-487F-9DB4-C8F613710794}" srcOrd="0" destOrd="0" presId="urn:microsoft.com/office/officeart/2005/8/layout/cycle1"/>
    <dgm:cxn modelId="{EFD6940A-3C6F-45C8-8D6C-5C17357C9DE5}" srcId="{C71289F9-CF46-4431-9105-E88D9373FC91}" destId="{D30822F6-E632-4F26-80B7-DFAB6F5CB760}" srcOrd="4" destOrd="0" parTransId="{6F3D77E1-7326-42A9-A7E7-51DFE0AD92B5}" sibTransId="{5AE3561B-13E6-4EEB-B4C7-B628D74643AA}"/>
    <dgm:cxn modelId="{4D68C8C2-BA56-441A-B1A5-1A20BCE95D8B}" srcId="{C71289F9-CF46-4431-9105-E88D9373FC91}" destId="{CB9866FA-87D9-40F2-8FF1-0FAC21C45060}" srcOrd="0" destOrd="0" parTransId="{C6ED542F-295F-4991-A0B4-05AFC1419C63}" sibTransId="{F50888EA-D226-41A1-AF6B-F4B3C00A8B23}"/>
    <dgm:cxn modelId="{C4A11E50-6D9E-46BF-BBED-F20788346504}" srcId="{C71289F9-CF46-4431-9105-E88D9373FC91}" destId="{2B4C8B47-DCF5-409F-B638-C5A562DB497D}" srcOrd="6" destOrd="0" parTransId="{D672EEBE-5BD6-4304-87D5-C318B8363E0E}" sibTransId="{A8051416-703F-403D-99BF-A2E92EB91FDC}"/>
    <dgm:cxn modelId="{38C7D8E7-BDA7-4C6E-B82B-1123316A4C52}" type="presOf" srcId="{A8051416-703F-403D-99BF-A2E92EB91FDC}" destId="{37E1060D-86DF-46DF-8849-47AF78813502}" srcOrd="0" destOrd="0" presId="urn:microsoft.com/office/officeart/2005/8/layout/cycle1"/>
    <dgm:cxn modelId="{B7677760-E11C-41CD-B4E8-2BA0D0850164}" type="presOf" srcId="{61E5FE90-84A2-4BD0-956F-9185AF4AEC17}" destId="{1ED218E1-183E-4072-90B5-C27546F8B394}" srcOrd="0" destOrd="0" presId="urn:microsoft.com/office/officeart/2005/8/layout/cycle1"/>
    <dgm:cxn modelId="{2E224F29-0873-41A3-87A7-C559B1E5BD72}" type="presOf" srcId="{5AE3561B-13E6-4EEB-B4C7-B628D74643AA}" destId="{E5F18472-274E-4123-95A0-7F2B4DCC59C2}" srcOrd="0" destOrd="0" presId="urn:microsoft.com/office/officeart/2005/8/layout/cycle1"/>
    <dgm:cxn modelId="{2733370E-04A4-4C97-B82F-9D4AEE4C6102}" type="presOf" srcId="{C71289F9-CF46-4431-9105-E88D9373FC91}" destId="{3652C8C6-0259-4042-AD89-00A6ADFD8C65}" srcOrd="0" destOrd="0" presId="urn:microsoft.com/office/officeart/2005/8/layout/cycle1"/>
    <dgm:cxn modelId="{4B6985A1-BF03-4721-B246-0F6A13D8A538}" type="presOf" srcId="{3BBE7BB9-FFDA-4FF3-94F8-B225C2C6B32B}" destId="{AB21A297-75F7-4FC6-8F2E-5D48004B642E}" srcOrd="0" destOrd="0" presId="urn:microsoft.com/office/officeart/2005/8/layout/cycle1"/>
    <dgm:cxn modelId="{21F63F04-896A-4548-A601-F68BD99DDE86}" type="presOf" srcId="{D30822F6-E632-4F26-80B7-DFAB6F5CB760}" destId="{17E70FBB-D342-46A9-85A3-2809E07D41EF}" srcOrd="0" destOrd="0" presId="urn:microsoft.com/office/officeart/2005/8/layout/cycle1"/>
    <dgm:cxn modelId="{AE713998-1C27-4A99-BB14-A938F11A9FCE}" type="presOf" srcId="{2B4C8B47-DCF5-409F-B638-C5A562DB497D}" destId="{22E70572-CB97-437D-B9B2-55DAC7D3C9ED}" srcOrd="0" destOrd="0" presId="urn:microsoft.com/office/officeart/2005/8/layout/cycle1"/>
    <dgm:cxn modelId="{BD499CBA-FCA8-4AA3-86BB-3F6F18C26FEB}" type="presOf" srcId="{6FA46141-A821-4024-ADB2-185D972C41A8}" destId="{48E38A81-0236-474D-B9AC-85C8627DEB80}" srcOrd="0" destOrd="0" presId="urn:microsoft.com/office/officeart/2005/8/layout/cycle1"/>
    <dgm:cxn modelId="{36E173A6-78F7-400D-AF5E-6795173F76E2}" type="presOf" srcId="{5EAB228A-9193-4D29-9AFE-610F2B99D912}" destId="{CEA4956D-46AB-4780-8E7D-30EEB706B91B}" srcOrd="0" destOrd="0" presId="urn:microsoft.com/office/officeart/2005/8/layout/cycle1"/>
    <dgm:cxn modelId="{7BAAAF90-C95E-4F7A-987A-89B5EDD1B580}" srcId="{C71289F9-CF46-4431-9105-E88D9373FC91}" destId="{61E5FE90-84A2-4BD0-956F-9185AF4AEC17}" srcOrd="2" destOrd="0" parTransId="{4BDDC71F-A788-4701-9091-118A312F3FF9}" sibTransId="{3BBE7BB9-FFDA-4FF3-94F8-B225C2C6B32B}"/>
    <dgm:cxn modelId="{ED4A9152-5AE8-4DB9-A042-E328BA5136F5}" type="presOf" srcId="{3A8D69F1-0DEA-42DD-A577-BBCB7C9FD229}" destId="{EC0C8B2E-5CCE-40DA-9745-09DC40455BEE}" srcOrd="0" destOrd="0" presId="urn:microsoft.com/office/officeart/2005/8/layout/cycle1"/>
    <dgm:cxn modelId="{300367D6-C246-47CB-B727-8678D33D4053}" type="presOf" srcId="{F50888EA-D226-41A1-AF6B-F4B3C00A8B23}" destId="{CE5F7E75-F1DE-4080-853B-21753217E0B7}" srcOrd="0" destOrd="0" presId="urn:microsoft.com/office/officeart/2005/8/layout/cycle1"/>
    <dgm:cxn modelId="{671EE14E-E365-4835-B88D-FF9D6B04190A}" type="presOf" srcId="{CB9866FA-87D9-40F2-8FF1-0FAC21C45060}" destId="{46AC8C6B-92F6-4BA4-ADD2-122B55E3EAC2}" srcOrd="0" destOrd="0" presId="urn:microsoft.com/office/officeart/2005/8/layout/cycle1"/>
    <dgm:cxn modelId="{A71356F7-4158-4050-A1E3-C92C1A2549A5}" srcId="{C71289F9-CF46-4431-9105-E88D9373FC91}" destId="{8E971C4F-8F4E-45CB-98AB-718C7583CDDB}" srcOrd="7" destOrd="0" parTransId="{CBA2D91C-8F8D-4E61-846F-FF995D5A6A38}" sibTransId="{06F2C905-F36A-44A6-BC02-93B637C7B6F3}"/>
    <dgm:cxn modelId="{2C5220D6-ADC7-4508-B83C-1AB65519F7D1}" srcId="{C71289F9-CF46-4431-9105-E88D9373FC91}" destId="{53146251-6760-47A1-AECC-7437BD2FD67F}" srcOrd="1" destOrd="0" parTransId="{256C05C9-29C7-45D8-BF66-9A3A0B210D36}" sibTransId="{3A8D69F1-0DEA-42DD-A577-BBCB7C9FD229}"/>
    <dgm:cxn modelId="{7E1CE89C-5A8C-4828-B029-F0F6A4B7746D}" type="presOf" srcId="{53146251-6760-47A1-AECC-7437BD2FD67F}" destId="{550C70D3-4B8A-4C2F-AFAB-11B4552C1063}" srcOrd="0" destOrd="0" presId="urn:microsoft.com/office/officeart/2005/8/layout/cycle1"/>
    <dgm:cxn modelId="{640909A5-A95B-42B1-8CF6-073968157914}" srcId="{C71289F9-CF46-4431-9105-E88D9373FC91}" destId="{2CEF10E8-0D00-4CA0-8BF0-B791C345ADA9}" srcOrd="3" destOrd="0" parTransId="{84F3680B-BEED-480F-92F6-E9CEED6984D0}" sibTransId="{5EAB228A-9193-4D29-9AFE-610F2B99D912}"/>
    <dgm:cxn modelId="{7AB5CDF2-F3AB-4904-B20D-71D2FD8FA2D5}" type="presOf" srcId="{2CEF10E8-0D00-4CA0-8BF0-B791C345ADA9}" destId="{3B8B59F8-F421-4FC4-BB98-7E5B53C4588B}" srcOrd="0" destOrd="0" presId="urn:microsoft.com/office/officeart/2005/8/layout/cycle1"/>
    <dgm:cxn modelId="{F73E8A41-7EDA-43D2-B110-C4F189D437AE}" type="presOf" srcId="{A14F7BC5-4E2A-41C5-963D-7935A400E1AC}" destId="{15C08FDA-99E3-4A6F-AF1C-91094ADAE4F4}" srcOrd="0" destOrd="0" presId="urn:microsoft.com/office/officeart/2005/8/layout/cycle1"/>
    <dgm:cxn modelId="{12C64EB8-D1BF-4EC3-ACE2-8650F0162580}" type="presOf" srcId="{8E971C4F-8F4E-45CB-98AB-718C7583CDDB}" destId="{78B5C2B4-6F06-401E-9356-D382914A16A2}" srcOrd="0" destOrd="0" presId="urn:microsoft.com/office/officeart/2005/8/layout/cycle1"/>
    <dgm:cxn modelId="{5E403E0E-3601-4296-96F7-3182AE1752EA}" type="presParOf" srcId="{3652C8C6-0259-4042-AD89-00A6ADFD8C65}" destId="{172A71EA-B591-4A97-9596-1E2C65738373}" srcOrd="0" destOrd="0" presId="urn:microsoft.com/office/officeart/2005/8/layout/cycle1"/>
    <dgm:cxn modelId="{AF72EB13-7F13-4262-B40D-353660F2F766}" type="presParOf" srcId="{3652C8C6-0259-4042-AD89-00A6ADFD8C65}" destId="{46AC8C6B-92F6-4BA4-ADD2-122B55E3EAC2}" srcOrd="1" destOrd="0" presId="urn:microsoft.com/office/officeart/2005/8/layout/cycle1"/>
    <dgm:cxn modelId="{7B05FCE2-7AFD-42DD-823B-893946C20232}" type="presParOf" srcId="{3652C8C6-0259-4042-AD89-00A6ADFD8C65}" destId="{CE5F7E75-F1DE-4080-853B-21753217E0B7}" srcOrd="2" destOrd="0" presId="urn:microsoft.com/office/officeart/2005/8/layout/cycle1"/>
    <dgm:cxn modelId="{F56FA716-CF45-4C63-BB80-66D878D60B75}" type="presParOf" srcId="{3652C8C6-0259-4042-AD89-00A6ADFD8C65}" destId="{746F6B68-E5E4-4846-9783-0F2CC8F7F8E0}" srcOrd="3" destOrd="0" presId="urn:microsoft.com/office/officeart/2005/8/layout/cycle1"/>
    <dgm:cxn modelId="{A53C094C-1C18-4D1C-B037-34E65829EE03}" type="presParOf" srcId="{3652C8C6-0259-4042-AD89-00A6ADFD8C65}" destId="{550C70D3-4B8A-4C2F-AFAB-11B4552C1063}" srcOrd="4" destOrd="0" presId="urn:microsoft.com/office/officeart/2005/8/layout/cycle1"/>
    <dgm:cxn modelId="{57733A05-ADA9-47DF-9E4F-06B422E1C55E}" type="presParOf" srcId="{3652C8C6-0259-4042-AD89-00A6ADFD8C65}" destId="{EC0C8B2E-5CCE-40DA-9745-09DC40455BEE}" srcOrd="5" destOrd="0" presId="urn:microsoft.com/office/officeart/2005/8/layout/cycle1"/>
    <dgm:cxn modelId="{9D080094-D0DF-493C-B98A-871BE07926B5}" type="presParOf" srcId="{3652C8C6-0259-4042-AD89-00A6ADFD8C65}" destId="{F4F0E08B-7E06-4B7D-AB31-A4D70C9141C9}" srcOrd="6" destOrd="0" presId="urn:microsoft.com/office/officeart/2005/8/layout/cycle1"/>
    <dgm:cxn modelId="{57B26D7D-3B9E-4B65-A6FC-EB9989A3932D}" type="presParOf" srcId="{3652C8C6-0259-4042-AD89-00A6ADFD8C65}" destId="{1ED218E1-183E-4072-90B5-C27546F8B394}" srcOrd="7" destOrd="0" presId="urn:microsoft.com/office/officeart/2005/8/layout/cycle1"/>
    <dgm:cxn modelId="{6F620024-9399-43BF-82EA-C58A80808AB4}" type="presParOf" srcId="{3652C8C6-0259-4042-AD89-00A6ADFD8C65}" destId="{AB21A297-75F7-4FC6-8F2E-5D48004B642E}" srcOrd="8" destOrd="0" presId="urn:microsoft.com/office/officeart/2005/8/layout/cycle1"/>
    <dgm:cxn modelId="{B463D0EB-BC07-4BCB-ABF0-262CA0CEC9C1}" type="presParOf" srcId="{3652C8C6-0259-4042-AD89-00A6ADFD8C65}" destId="{C7D7F734-E1F2-4F27-B3FC-980720E3425A}" srcOrd="9" destOrd="0" presId="urn:microsoft.com/office/officeart/2005/8/layout/cycle1"/>
    <dgm:cxn modelId="{E6501C1A-C1E8-4F7B-8FFD-907808ACA6E4}" type="presParOf" srcId="{3652C8C6-0259-4042-AD89-00A6ADFD8C65}" destId="{3B8B59F8-F421-4FC4-BB98-7E5B53C4588B}" srcOrd="10" destOrd="0" presId="urn:microsoft.com/office/officeart/2005/8/layout/cycle1"/>
    <dgm:cxn modelId="{0D46600B-55B8-41CC-B0F1-7D4485906B0E}" type="presParOf" srcId="{3652C8C6-0259-4042-AD89-00A6ADFD8C65}" destId="{CEA4956D-46AB-4780-8E7D-30EEB706B91B}" srcOrd="11" destOrd="0" presId="urn:microsoft.com/office/officeart/2005/8/layout/cycle1"/>
    <dgm:cxn modelId="{648AE46C-CF02-433A-9DB9-32FF58579C00}" type="presParOf" srcId="{3652C8C6-0259-4042-AD89-00A6ADFD8C65}" destId="{D2C6E0A4-418F-4E60-8C2F-6D0505C1366F}" srcOrd="12" destOrd="0" presId="urn:microsoft.com/office/officeart/2005/8/layout/cycle1"/>
    <dgm:cxn modelId="{DC83BEB2-E710-4B0D-A4AC-E2B647D7B88F}" type="presParOf" srcId="{3652C8C6-0259-4042-AD89-00A6ADFD8C65}" destId="{17E70FBB-D342-46A9-85A3-2809E07D41EF}" srcOrd="13" destOrd="0" presId="urn:microsoft.com/office/officeart/2005/8/layout/cycle1"/>
    <dgm:cxn modelId="{CE47ED54-C6B3-42B9-920B-EB29D3FB9C05}" type="presParOf" srcId="{3652C8C6-0259-4042-AD89-00A6ADFD8C65}" destId="{E5F18472-274E-4123-95A0-7F2B4DCC59C2}" srcOrd="14" destOrd="0" presId="urn:microsoft.com/office/officeart/2005/8/layout/cycle1"/>
    <dgm:cxn modelId="{F5EA460E-1B68-4615-9002-DF1099498758}" type="presParOf" srcId="{3652C8C6-0259-4042-AD89-00A6ADFD8C65}" destId="{FDE24A33-0D81-458B-901D-7F709846E43F}" srcOrd="15" destOrd="0" presId="urn:microsoft.com/office/officeart/2005/8/layout/cycle1"/>
    <dgm:cxn modelId="{0FAC9F44-E447-403A-A4A6-40D105D71CFC}" type="presParOf" srcId="{3652C8C6-0259-4042-AD89-00A6ADFD8C65}" destId="{48E38A81-0236-474D-B9AC-85C8627DEB80}" srcOrd="16" destOrd="0" presId="urn:microsoft.com/office/officeart/2005/8/layout/cycle1"/>
    <dgm:cxn modelId="{9650A9F7-DE90-4D1B-B89C-1F5C513EB56F}" type="presParOf" srcId="{3652C8C6-0259-4042-AD89-00A6ADFD8C65}" destId="{15C08FDA-99E3-4A6F-AF1C-91094ADAE4F4}" srcOrd="17" destOrd="0" presId="urn:microsoft.com/office/officeart/2005/8/layout/cycle1"/>
    <dgm:cxn modelId="{AB9E6048-A5D6-479C-835F-03004541EDD6}" type="presParOf" srcId="{3652C8C6-0259-4042-AD89-00A6ADFD8C65}" destId="{1FCBA061-A8B8-48F1-AF06-ABEC91693566}" srcOrd="18" destOrd="0" presId="urn:microsoft.com/office/officeart/2005/8/layout/cycle1"/>
    <dgm:cxn modelId="{2FB0F547-C180-4E0E-83DF-D9379EC24434}" type="presParOf" srcId="{3652C8C6-0259-4042-AD89-00A6ADFD8C65}" destId="{22E70572-CB97-437D-B9B2-55DAC7D3C9ED}" srcOrd="19" destOrd="0" presId="urn:microsoft.com/office/officeart/2005/8/layout/cycle1"/>
    <dgm:cxn modelId="{E60884C5-C750-4BF7-90C6-534337FD9009}" type="presParOf" srcId="{3652C8C6-0259-4042-AD89-00A6ADFD8C65}" destId="{37E1060D-86DF-46DF-8849-47AF78813502}" srcOrd="20" destOrd="0" presId="urn:microsoft.com/office/officeart/2005/8/layout/cycle1"/>
    <dgm:cxn modelId="{7BB6242C-2CCE-4FDC-91FF-C01FD0B1D557}" type="presParOf" srcId="{3652C8C6-0259-4042-AD89-00A6ADFD8C65}" destId="{AB01F8E1-95D2-483E-823B-3AB837B4FA28}" srcOrd="21" destOrd="0" presId="urn:microsoft.com/office/officeart/2005/8/layout/cycle1"/>
    <dgm:cxn modelId="{D2A68842-6C89-4831-A24A-12C22D92DBF9}" type="presParOf" srcId="{3652C8C6-0259-4042-AD89-00A6ADFD8C65}" destId="{78B5C2B4-6F06-401E-9356-D382914A16A2}" srcOrd="22" destOrd="0" presId="urn:microsoft.com/office/officeart/2005/8/layout/cycle1"/>
    <dgm:cxn modelId="{E645C71B-70A9-49DE-A1AB-7A592E6FA646}" type="presParOf" srcId="{3652C8C6-0259-4042-AD89-00A6ADFD8C65}" destId="{882DAD59-62A4-487F-9DB4-C8F613710794}" srcOrd="23"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CADD48-7702-4A16-ACE2-660064AF429A}" type="doc">
      <dgm:prSet loTypeId="urn:microsoft.com/office/officeart/2005/8/layout/gear1" loCatId="process" qsTypeId="urn:microsoft.com/office/officeart/2005/8/quickstyle/simple4" qsCatId="simple" csTypeId="urn:microsoft.com/office/officeart/2005/8/colors/colorful2" csCatId="colorful" phldr="1"/>
      <dgm:spPr/>
    </dgm:pt>
    <dgm:pt modelId="{FAD0FDF3-F19C-4E4B-B786-B22CBF118661}">
      <dgm:prSet phldrT="[Text]" custT="1"/>
      <dgm:spPr/>
      <dgm:t>
        <a:bodyPr/>
        <a:lstStyle/>
        <a:p>
          <a:r>
            <a:rPr lang="en-IN" sz="1400" dirty="0" smtClean="0"/>
            <a:t>CI</a:t>
          </a:r>
          <a:endParaRPr lang="en-IN" sz="1400" dirty="0"/>
        </a:p>
      </dgm:t>
    </dgm:pt>
    <dgm:pt modelId="{4E2865E0-0DD4-4E72-BB78-EABBD855F7B4}" type="parTrans" cxnId="{4DFD686D-6891-447F-B71C-F279E886C725}">
      <dgm:prSet/>
      <dgm:spPr/>
      <dgm:t>
        <a:bodyPr/>
        <a:lstStyle/>
        <a:p>
          <a:endParaRPr lang="en-IN"/>
        </a:p>
      </dgm:t>
    </dgm:pt>
    <dgm:pt modelId="{36BF3652-3CB9-4911-A0FB-865B3F91E10B}" type="sibTrans" cxnId="{4DFD686D-6891-447F-B71C-F279E886C725}">
      <dgm:prSet/>
      <dgm:spPr/>
      <dgm:t>
        <a:bodyPr/>
        <a:lstStyle/>
        <a:p>
          <a:endParaRPr lang="en-IN"/>
        </a:p>
      </dgm:t>
    </dgm:pt>
    <dgm:pt modelId="{9AB5E6AD-AD25-4144-AA7F-2223BC6F047E}">
      <dgm:prSet phldrT="[Text]" custT="1"/>
      <dgm:spPr/>
      <dgm:t>
        <a:bodyPr/>
        <a:lstStyle/>
        <a:p>
          <a:r>
            <a:rPr lang="en-IN" sz="1400" dirty="0" smtClean="0"/>
            <a:t>Test</a:t>
          </a:r>
          <a:endParaRPr lang="en-IN" sz="1400" dirty="0"/>
        </a:p>
      </dgm:t>
    </dgm:pt>
    <dgm:pt modelId="{60EF0481-751E-4DA1-91F4-603ACEC31CA3}" type="parTrans" cxnId="{824F48B4-7CCB-4FE9-B2D1-6E797993D432}">
      <dgm:prSet/>
      <dgm:spPr/>
      <dgm:t>
        <a:bodyPr/>
        <a:lstStyle/>
        <a:p>
          <a:endParaRPr lang="en-IN"/>
        </a:p>
      </dgm:t>
    </dgm:pt>
    <dgm:pt modelId="{B6962438-3C25-4659-A4E5-A1E47A69A816}" type="sibTrans" cxnId="{824F48B4-7CCB-4FE9-B2D1-6E797993D432}">
      <dgm:prSet/>
      <dgm:spPr/>
      <dgm:t>
        <a:bodyPr/>
        <a:lstStyle/>
        <a:p>
          <a:endParaRPr lang="en-IN"/>
        </a:p>
      </dgm:t>
    </dgm:pt>
    <dgm:pt modelId="{291EEA00-7673-4584-AABA-5A4A67F04040}">
      <dgm:prSet phldrT="[Text]" custT="1"/>
      <dgm:spPr/>
      <dgm:t>
        <a:bodyPr/>
        <a:lstStyle/>
        <a:p>
          <a:r>
            <a:rPr lang="en-IN" sz="1400" dirty="0" smtClean="0"/>
            <a:t>Develop</a:t>
          </a:r>
          <a:endParaRPr lang="en-IN" sz="1400" dirty="0"/>
        </a:p>
      </dgm:t>
    </dgm:pt>
    <dgm:pt modelId="{62D2DD37-7E1D-40BA-84B6-DE2EA082658D}" type="parTrans" cxnId="{FE007122-84E4-4B30-8CA9-7B9C56FB8F89}">
      <dgm:prSet/>
      <dgm:spPr/>
      <dgm:t>
        <a:bodyPr/>
        <a:lstStyle/>
        <a:p>
          <a:endParaRPr lang="en-IN"/>
        </a:p>
      </dgm:t>
    </dgm:pt>
    <dgm:pt modelId="{ACF26723-96FB-49EE-8EA7-4789D7680999}" type="sibTrans" cxnId="{FE007122-84E4-4B30-8CA9-7B9C56FB8F89}">
      <dgm:prSet/>
      <dgm:spPr/>
      <dgm:t>
        <a:bodyPr/>
        <a:lstStyle/>
        <a:p>
          <a:endParaRPr lang="en-IN"/>
        </a:p>
      </dgm:t>
    </dgm:pt>
    <dgm:pt modelId="{7C2F32FA-6378-4D06-B22E-25BD9E241655}" type="pres">
      <dgm:prSet presAssocID="{15CADD48-7702-4A16-ACE2-660064AF429A}" presName="composite" presStyleCnt="0">
        <dgm:presLayoutVars>
          <dgm:chMax val="3"/>
          <dgm:animLvl val="lvl"/>
          <dgm:resizeHandles val="exact"/>
        </dgm:presLayoutVars>
      </dgm:prSet>
      <dgm:spPr/>
    </dgm:pt>
    <dgm:pt modelId="{B93E8D66-B7C3-4F7F-A88C-DDB28FF1566E}" type="pres">
      <dgm:prSet presAssocID="{FAD0FDF3-F19C-4E4B-B786-B22CBF118661}" presName="gear1" presStyleLbl="node1" presStyleIdx="0" presStyleCnt="3">
        <dgm:presLayoutVars>
          <dgm:chMax val="1"/>
          <dgm:bulletEnabled val="1"/>
        </dgm:presLayoutVars>
      </dgm:prSet>
      <dgm:spPr/>
      <dgm:t>
        <a:bodyPr/>
        <a:lstStyle/>
        <a:p>
          <a:endParaRPr lang="en-IN"/>
        </a:p>
      </dgm:t>
    </dgm:pt>
    <dgm:pt modelId="{980371ED-2D1A-40EF-B7BC-CD6C1EB20459}" type="pres">
      <dgm:prSet presAssocID="{FAD0FDF3-F19C-4E4B-B786-B22CBF118661}" presName="gear1srcNode" presStyleLbl="node1" presStyleIdx="0" presStyleCnt="3"/>
      <dgm:spPr/>
      <dgm:t>
        <a:bodyPr/>
        <a:lstStyle/>
        <a:p>
          <a:endParaRPr lang="en-IN"/>
        </a:p>
      </dgm:t>
    </dgm:pt>
    <dgm:pt modelId="{F7D4AEE2-A9C5-45F9-9233-BEE3B154E118}" type="pres">
      <dgm:prSet presAssocID="{FAD0FDF3-F19C-4E4B-B786-B22CBF118661}" presName="gear1dstNode" presStyleLbl="node1" presStyleIdx="0" presStyleCnt="3"/>
      <dgm:spPr/>
      <dgm:t>
        <a:bodyPr/>
        <a:lstStyle/>
        <a:p>
          <a:endParaRPr lang="en-IN"/>
        </a:p>
      </dgm:t>
    </dgm:pt>
    <dgm:pt modelId="{380CF1C5-B3AA-4345-9F78-7C329AE580AC}" type="pres">
      <dgm:prSet presAssocID="{9AB5E6AD-AD25-4144-AA7F-2223BC6F047E}" presName="gear2" presStyleLbl="node1" presStyleIdx="1" presStyleCnt="3">
        <dgm:presLayoutVars>
          <dgm:chMax val="1"/>
          <dgm:bulletEnabled val="1"/>
        </dgm:presLayoutVars>
      </dgm:prSet>
      <dgm:spPr/>
      <dgm:t>
        <a:bodyPr/>
        <a:lstStyle/>
        <a:p>
          <a:endParaRPr lang="en-IN"/>
        </a:p>
      </dgm:t>
    </dgm:pt>
    <dgm:pt modelId="{920DA1E4-56A3-462D-802B-4C13B4F33F2C}" type="pres">
      <dgm:prSet presAssocID="{9AB5E6AD-AD25-4144-AA7F-2223BC6F047E}" presName="gear2srcNode" presStyleLbl="node1" presStyleIdx="1" presStyleCnt="3"/>
      <dgm:spPr/>
      <dgm:t>
        <a:bodyPr/>
        <a:lstStyle/>
        <a:p>
          <a:endParaRPr lang="en-IN"/>
        </a:p>
      </dgm:t>
    </dgm:pt>
    <dgm:pt modelId="{C478F942-3773-4BA4-8D1B-32E53418314A}" type="pres">
      <dgm:prSet presAssocID="{9AB5E6AD-AD25-4144-AA7F-2223BC6F047E}" presName="gear2dstNode" presStyleLbl="node1" presStyleIdx="1" presStyleCnt="3"/>
      <dgm:spPr/>
      <dgm:t>
        <a:bodyPr/>
        <a:lstStyle/>
        <a:p>
          <a:endParaRPr lang="en-IN"/>
        </a:p>
      </dgm:t>
    </dgm:pt>
    <dgm:pt modelId="{7FA4D7D8-812E-49BF-BDFE-1330E7B0600C}" type="pres">
      <dgm:prSet presAssocID="{291EEA00-7673-4584-AABA-5A4A67F04040}" presName="gear3" presStyleLbl="node1" presStyleIdx="2" presStyleCnt="3"/>
      <dgm:spPr/>
      <dgm:t>
        <a:bodyPr/>
        <a:lstStyle/>
        <a:p>
          <a:endParaRPr lang="en-IN"/>
        </a:p>
      </dgm:t>
    </dgm:pt>
    <dgm:pt modelId="{AF73F028-15F9-4274-BB2F-F270551D9716}" type="pres">
      <dgm:prSet presAssocID="{291EEA00-7673-4584-AABA-5A4A67F04040}" presName="gear3tx" presStyleLbl="node1" presStyleIdx="2" presStyleCnt="3">
        <dgm:presLayoutVars>
          <dgm:chMax val="1"/>
          <dgm:bulletEnabled val="1"/>
        </dgm:presLayoutVars>
      </dgm:prSet>
      <dgm:spPr/>
      <dgm:t>
        <a:bodyPr/>
        <a:lstStyle/>
        <a:p>
          <a:endParaRPr lang="en-IN"/>
        </a:p>
      </dgm:t>
    </dgm:pt>
    <dgm:pt modelId="{5AC1AC8F-A7D8-43F9-9370-04CB645A8C7E}" type="pres">
      <dgm:prSet presAssocID="{291EEA00-7673-4584-AABA-5A4A67F04040}" presName="gear3srcNode" presStyleLbl="node1" presStyleIdx="2" presStyleCnt="3"/>
      <dgm:spPr/>
      <dgm:t>
        <a:bodyPr/>
        <a:lstStyle/>
        <a:p>
          <a:endParaRPr lang="en-IN"/>
        </a:p>
      </dgm:t>
    </dgm:pt>
    <dgm:pt modelId="{744AA263-65EF-4EC9-BF64-0CF474AAC5E0}" type="pres">
      <dgm:prSet presAssocID="{291EEA00-7673-4584-AABA-5A4A67F04040}" presName="gear3dstNode" presStyleLbl="node1" presStyleIdx="2" presStyleCnt="3"/>
      <dgm:spPr/>
      <dgm:t>
        <a:bodyPr/>
        <a:lstStyle/>
        <a:p>
          <a:endParaRPr lang="en-IN"/>
        </a:p>
      </dgm:t>
    </dgm:pt>
    <dgm:pt modelId="{136D7BAF-FD97-47A5-B45E-A255AC073A3D}" type="pres">
      <dgm:prSet presAssocID="{36BF3652-3CB9-4911-A0FB-865B3F91E10B}" presName="connector1" presStyleLbl="sibTrans2D1" presStyleIdx="0" presStyleCnt="3"/>
      <dgm:spPr/>
      <dgm:t>
        <a:bodyPr/>
        <a:lstStyle/>
        <a:p>
          <a:endParaRPr lang="en-IN"/>
        </a:p>
      </dgm:t>
    </dgm:pt>
    <dgm:pt modelId="{6C31C4EC-95C8-4679-92C2-1E123B0DD79F}" type="pres">
      <dgm:prSet presAssocID="{B6962438-3C25-4659-A4E5-A1E47A69A816}" presName="connector2" presStyleLbl="sibTrans2D1" presStyleIdx="1" presStyleCnt="3"/>
      <dgm:spPr/>
      <dgm:t>
        <a:bodyPr/>
        <a:lstStyle/>
        <a:p>
          <a:endParaRPr lang="en-IN"/>
        </a:p>
      </dgm:t>
    </dgm:pt>
    <dgm:pt modelId="{954D5624-B598-4A86-9619-B84030DF85CD}" type="pres">
      <dgm:prSet presAssocID="{ACF26723-96FB-49EE-8EA7-4789D7680999}" presName="connector3" presStyleLbl="sibTrans2D1" presStyleIdx="2" presStyleCnt="3"/>
      <dgm:spPr/>
      <dgm:t>
        <a:bodyPr/>
        <a:lstStyle/>
        <a:p>
          <a:endParaRPr lang="en-IN"/>
        </a:p>
      </dgm:t>
    </dgm:pt>
  </dgm:ptLst>
  <dgm:cxnLst>
    <dgm:cxn modelId="{824F48B4-7CCB-4FE9-B2D1-6E797993D432}" srcId="{15CADD48-7702-4A16-ACE2-660064AF429A}" destId="{9AB5E6AD-AD25-4144-AA7F-2223BC6F047E}" srcOrd="1" destOrd="0" parTransId="{60EF0481-751E-4DA1-91F4-603ACEC31CA3}" sibTransId="{B6962438-3C25-4659-A4E5-A1E47A69A816}"/>
    <dgm:cxn modelId="{BB2C8A30-88BA-416E-AEDB-ABF710E9F3F2}" type="presOf" srcId="{ACF26723-96FB-49EE-8EA7-4789D7680999}" destId="{954D5624-B598-4A86-9619-B84030DF85CD}" srcOrd="0" destOrd="0" presId="urn:microsoft.com/office/officeart/2005/8/layout/gear1"/>
    <dgm:cxn modelId="{55DC1313-4E81-4855-9EB1-4743DCCC935D}" type="presOf" srcId="{15CADD48-7702-4A16-ACE2-660064AF429A}" destId="{7C2F32FA-6378-4D06-B22E-25BD9E241655}" srcOrd="0" destOrd="0" presId="urn:microsoft.com/office/officeart/2005/8/layout/gear1"/>
    <dgm:cxn modelId="{C856A459-5C04-4F59-9366-851461A8B202}" type="presOf" srcId="{FAD0FDF3-F19C-4E4B-B786-B22CBF118661}" destId="{F7D4AEE2-A9C5-45F9-9233-BEE3B154E118}" srcOrd="2" destOrd="0" presId="urn:microsoft.com/office/officeart/2005/8/layout/gear1"/>
    <dgm:cxn modelId="{52EC6DC7-153B-42F1-AF20-975E2DB16CF6}" type="presOf" srcId="{FAD0FDF3-F19C-4E4B-B786-B22CBF118661}" destId="{980371ED-2D1A-40EF-B7BC-CD6C1EB20459}" srcOrd="1" destOrd="0" presId="urn:microsoft.com/office/officeart/2005/8/layout/gear1"/>
    <dgm:cxn modelId="{5ACF5AFF-F34C-47A6-A1A5-299096418A12}" type="presOf" srcId="{291EEA00-7673-4584-AABA-5A4A67F04040}" destId="{744AA263-65EF-4EC9-BF64-0CF474AAC5E0}" srcOrd="3" destOrd="0" presId="urn:microsoft.com/office/officeart/2005/8/layout/gear1"/>
    <dgm:cxn modelId="{A0A908CA-EF40-4E33-BB59-128B1BFC8DE7}" type="presOf" srcId="{9AB5E6AD-AD25-4144-AA7F-2223BC6F047E}" destId="{920DA1E4-56A3-462D-802B-4C13B4F33F2C}" srcOrd="1" destOrd="0" presId="urn:microsoft.com/office/officeart/2005/8/layout/gear1"/>
    <dgm:cxn modelId="{FE007122-84E4-4B30-8CA9-7B9C56FB8F89}" srcId="{15CADD48-7702-4A16-ACE2-660064AF429A}" destId="{291EEA00-7673-4584-AABA-5A4A67F04040}" srcOrd="2" destOrd="0" parTransId="{62D2DD37-7E1D-40BA-84B6-DE2EA082658D}" sibTransId="{ACF26723-96FB-49EE-8EA7-4789D7680999}"/>
    <dgm:cxn modelId="{0A0DA244-E7AE-4B65-A04E-8396C05682A1}" type="presOf" srcId="{FAD0FDF3-F19C-4E4B-B786-B22CBF118661}" destId="{B93E8D66-B7C3-4F7F-A88C-DDB28FF1566E}" srcOrd="0" destOrd="0" presId="urn:microsoft.com/office/officeart/2005/8/layout/gear1"/>
    <dgm:cxn modelId="{E368B0B5-0BD8-4572-B61D-AF12B457895B}" type="presOf" srcId="{B6962438-3C25-4659-A4E5-A1E47A69A816}" destId="{6C31C4EC-95C8-4679-92C2-1E123B0DD79F}" srcOrd="0" destOrd="0" presId="urn:microsoft.com/office/officeart/2005/8/layout/gear1"/>
    <dgm:cxn modelId="{FB875FD8-151F-42A4-8437-FEF5B09095A4}" type="presOf" srcId="{9AB5E6AD-AD25-4144-AA7F-2223BC6F047E}" destId="{C478F942-3773-4BA4-8D1B-32E53418314A}" srcOrd="2" destOrd="0" presId="urn:microsoft.com/office/officeart/2005/8/layout/gear1"/>
    <dgm:cxn modelId="{1AC04E03-85B8-4BE6-A722-41AF6C092111}" type="presOf" srcId="{291EEA00-7673-4584-AABA-5A4A67F04040}" destId="{7FA4D7D8-812E-49BF-BDFE-1330E7B0600C}" srcOrd="0" destOrd="0" presId="urn:microsoft.com/office/officeart/2005/8/layout/gear1"/>
    <dgm:cxn modelId="{89C26399-5646-41A7-9E23-3466085287AF}" type="presOf" srcId="{291EEA00-7673-4584-AABA-5A4A67F04040}" destId="{AF73F028-15F9-4274-BB2F-F270551D9716}" srcOrd="1" destOrd="0" presId="urn:microsoft.com/office/officeart/2005/8/layout/gear1"/>
    <dgm:cxn modelId="{B89E93A8-2BC7-46BD-8B72-1CCDFC793773}" type="presOf" srcId="{9AB5E6AD-AD25-4144-AA7F-2223BC6F047E}" destId="{380CF1C5-B3AA-4345-9F78-7C329AE580AC}" srcOrd="0" destOrd="0" presId="urn:microsoft.com/office/officeart/2005/8/layout/gear1"/>
    <dgm:cxn modelId="{73EDC0A5-F1A6-447D-9E68-4F86BE42AACE}" type="presOf" srcId="{36BF3652-3CB9-4911-A0FB-865B3F91E10B}" destId="{136D7BAF-FD97-47A5-B45E-A255AC073A3D}" srcOrd="0" destOrd="0" presId="urn:microsoft.com/office/officeart/2005/8/layout/gear1"/>
    <dgm:cxn modelId="{DF7BDBD7-DB5C-4815-9744-993B3132429B}" type="presOf" srcId="{291EEA00-7673-4584-AABA-5A4A67F04040}" destId="{5AC1AC8F-A7D8-43F9-9370-04CB645A8C7E}" srcOrd="2" destOrd="0" presId="urn:microsoft.com/office/officeart/2005/8/layout/gear1"/>
    <dgm:cxn modelId="{4DFD686D-6891-447F-B71C-F279E886C725}" srcId="{15CADD48-7702-4A16-ACE2-660064AF429A}" destId="{FAD0FDF3-F19C-4E4B-B786-B22CBF118661}" srcOrd="0" destOrd="0" parTransId="{4E2865E0-0DD4-4E72-BB78-EABBD855F7B4}" sibTransId="{36BF3652-3CB9-4911-A0FB-865B3F91E10B}"/>
    <dgm:cxn modelId="{417C2211-0988-4588-B00F-96736F331D7A}" type="presParOf" srcId="{7C2F32FA-6378-4D06-B22E-25BD9E241655}" destId="{B93E8D66-B7C3-4F7F-A88C-DDB28FF1566E}" srcOrd="0" destOrd="0" presId="urn:microsoft.com/office/officeart/2005/8/layout/gear1"/>
    <dgm:cxn modelId="{B74F6A49-80FA-47AA-AD78-87254EFED0D1}" type="presParOf" srcId="{7C2F32FA-6378-4D06-B22E-25BD9E241655}" destId="{980371ED-2D1A-40EF-B7BC-CD6C1EB20459}" srcOrd="1" destOrd="0" presId="urn:microsoft.com/office/officeart/2005/8/layout/gear1"/>
    <dgm:cxn modelId="{CE0869A8-CAA8-4FA7-9DB4-81187D08AC51}" type="presParOf" srcId="{7C2F32FA-6378-4D06-B22E-25BD9E241655}" destId="{F7D4AEE2-A9C5-45F9-9233-BEE3B154E118}" srcOrd="2" destOrd="0" presId="urn:microsoft.com/office/officeart/2005/8/layout/gear1"/>
    <dgm:cxn modelId="{F76B5BDB-058A-4B8E-9D0B-A3194F013B3C}" type="presParOf" srcId="{7C2F32FA-6378-4D06-B22E-25BD9E241655}" destId="{380CF1C5-B3AA-4345-9F78-7C329AE580AC}" srcOrd="3" destOrd="0" presId="urn:microsoft.com/office/officeart/2005/8/layout/gear1"/>
    <dgm:cxn modelId="{84779E9E-5801-42AE-834E-6F934792DA2A}" type="presParOf" srcId="{7C2F32FA-6378-4D06-B22E-25BD9E241655}" destId="{920DA1E4-56A3-462D-802B-4C13B4F33F2C}" srcOrd="4" destOrd="0" presId="urn:microsoft.com/office/officeart/2005/8/layout/gear1"/>
    <dgm:cxn modelId="{493EC10D-1CFA-4869-A5CF-444C4179BB41}" type="presParOf" srcId="{7C2F32FA-6378-4D06-B22E-25BD9E241655}" destId="{C478F942-3773-4BA4-8D1B-32E53418314A}" srcOrd="5" destOrd="0" presId="urn:microsoft.com/office/officeart/2005/8/layout/gear1"/>
    <dgm:cxn modelId="{102FEFA2-EE11-42BC-8629-34685AC0D146}" type="presParOf" srcId="{7C2F32FA-6378-4D06-B22E-25BD9E241655}" destId="{7FA4D7D8-812E-49BF-BDFE-1330E7B0600C}" srcOrd="6" destOrd="0" presId="urn:microsoft.com/office/officeart/2005/8/layout/gear1"/>
    <dgm:cxn modelId="{6EEEFABB-7596-4830-9100-8BF51A7688F3}" type="presParOf" srcId="{7C2F32FA-6378-4D06-B22E-25BD9E241655}" destId="{AF73F028-15F9-4274-BB2F-F270551D9716}" srcOrd="7" destOrd="0" presId="urn:microsoft.com/office/officeart/2005/8/layout/gear1"/>
    <dgm:cxn modelId="{DE05FF2E-3376-4BDB-A5EF-86616A825794}" type="presParOf" srcId="{7C2F32FA-6378-4D06-B22E-25BD9E241655}" destId="{5AC1AC8F-A7D8-43F9-9370-04CB645A8C7E}" srcOrd="8" destOrd="0" presId="urn:microsoft.com/office/officeart/2005/8/layout/gear1"/>
    <dgm:cxn modelId="{ED0D5FE8-1F0E-45D1-8957-A5BCA7B6656A}" type="presParOf" srcId="{7C2F32FA-6378-4D06-B22E-25BD9E241655}" destId="{744AA263-65EF-4EC9-BF64-0CF474AAC5E0}" srcOrd="9" destOrd="0" presId="urn:microsoft.com/office/officeart/2005/8/layout/gear1"/>
    <dgm:cxn modelId="{AEBA4962-AC03-4B8D-ACDA-9654F8A9B98C}" type="presParOf" srcId="{7C2F32FA-6378-4D06-B22E-25BD9E241655}" destId="{136D7BAF-FD97-47A5-B45E-A255AC073A3D}" srcOrd="10" destOrd="0" presId="urn:microsoft.com/office/officeart/2005/8/layout/gear1"/>
    <dgm:cxn modelId="{6A39C330-A2D6-47CC-B297-222190BB4A6A}" type="presParOf" srcId="{7C2F32FA-6378-4D06-B22E-25BD9E241655}" destId="{6C31C4EC-95C8-4679-92C2-1E123B0DD79F}" srcOrd="11" destOrd="0" presId="urn:microsoft.com/office/officeart/2005/8/layout/gear1"/>
    <dgm:cxn modelId="{7BD6B619-ACC6-4064-BAF7-251C9F67C772}" type="presParOf" srcId="{7C2F32FA-6378-4D06-B22E-25BD9E241655}" destId="{954D5624-B598-4A86-9619-B84030DF85CD}"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E73F935-FC60-4D90-89A8-401B9792BA49}"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IN"/>
        </a:p>
      </dgm:t>
    </dgm:pt>
    <dgm:pt modelId="{6E93EFD8-DF28-4D8D-94A6-600089A0B097}">
      <dgm:prSet phldrT="[Text]" custT="1"/>
      <dgm:spPr/>
      <dgm:t>
        <a:bodyPr/>
        <a:lstStyle/>
        <a:p>
          <a:r>
            <a:rPr lang="en-IN" sz="1400" dirty="0" smtClean="0"/>
            <a:t>Production Team</a:t>
          </a:r>
          <a:endParaRPr lang="en-IN" sz="1400" dirty="0"/>
        </a:p>
      </dgm:t>
    </dgm:pt>
    <dgm:pt modelId="{6333FA45-78AE-4972-A55D-BD40AA584775}" type="parTrans" cxnId="{42F6B5F0-8359-4356-93C7-C039241CA228}">
      <dgm:prSet/>
      <dgm:spPr/>
      <dgm:t>
        <a:bodyPr/>
        <a:lstStyle/>
        <a:p>
          <a:endParaRPr lang="en-IN"/>
        </a:p>
      </dgm:t>
    </dgm:pt>
    <dgm:pt modelId="{6710C156-C0C5-40EA-A02C-C5EE435BCAB3}" type="sibTrans" cxnId="{42F6B5F0-8359-4356-93C7-C039241CA228}">
      <dgm:prSet/>
      <dgm:spPr/>
      <dgm:t>
        <a:bodyPr/>
        <a:lstStyle/>
        <a:p>
          <a:endParaRPr lang="en-IN"/>
        </a:p>
      </dgm:t>
    </dgm:pt>
    <dgm:pt modelId="{DDB0E964-2905-44E8-BD2C-3EC4099F0C21}">
      <dgm:prSet phldrT="[Text]" custT="1"/>
      <dgm:spPr/>
      <dgm:t>
        <a:bodyPr/>
        <a:lstStyle/>
        <a:p>
          <a:r>
            <a:rPr lang="en-IN" sz="1400" dirty="0" smtClean="0"/>
            <a:t>.</a:t>
          </a:r>
          <a:endParaRPr lang="en-IN" sz="1400" dirty="0"/>
        </a:p>
      </dgm:t>
    </dgm:pt>
    <dgm:pt modelId="{08B72C16-D296-4D91-94C6-0665F2748BD6}" type="parTrans" cxnId="{38AA1103-2CFB-4E3A-ADA1-2E1027EC05CC}">
      <dgm:prSet/>
      <dgm:spPr/>
      <dgm:t>
        <a:bodyPr/>
        <a:lstStyle/>
        <a:p>
          <a:endParaRPr lang="en-IN"/>
        </a:p>
      </dgm:t>
    </dgm:pt>
    <dgm:pt modelId="{9F162433-679A-4312-8ADD-D297F1349913}" type="sibTrans" cxnId="{38AA1103-2CFB-4E3A-ADA1-2E1027EC05CC}">
      <dgm:prSet/>
      <dgm:spPr/>
      <dgm:t>
        <a:bodyPr/>
        <a:lstStyle/>
        <a:p>
          <a:endParaRPr lang="en-IN"/>
        </a:p>
      </dgm:t>
    </dgm:pt>
    <dgm:pt modelId="{5A376D09-F3CF-4A99-BA65-42C33B981C1A}">
      <dgm:prSet phldrT="[Text]" custT="1"/>
      <dgm:spPr/>
      <dgm:t>
        <a:bodyPr/>
        <a:lstStyle/>
        <a:p>
          <a:r>
            <a:rPr lang="en-IN" sz="1400" dirty="0" smtClean="0"/>
            <a:t>.</a:t>
          </a:r>
          <a:endParaRPr lang="en-IN" sz="1400" dirty="0"/>
        </a:p>
      </dgm:t>
    </dgm:pt>
    <dgm:pt modelId="{9A7CFBAE-BF8F-4244-9F27-5D6D4535BE45}" type="parTrans" cxnId="{30FB503C-AF05-4EE9-82BA-A97558ED68A3}">
      <dgm:prSet/>
      <dgm:spPr/>
      <dgm:t>
        <a:bodyPr/>
        <a:lstStyle/>
        <a:p>
          <a:endParaRPr lang="en-IN"/>
        </a:p>
      </dgm:t>
    </dgm:pt>
    <dgm:pt modelId="{75EB7A4E-B62E-47D7-81D7-6C439E1B5042}" type="sibTrans" cxnId="{30FB503C-AF05-4EE9-82BA-A97558ED68A3}">
      <dgm:prSet/>
      <dgm:spPr/>
      <dgm:t>
        <a:bodyPr/>
        <a:lstStyle/>
        <a:p>
          <a:endParaRPr lang="en-IN"/>
        </a:p>
      </dgm:t>
    </dgm:pt>
    <dgm:pt modelId="{A51BC3E6-CC2E-4223-877B-FC350F3FBEED}">
      <dgm:prSet phldrT="[Text]" custT="1"/>
      <dgm:spPr/>
      <dgm:t>
        <a:bodyPr/>
        <a:lstStyle/>
        <a:p>
          <a:r>
            <a:rPr lang="en-IN" sz="1400" dirty="0" smtClean="0"/>
            <a:t>.</a:t>
          </a:r>
          <a:endParaRPr lang="en-IN" sz="1400" dirty="0"/>
        </a:p>
      </dgm:t>
    </dgm:pt>
    <dgm:pt modelId="{12C10D00-6645-4F70-A1DA-6747B28ADDC6}" type="parTrans" cxnId="{2301340C-5414-42E9-8738-AD8174994520}">
      <dgm:prSet/>
      <dgm:spPr/>
      <dgm:t>
        <a:bodyPr/>
        <a:lstStyle/>
        <a:p>
          <a:endParaRPr lang="en-IN"/>
        </a:p>
      </dgm:t>
    </dgm:pt>
    <dgm:pt modelId="{80742CFE-45A5-4B57-9866-ADDA98D49E23}" type="sibTrans" cxnId="{2301340C-5414-42E9-8738-AD8174994520}">
      <dgm:prSet/>
      <dgm:spPr/>
      <dgm:t>
        <a:bodyPr/>
        <a:lstStyle/>
        <a:p>
          <a:endParaRPr lang="en-IN"/>
        </a:p>
      </dgm:t>
    </dgm:pt>
    <dgm:pt modelId="{00914EB2-030A-465E-8335-319CB76D9B8E}" type="pres">
      <dgm:prSet presAssocID="{0E73F935-FC60-4D90-89A8-401B9792BA49}" presName="diagram" presStyleCnt="0">
        <dgm:presLayoutVars>
          <dgm:dir/>
          <dgm:resizeHandles val="exact"/>
        </dgm:presLayoutVars>
      </dgm:prSet>
      <dgm:spPr/>
      <dgm:t>
        <a:bodyPr/>
        <a:lstStyle/>
        <a:p>
          <a:endParaRPr lang="en-IN"/>
        </a:p>
      </dgm:t>
    </dgm:pt>
    <dgm:pt modelId="{D8ECB07B-8D6C-4D68-9156-C237EC6C7C73}" type="pres">
      <dgm:prSet presAssocID="{6E93EFD8-DF28-4D8D-94A6-600089A0B097}" presName="node" presStyleLbl="node1" presStyleIdx="0" presStyleCnt="4">
        <dgm:presLayoutVars>
          <dgm:bulletEnabled val="1"/>
        </dgm:presLayoutVars>
      </dgm:prSet>
      <dgm:spPr/>
      <dgm:t>
        <a:bodyPr/>
        <a:lstStyle/>
        <a:p>
          <a:endParaRPr lang="en-IN"/>
        </a:p>
      </dgm:t>
    </dgm:pt>
    <dgm:pt modelId="{2C4626D3-F181-478E-9E7B-D3B4F1128FFB}" type="pres">
      <dgm:prSet presAssocID="{6710C156-C0C5-40EA-A02C-C5EE435BCAB3}" presName="sibTrans" presStyleLbl="sibTrans2D1" presStyleIdx="0" presStyleCnt="3"/>
      <dgm:spPr/>
      <dgm:t>
        <a:bodyPr/>
        <a:lstStyle/>
        <a:p>
          <a:endParaRPr lang="en-IN"/>
        </a:p>
      </dgm:t>
    </dgm:pt>
    <dgm:pt modelId="{40B1C75D-35FC-402F-BEE6-E1BCDE48DD89}" type="pres">
      <dgm:prSet presAssocID="{6710C156-C0C5-40EA-A02C-C5EE435BCAB3}" presName="connectorText" presStyleLbl="sibTrans2D1" presStyleIdx="0" presStyleCnt="3"/>
      <dgm:spPr/>
      <dgm:t>
        <a:bodyPr/>
        <a:lstStyle/>
        <a:p>
          <a:endParaRPr lang="en-IN"/>
        </a:p>
      </dgm:t>
    </dgm:pt>
    <dgm:pt modelId="{D8BD8EA2-FD81-4569-80C1-FE52D8571E10}" type="pres">
      <dgm:prSet presAssocID="{DDB0E964-2905-44E8-BD2C-3EC4099F0C21}" presName="node" presStyleLbl="node1" presStyleIdx="1" presStyleCnt="4">
        <dgm:presLayoutVars>
          <dgm:bulletEnabled val="1"/>
        </dgm:presLayoutVars>
      </dgm:prSet>
      <dgm:spPr/>
      <dgm:t>
        <a:bodyPr/>
        <a:lstStyle/>
        <a:p>
          <a:endParaRPr lang="en-IN"/>
        </a:p>
      </dgm:t>
    </dgm:pt>
    <dgm:pt modelId="{D2F5B5AC-39FC-4E8A-ACF2-BE15C1E24CDE}" type="pres">
      <dgm:prSet presAssocID="{9F162433-679A-4312-8ADD-D297F1349913}" presName="sibTrans" presStyleLbl="sibTrans2D1" presStyleIdx="1" presStyleCnt="3"/>
      <dgm:spPr/>
      <dgm:t>
        <a:bodyPr/>
        <a:lstStyle/>
        <a:p>
          <a:endParaRPr lang="en-IN"/>
        </a:p>
      </dgm:t>
    </dgm:pt>
    <dgm:pt modelId="{CA2ED766-16C6-4718-B4EA-F84DDB2010CF}" type="pres">
      <dgm:prSet presAssocID="{9F162433-679A-4312-8ADD-D297F1349913}" presName="connectorText" presStyleLbl="sibTrans2D1" presStyleIdx="1" presStyleCnt="3"/>
      <dgm:spPr/>
      <dgm:t>
        <a:bodyPr/>
        <a:lstStyle/>
        <a:p>
          <a:endParaRPr lang="en-IN"/>
        </a:p>
      </dgm:t>
    </dgm:pt>
    <dgm:pt modelId="{DB4EA4A3-D495-4741-8E1B-0D8C7F634A03}" type="pres">
      <dgm:prSet presAssocID="{5A376D09-F3CF-4A99-BA65-42C33B981C1A}" presName="node" presStyleLbl="node1" presStyleIdx="2" presStyleCnt="4">
        <dgm:presLayoutVars>
          <dgm:bulletEnabled val="1"/>
        </dgm:presLayoutVars>
      </dgm:prSet>
      <dgm:spPr/>
      <dgm:t>
        <a:bodyPr/>
        <a:lstStyle/>
        <a:p>
          <a:endParaRPr lang="en-IN"/>
        </a:p>
      </dgm:t>
    </dgm:pt>
    <dgm:pt modelId="{45883338-7920-46B8-9EBD-E8AFFF46C998}" type="pres">
      <dgm:prSet presAssocID="{75EB7A4E-B62E-47D7-81D7-6C439E1B5042}" presName="sibTrans" presStyleLbl="sibTrans2D1" presStyleIdx="2" presStyleCnt="3"/>
      <dgm:spPr/>
      <dgm:t>
        <a:bodyPr/>
        <a:lstStyle/>
        <a:p>
          <a:endParaRPr lang="en-IN"/>
        </a:p>
      </dgm:t>
    </dgm:pt>
    <dgm:pt modelId="{907B88E9-95F3-43DE-B814-62C5C67D5B9E}" type="pres">
      <dgm:prSet presAssocID="{75EB7A4E-B62E-47D7-81D7-6C439E1B5042}" presName="connectorText" presStyleLbl="sibTrans2D1" presStyleIdx="2" presStyleCnt="3"/>
      <dgm:spPr/>
      <dgm:t>
        <a:bodyPr/>
        <a:lstStyle/>
        <a:p>
          <a:endParaRPr lang="en-IN"/>
        </a:p>
      </dgm:t>
    </dgm:pt>
    <dgm:pt modelId="{1F89414A-29B6-4BE0-9838-F0FADD9703E4}" type="pres">
      <dgm:prSet presAssocID="{A51BC3E6-CC2E-4223-877B-FC350F3FBEED}" presName="node" presStyleLbl="node1" presStyleIdx="3" presStyleCnt="4">
        <dgm:presLayoutVars>
          <dgm:bulletEnabled val="1"/>
        </dgm:presLayoutVars>
      </dgm:prSet>
      <dgm:spPr/>
      <dgm:t>
        <a:bodyPr/>
        <a:lstStyle/>
        <a:p>
          <a:endParaRPr lang="en-IN"/>
        </a:p>
      </dgm:t>
    </dgm:pt>
  </dgm:ptLst>
  <dgm:cxnLst>
    <dgm:cxn modelId="{1D619131-80EC-4C70-AAA1-351580D08629}" type="presOf" srcId="{6710C156-C0C5-40EA-A02C-C5EE435BCAB3}" destId="{40B1C75D-35FC-402F-BEE6-E1BCDE48DD89}" srcOrd="1" destOrd="0" presId="urn:microsoft.com/office/officeart/2005/8/layout/process5"/>
    <dgm:cxn modelId="{BD55C9F2-54E9-4A8F-896B-B7EF39AA4C6B}" type="presOf" srcId="{DDB0E964-2905-44E8-BD2C-3EC4099F0C21}" destId="{D8BD8EA2-FD81-4569-80C1-FE52D8571E10}" srcOrd="0" destOrd="0" presId="urn:microsoft.com/office/officeart/2005/8/layout/process5"/>
    <dgm:cxn modelId="{30FB503C-AF05-4EE9-82BA-A97558ED68A3}" srcId="{0E73F935-FC60-4D90-89A8-401B9792BA49}" destId="{5A376D09-F3CF-4A99-BA65-42C33B981C1A}" srcOrd="2" destOrd="0" parTransId="{9A7CFBAE-BF8F-4244-9F27-5D6D4535BE45}" sibTransId="{75EB7A4E-B62E-47D7-81D7-6C439E1B5042}"/>
    <dgm:cxn modelId="{3720DC1F-E8FC-4C7A-AA01-C7BD419662AB}" type="presOf" srcId="{9F162433-679A-4312-8ADD-D297F1349913}" destId="{CA2ED766-16C6-4718-B4EA-F84DDB2010CF}" srcOrd="1" destOrd="0" presId="urn:microsoft.com/office/officeart/2005/8/layout/process5"/>
    <dgm:cxn modelId="{8B11AC98-2566-4116-AA32-49408D53BEBE}" type="presOf" srcId="{6710C156-C0C5-40EA-A02C-C5EE435BCAB3}" destId="{2C4626D3-F181-478E-9E7B-D3B4F1128FFB}" srcOrd="0" destOrd="0" presId="urn:microsoft.com/office/officeart/2005/8/layout/process5"/>
    <dgm:cxn modelId="{C00C0609-B464-4688-A4C3-F6A01E453647}" type="presOf" srcId="{75EB7A4E-B62E-47D7-81D7-6C439E1B5042}" destId="{45883338-7920-46B8-9EBD-E8AFFF46C998}" srcOrd="0" destOrd="0" presId="urn:microsoft.com/office/officeart/2005/8/layout/process5"/>
    <dgm:cxn modelId="{4F8DF63A-2E89-4E65-AACB-A19FEE50AE6D}" type="presOf" srcId="{A51BC3E6-CC2E-4223-877B-FC350F3FBEED}" destId="{1F89414A-29B6-4BE0-9838-F0FADD9703E4}" srcOrd="0" destOrd="0" presId="urn:microsoft.com/office/officeart/2005/8/layout/process5"/>
    <dgm:cxn modelId="{155E6A95-1ECC-4355-BE17-ACD076D12CB5}" type="presOf" srcId="{9F162433-679A-4312-8ADD-D297F1349913}" destId="{D2F5B5AC-39FC-4E8A-ACF2-BE15C1E24CDE}" srcOrd="0" destOrd="0" presId="urn:microsoft.com/office/officeart/2005/8/layout/process5"/>
    <dgm:cxn modelId="{6362FC93-A8B3-4406-9721-907869979465}" type="presOf" srcId="{6E93EFD8-DF28-4D8D-94A6-600089A0B097}" destId="{D8ECB07B-8D6C-4D68-9156-C237EC6C7C73}" srcOrd="0" destOrd="0" presId="urn:microsoft.com/office/officeart/2005/8/layout/process5"/>
    <dgm:cxn modelId="{0DDF0813-3039-49FD-AE0E-F1F62DDECC42}" type="presOf" srcId="{0E73F935-FC60-4D90-89A8-401B9792BA49}" destId="{00914EB2-030A-465E-8335-319CB76D9B8E}" srcOrd="0" destOrd="0" presId="urn:microsoft.com/office/officeart/2005/8/layout/process5"/>
    <dgm:cxn modelId="{2301340C-5414-42E9-8738-AD8174994520}" srcId="{0E73F935-FC60-4D90-89A8-401B9792BA49}" destId="{A51BC3E6-CC2E-4223-877B-FC350F3FBEED}" srcOrd="3" destOrd="0" parTransId="{12C10D00-6645-4F70-A1DA-6747B28ADDC6}" sibTransId="{80742CFE-45A5-4B57-9866-ADDA98D49E23}"/>
    <dgm:cxn modelId="{D6A0202E-7A64-4FDC-BF36-EE1EAE440234}" type="presOf" srcId="{5A376D09-F3CF-4A99-BA65-42C33B981C1A}" destId="{DB4EA4A3-D495-4741-8E1B-0D8C7F634A03}" srcOrd="0" destOrd="0" presId="urn:microsoft.com/office/officeart/2005/8/layout/process5"/>
    <dgm:cxn modelId="{38AA1103-2CFB-4E3A-ADA1-2E1027EC05CC}" srcId="{0E73F935-FC60-4D90-89A8-401B9792BA49}" destId="{DDB0E964-2905-44E8-BD2C-3EC4099F0C21}" srcOrd="1" destOrd="0" parTransId="{08B72C16-D296-4D91-94C6-0665F2748BD6}" sibTransId="{9F162433-679A-4312-8ADD-D297F1349913}"/>
    <dgm:cxn modelId="{DDDDCA9E-3548-4F48-AE2A-305052E08867}" type="presOf" srcId="{75EB7A4E-B62E-47D7-81D7-6C439E1B5042}" destId="{907B88E9-95F3-43DE-B814-62C5C67D5B9E}" srcOrd="1" destOrd="0" presId="urn:microsoft.com/office/officeart/2005/8/layout/process5"/>
    <dgm:cxn modelId="{42F6B5F0-8359-4356-93C7-C039241CA228}" srcId="{0E73F935-FC60-4D90-89A8-401B9792BA49}" destId="{6E93EFD8-DF28-4D8D-94A6-600089A0B097}" srcOrd="0" destOrd="0" parTransId="{6333FA45-78AE-4972-A55D-BD40AA584775}" sibTransId="{6710C156-C0C5-40EA-A02C-C5EE435BCAB3}"/>
    <dgm:cxn modelId="{0623E12A-0DE7-451F-85EC-68EF7A97678F}" type="presParOf" srcId="{00914EB2-030A-465E-8335-319CB76D9B8E}" destId="{D8ECB07B-8D6C-4D68-9156-C237EC6C7C73}" srcOrd="0" destOrd="0" presId="urn:microsoft.com/office/officeart/2005/8/layout/process5"/>
    <dgm:cxn modelId="{75C7EDA6-5503-4CCC-9BA3-A4A464C9C568}" type="presParOf" srcId="{00914EB2-030A-465E-8335-319CB76D9B8E}" destId="{2C4626D3-F181-478E-9E7B-D3B4F1128FFB}" srcOrd="1" destOrd="0" presId="urn:microsoft.com/office/officeart/2005/8/layout/process5"/>
    <dgm:cxn modelId="{1FD0B833-0171-4E0F-94F0-6693B3D9C178}" type="presParOf" srcId="{2C4626D3-F181-478E-9E7B-D3B4F1128FFB}" destId="{40B1C75D-35FC-402F-BEE6-E1BCDE48DD89}" srcOrd="0" destOrd="0" presId="urn:microsoft.com/office/officeart/2005/8/layout/process5"/>
    <dgm:cxn modelId="{A171E61D-632F-48E3-B348-E01FE1715145}" type="presParOf" srcId="{00914EB2-030A-465E-8335-319CB76D9B8E}" destId="{D8BD8EA2-FD81-4569-80C1-FE52D8571E10}" srcOrd="2" destOrd="0" presId="urn:microsoft.com/office/officeart/2005/8/layout/process5"/>
    <dgm:cxn modelId="{257252F8-56FB-4774-AA89-EA09E35B3A59}" type="presParOf" srcId="{00914EB2-030A-465E-8335-319CB76D9B8E}" destId="{D2F5B5AC-39FC-4E8A-ACF2-BE15C1E24CDE}" srcOrd="3" destOrd="0" presId="urn:microsoft.com/office/officeart/2005/8/layout/process5"/>
    <dgm:cxn modelId="{E97521CB-6635-474D-81E2-F2E2BA723A45}" type="presParOf" srcId="{D2F5B5AC-39FC-4E8A-ACF2-BE15C1E24CDE}" destId="{CA2ED766-16C6-4718-B4EA-F84DDB2010CF}" srcOrd="0" destOrd="0" presId="urn:microsoft.com/office/officeart/2005/8/layout/process5"/>
    <dgm:cxn modelId="{99DBD9EB-2919-48D3-B06F-5C4E1CFC9104}" type="presParOf" srcId="{00914EB2-030A-465E-8335-319CB76D9B8E}" destId="{DB4EA4A3-D495-4741-8E1B-0D8C7F634A03}" srcOrd="4" destOrd="0" presId="urn:microsoft.com/office/officeart/2005/8/layout/process5"/>
    <dgm:cxn modelId="{F2413B36-F4D2-4929-8FC9-8C9AB3CFE26B}" type="presParOf" srcId="{00914EB2-030A-465E-8335-319CB76D9B8E}" destId="{45883338-7920-46B8-9EBD-E8AFFF46C998}" srcOrd="5" destOrd="0" presId="urn:microsoft.com/office/officeart/2005/8/layout/process5"/>
    <dgm:cxn modelId="{0A56E78B-3EF7-4FF2-910A-2227F85F9701}" type="presParOf" srcId="{45883338-7920-46B8-9EBD-E8AFFF46C998}" destId="{907B88E9-95F3-43DE-B814-62C5C67D5B9E}" srcOrd="0" destOrd="0" presId="urn:microsoft.com/office/officeart/2005/8/layout/process5"/>
    <dgm:cxn modelId="{D65B5C73-B7F0-47BF-A801-9BB47D42C55E}" type="presParOf" srcId="{00914EB2-030A-465E-8335-319CB76D9B8E}" destId="{1F89414A-29B6-4BE0-9838-F0FADD9703E4}" srcOrd="6" destOrd="0" presId="urn:microsoft.com/office/officeart/2005/8/layout/process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9F5E897-5653-4B8D-8D71-411AE988FCD5}" type="doc">
      <dgm:prSet loTypeId="urn:microsoft.com/office/officeart/2005/8/layout/hProcess9" loCatId="process" qsTypeId="urn:microsoft.com/office/officeart/2005/8/quickstyle/simple1" qsCatId="simple" csTypeId="urn:microsoft.com/office/officeart/2005/8/colors/accent1_1" csCatId="accent1" phldr="1"/>
      <dgm:spPr/>
    </dgm:pt>
    <dgm:pt modelId="{8F718DE9-C940-42F8-88A0-56FB8982E52D}">
      <dgm:prSet phldrT="[Text]"/>
      <dgm:spPr/>
      <dgm:t>
        <a:bodyPr/>
        <a:lstStyle/>
        <a:p>
          <a:r>
            <a:rPr lang="en-IN" dirty="0" smtClean="0"/>
            <a:t>Continuous Delivery </a:t>
          </a:r>
          <a:endParaRPr lang="en-IN" dirty="0"/>
        </a:p>
      </dgm:t>
    </dgm:pt>
    <dgm:pt modelId="{63DE870C-903F-4444-914F-0F8C9C57CD90}" type="parTrans" cxnId="{2589218B-4DA9-453A-BFAD-40E1B5EB890A}">
      <dgm:prSet/>
      <dgm:spPr/>
      <dgm:t>
        <a:bodyPr/>
        <a:lstStyle/>
        <a:p>
          <a:endParaRPr lang="en-IN"/>
        </a:p>
      </dgm:t>
    </dgm:pt>
    <dgm:pt modelId="{778AF7CF-2D48-42A4-BA44-FC97723EEC58}" type="sibTrans" cxnId="{2589218B-4DA9-453A-BFAD-40E1B5EB890A}">
      <dgm:prSet/>
      <dgm:spPr/>
      <dgm:t>
        <a:bodyPr/>
        <a:lstStyle/>
        <a:p>
          <a:endParaRPr lang="en-IN"/>
        </a:p>
      </dgm:t>
    </dgm:pt>
    <dgm:pt modelId="{A1D96A21-088F-407C-A8AC-E98FE2ADDE34}" type="pres">
      <dgm:prSet presAssocID="{69F5E897-5653-4B8D-8D71-411AE988FCD5}" presName="CompostProcess" presStyleCnt="0">
        <dgm:presLayoutVars>
          <dgm:dir/>
          <dgm:resizeHandles val="exact"/>
        </dgm:presLayoutVars>
      </dgm:prSet>
      <dgm:spPr/>
    </dgm:pt>
    <dgm:pt modelId="{C227313F-ECD8-40DC-B6D1-19CD24489A84}" type="pres">
      <dgm:prSet presAssocID="{69F5E897-5653-4B8D-8D71-411AE988FCD5}" presName="arrow" presStyleLbl="bgShp" presStyleIdx="0" presStyleCnt="1"/>
      <dgm:spPr/>
    </dgm:pt>
    <dgm:pt modelId="{0EA4BABE-5D31-4798-9693-7E910B92644A}" type="pres">
      <dgm:prSet presAssocID="{69F5E897-5653-4B8D-8D71-411AE988FCD5}" presName="linearProcess" presStyleCnt="0"/>
      <dgm:spPr/>
    </dgm:pt>
    <dgm:pt modelId="{DE6B7B7D-BA69-4CF5-B14A-070C8B6A83FE}" type="pres">
      <dgm:prSet presAssocID="{8F718DE9-C940-42F8-88A0-56FB8982E52D}" presName="textNode" presStyleLbl="node1" presStyleIdx="0" presStyleCnt="1">
        <dgm:presLayoutVars>
          <dgm:bulletEnabled val="1"/>
        </dgm:presLayoutVars>
      </dgm:prSet>
      <dgm:spPr/>
      <dgm:t>
        <a:bodyPr/>
        <a:lstStyle/>
        <a:p>
          <a:endParaRPr lang="en-IN"/>
        </a:p>
      </dgm:t>
    </dgm:pt>
  </dgm:ptLst>
  <dgm:cxnLst>
    <dgm:cxn modelId="{2589218B-4DA9-453A-BFAD-40E1B5EB890A}" srcId="{69F5E897-5653-4B8D-8D71-411AE988FCD5}" destId="{8F718DE9-C940-42F8-88A0-56FB8982E52D}" srcOrd="0" destOrd="0" parTransId="{63DE870C-903F-4444-914F-0F8C9C57CD90}" sibTransId="{778AF7CF-2D48-42A4-BA44-FC97723EEC58}"/>
    <dgm:cxn modelId="{B423BBCF-A7DC-4294-8672-100ECDC5205B}" type="presOf" srcId="{8F718DE9-C940-42F8-88A0-56FB8982E52D}" destId="{DE6B7B7D-BA69-4CF5-B14A-070C8B6A83FE}" srcOrd="0" destOrd="0" presId="urn:microsoft.com/office/officeart/2005/8/layout/hProcess9"/>
    <dgm:cxn modelId="{A975FA9A-C0D6-4C86-9FE6-3F18D9F886ED}" type="presOf" srcId="{69F5E897-5653-4B8D-8D71-411AE988FCD5}" destId="{A1D96A21-088F-407C-A8AC-E98FE2ADDE34}" srcOrd="0" destOrd="0" presId="urn:microsoft.com/office/officeart/2005/8/layout/hProcess9"/>
    <dgm:cxn modelId="{0D2C163A-6090-42C5-AF7A-E518C248BBF0}" type="presParOf" srcId="{A1D96A21-088F-407C-A8AC-E98FE2ADDE34}" destId="{C227313F-ECD8-40DC-B6D1-19CD24489A84}" srcOrd="0" destOrd="0" presId="urn:microsoft.com/office/officeart/2005/8/layout/hProcess9"/>
    <dgm:cxn modelId="{01C741E1-CB80-4AE2-B79D-9309E8D0E410}" type="presParOf" srcId="{A1D96A21-088F-407C-A8AC-E98FE2ADDE34}" destId="{0EA4BABE-5D31-4798-9693-7E910B92644A}" srcOrd="1" destOrd="0" presId="urn:microsoft.com/office/officeart/2005/8/layout/hProcess9"/>
    <dgm:cxn modelId="{7E86C252-BF9B-4980-B49B-79354D1C1572}" type="presParOf" srcId="{0EA4BABE-5D31-4798-9693-7E910B92644A}" destId="{DE6B7B7D-BA69-4CF5-B14A-070C8B6A83FE}" srcOrd="0" destOrd="0" presId="urn:microsoft.com/office/officeart/2005/8/layout/hProcess9"/>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D61E55E-169B-4E96-AB1A-2016073C9611}" type="doc">
      <dgm:prSet loTypeId="urn:microsoft.com/office/officeart/2009/3/layout/CircleRelationship" loCatId="relationship" qsTypeId="urn:microsoft.com/office/officeart/2005/8/quickstyle/3d7" qsCatId="3D" csTypeId="urn:microsoft.com/office/officeart/2005/8/colors/colorful2" csCatId="colorful" phldr="1"/>
      <dgm:spPr/>
      <dgm:t>
        <a:bodyPr/>
        <a:lstStyle/>
        <a:p>
          <a:endParaRPr lang="en-IN"/>
        </a:p>
      </dgm:t>
    </dgm:pt>
    <dgm:pt modelId="{EEBCED4F-AD00-45EF-A0BB-75DC33883E6A}">
      <dgm:prSet phldrT="[Text]" custT="1"/>
      <dgm:spPr/>
      <dgm:t>
        <a:bodyPr/>
        <a:lstStyle/>
        <a:p>
          <a:r>
            <a:rPr lang="en-IN" sz="1200" dirty="0" smtClean="0"/>
            <a:t> </a:t>
          </a:r>
          <a:r>
            <a:rPr lang="en-IN" sz="1400" dirty="0" err="1" smtClean="0"/>
            <a:t>DevOps</a:t>
          </a:r>
          <a:endParaRPr lang="en-IN" sz="1400" dirty="0"/>
        </a:p>
      </dgm:t>
    </dgm:pt>
    <dgm:pt modelId="{BE275F1B-CDD5-4CC4-BF79-877A869CF7C4}" type="parTrans" cxnId="{D29CAA58-95B2-4406-9C89-8BD251E48965}">
      <dgm:prSet/>
      <dgm:spPr/>
      <dgm:t>
        <a:bodyPr/>
        <a:lstStyle/>
        <a:p>
          <a:endParaRPr lang="en-IN"/>
        </a:p>
      </dgm:t>
    </dgm:pt>
    <dgm:pt modelId="{CAD56978-31C9-4FD9-9C3B-5E527482A0EC}" type="sibTrans" cxnId="{D29CAA58-95B2-4406-9C89-8BD251E48965}">
      <dgm:prSet/>
      <dgm:spPr/>
      <dgm:t>
        <a:bodyPr/>
        <a:lstStyle/>
        <a:p>
          <a:endParaRPr lang="en-IN"/>
        </a:p>
      </dgm:t>
    </dgm:pt>
    <dgm:pt modelId="{6B764625-141A-491C-9A82-D71A95DEB281}">
      <dgm:prSet phldrT="[Text]" custT="1"/>
      <dgm:spPr/>
      <dgm:t>
        <a:bodyPr/>
        <a:lstStyle/>
        <a:p>
          <a:r>
            <a:rPr lang="en-IN" sz="1400" dirty="0" smtClean="0"/>
            <a:t>Dev</a:t>
          </a:r>
          <a:endParaRPr lang="en-IN" sz="1400" dirty="0"/>
        </a:p>
      </dgm:t>
    </dgm:pt>
    <dgm:pt modelId="{B72AC1E5-8488-475A-9A20-AD48B3A01449}" type="parTrans" cxnId="{093E566C-9FE3-46B6-896F-D2E802720AAF}">
      <dgm:prSet/>
      <dgm:spPr/>
      <dgm:t>
        <a:bodyPr/>
        <a:lstStyle/>
        <a:p>
          <a:endParaRPr lang="en-IN"/>
        </a:p>
      </dgm:t>
    </dgm:pt>
    <dgm:pt modelId="{1C8586C6-44C4-4D05-A62F-5E1F3D83AEA2}" type="sibTrans" cxnId="{093E566C-9FE3-46B6-896F-D2E802720AAF}">
      <dgm:prSet/>
      <dgm:spPr/>
      <dgm:t>
        <a:bodyPr/>
        <a:lstStyle/>
        <a:p>
          <a:endParaRPr lang="en-IN"/>
        </a:p>
      </dgm:t>
    </dgm:pt>
    <dgm:pt modelId="{4F85C913-637F-4749-B2F6-97E0A2352F0F}">
      <dgm:prSet phldrT="[Text]" custT="1"/>
      <dgm:spPr/>
      <dgm:t>
        <a:bodyPr/>
        <a:lstStyle/>
        <a:p>
          <a:r>
            <a:rPr lang="en-IN" sz="1400" dirty="0" smtClean="0"/>
            <a:t>Planning</a:t>
          </a:r>
          <a:endParaRPr lang="en-IN" sz="1400" dirty="0"/>
        </a:p>
      </dgm:t>
    </dgm:pt>
    <dgm:pt modelId="{A3710E5B-73BB-41BC-A503-F7EC03FAC1E9}" type="parTrans" cxnId="{EA28C554-EFDA-40F1-A155-4A7B2D26AFFC}">
      <dgm:prSet/>
      <dgm:spPr/>
      <dgm:t>
        <a:bodyPr/>
        <a:lstStyle/>
        <a:p>
          <a:endParaRPr lang="en-IN"/>
        </a:p>
      </dgm:t>
    </dgm:pt>
    <dgm:pt modelId="{488EBF8A-23A4-4C11-98C8-A02F1EF9083D}" type="sibTrans" cxnId="{EA28C554-EFDA-40F1-A155-4A7B2D26AFFC}">
      <dgm:prSet/>
      <dgm:spPr/>
      <dgm:t>
        <a:bodyPr/>
        <a:lstStyle/>
        <a:p>
          <a:endParaRPr lang="en-IN"/>
        </a:p>
      </dgm:t>
    </dgm:pt>
    <dgm:pt modelId="{16869709-3823-43DC-8DAE-42BE741143E6}">
      <dgm:prSet phldrT="[Text]" custT="1"/>
      <dgm:spPr/>
      <dgm:t>
        <a:bodyPr/>
        <a:lstStyle/>
        <a:p>
          <a:r>
            <a:rPr lang="en-IN" sz="1400" dirty="0" smtClean="0"/>
            <a:t>Marketing</a:t>
          </a:r>
          <a:endParaRPr lang="en-IN" sz="1400" dirty="0"/>
        </a:p>
      </dgm:t>
    </dgm:pt>
    <dgm:pt modelId="{6CDF4530-050C-4BCF-8244-A1AA19844E1B}" type="parTrans" cxnId="{328D9D1F-DFAC-491E-8860-255255B2A05F}">
      <dgm:prSet/>
      <dgm:spPr/>
      <dgm:t>
        <a:bodyPr/>
        <a:lstStyle/>
        <a:p>
          <a:endParaRPr lang="en-IN"/>
        </a:p>
      </dgm:t>
    </dgm:pt>
    <dgm:pt modelId="{0F2B2685-FF12-4D7A-B4E7-E6FDC808D46D}" type="sibTrans" cxnId="{328D9D1F-DFAC-491E-8860-255255B2A05F}">
      <dgm:prSet/>
      <dgm:spPr/>
      <dgm:t>
        <a:bodyPr/>
        <a:lstStyle/>
        <a:p>
          <a:endParaRPr lang="en-IN"/>
        </a:p>
      </dgm:t>
    </dgm:pt>
    <dgm:pt modelId="{FA824A99-3C87-4520-90DA-9B8CEDF82AA8}">
      <dgm:prSet phldrT="[Text]" custT="1"/>
      <dgm:spPr/>
      <dgm:t>
        <a:bodyPr/>
        <a:lstStyle/>
        <a:p>
          <a:r>
            <a:rPr lang="en-IN" sz="1400" dirty="0" smtClean="0"/>
            <a:t>Sales and HR</a:t>
          </a:r>
          <a:endParaRPr lang="en-IN" sz="1400" dirty="0"/>
        </a:p>
      </dgm:t>
    </dgm:pt>
    <dgm:pt modelId="{62456431-B2F9-4E44-9594-872E407D19CF}" type="parTrans" cxnId="{909203D2-04A5-4296-BCC5-FB8F45FD0D23}">
      <dgm:prSet/>
      <dgm:spPr/>
      <dgm:t>
        <a:bodyPr/>
        <a:lstStyle/>
        <a:p>
          <a:endParaRPr lang="en-IN"/>
        </a:p>
      </dgm:t>
    </dgm:pt>
    <dgm:pt modelId="{27C9BE28-3D8A-4448-AD78-F58AA2B379B4}" type="sibTrans" cxnId="{909203D2-04A5-4296-BCC5-FB8F45FD0D23}">
      <dgm:prSet/>
      <dgm:spPr/>
      <dgm:t>
        <a:bodyPr/>
        <a:lstStyle/>
        <a:p>
          <a:endParaRPr lang="en-IN"/>
        </a:p>
      </dgm:t>
    </dgm:pt>
    <dgm:pt modelId="{39682EDB-3C44-428D-AA06-56C915A09B64}">
      <dgm:prSet phldrT="[Text]" custT="1"/>
      <dgm:spPr/>
      <dgm:t>
        <a:bodyPr/>
        <a:lstStyle/>
        <a:p>
          <a:r>
            <a:rPr lang="en-IN" sz="1400" dirty="0" smtClean="0"/>
            <a:t>Operations</a:t>
          </a:r>
          <a:endParaRPr lang="en-IN" sz="1400" dirty="0"/>
        </a:p>
      </dgm:t>
    </dgm:pt>
    <dgm:pt modelId="{A0394ED0-6367-4963-B577-08E47E62FBF2}" type="parTrans" cxnId="{EAD21E37-C5C9-467E-BCF6-E620FEBCCF8B}">
      <dgm:prSet/>
      <dgm:spPr/>
      <dgm:t>
        <a:bodyPr/>
        <a:lstStyle/>
        <a:p>
          <a:endParaRPr lang="en-IN"/>
        </a:p>
      </dgm:t>
    </dgm:pt>
    <dgm:pt modelId="{D56DFF68-9B2D-4722-A739-195A6F03C03D}" type="sibTrans" cxnId="{EAD21E37-C5C9-467E-BCF6-E620FEBCCF8B}">
      <dgm:prSet/>
      <dgm:spPr/>
      <dgm:t>
        <a:bodyPr/>
        <a:lstStyle/>
        <a:p>
          <a:endParaRPr lang="en-IN"/>
        </a:p>
      </dgm:t>
    </dgm:pt>
    <dgm:pt modelId="{98988448-24B9-4866-B145-AE939922C470}" type="pres">
      <dgm:prSet presAssocID="{AD61E55E-169B-4E96-AB1A-2016073C9611}" presName="Name0" presStyleCnt="0">
        <dgm:presLayoutVars>
          <dgm:chMax val="1"/>
          <dgm:chPref val="1"/>
        </dgm:presLayoutVars>
      </dgm:prSet>
      <dgm:spPr/>
      <dgm:t>
        <a:bodyPr/>
        <a:lstStyle/>
        <a:p>
          <a:endParaRPr lang="en-IN"/>
        </a:p>
      </dgm:t>
    </dgm:pt>
    <dgm:pt modelId="{48C8DCA4-5878-4E6F-9BB7-7F2ECD640E98}" type="pres">
      <dgm:prSet presAssocID="{EEBCED4F-AD00-45EF-A0BB-75DC33883E6A}" presName="Parent" presStyleLbl="node0" presStyleIdx="0" presStyleCnt="1">
        <dgm:presLayoutVars>
          <dgm:chMax val="5"/>
          <dgm:chPref val="5"/>
        </dgm:presLayoutVars>
      </dgm:prSet>
      <dgm:spPr/>
      <dgm:t>
        <a:bodyPr/>
        <a:lstStyle/>
        <a:p>
          <a:endParaRPr lang="en-IN"/>
        </a:p>
      </dgm:t>
    </dgm:pt>
    <dgm:pt modelId="{4B0A4A84-4489-4F7D-B4BF-72DB4D393E78}" type="pres">
      <dgm:prSet presAssocID="{EEBCED4F-AD00-45EF-A0BB-75DC33883E6A}" presName="Accent2" presStyleLbl="node1" presStyleIdx="0" presStyleCnt="19"/>
      <dgm:spPr/>
    </dgm:pt>
    <dgm:pt modelId="{C7B86522-87E7-4791-86C4-71294F24B733}" type="pres">
      <dgm:prSet presAssocID="{EEBCED4F-AD00-45EF-A0BB-75DC33883E6A}" presName="Accent3" presStyleLbl="node1" presStyleIdx="1" presStyleCnt="19"/>
      <dgm:spPr/>
    </dgm:pt>
    <dgm:pt modelId="{07D4109D-1509-4696-93CC-BDFF94E3934D}" type="pres">
      <dgm:prSet presAssocID="{EEBCED4F-AD00-45EF-A0BB-75DC33883E6A}" presName="Accent4" presStyleLbl="node1" presStyleIdx="2" presStyleCnt="19"/>
      <dgm:spPr/>
    </dgm:pt>
    <dgm:pt modelId="{E115F9BB-C32C-4C74-861E-EC7FAB0FDE6D}" type="pres">
      <dgm:prSet presAssocID="{EEBCED4F-AD00-45EF-A0BB-75DC33883E6A}" presName="Accent5" presStyleLbl="node1" presStyleIdx="3" presStyleCnt="19"/>
      <dgm:spPr/>
    </dgm:pt>
    <dgm:pt modelId="{4D06F936-B0FC-4312-83CE-83BAB0090810}" type="pres">
      <dgm:prSet presAssocID="{EEBCED4F-AD00-45EF-A0BB-75DC33883E6A}" presName="Accent6" presStyleLbl="node1" presStyleIdx="4" presStyleCnt="19"/>
      <dgm:spPr/>
    </dgm:pt>
    <dgm:pt modelId="{143902AD-E1A9-4568-B03F-C184CCE600A5}" type="pres">
      <dgm:prSet presAssocID="{6B764625-141A-491C-9A82-D71A95DEB281}" presName="Child1" presStyleLbl="node1" presStyleIdx="5" presStyleCnt="19">
        <dgm:presLayoutVars>
          <dgm:chMax val="0"/>
          <dgm:chPref val="0"/>
        </dgm:presLayoutVars>
      </dgm:prSet>
      <dgm:spPr/>
      <dgm:t>
        <a:bodyPr/>
        <a:lstStyle/>
        <a:p>
          <a:endParaRPr lang="en-IN"/>
        </a:p>
      </dgm:t>
    </dgm:pt>
    <dgm:pt modelId="{CFB45A3A-D7D9-413A-AB28-DEFB61E25EA4}" type="pres">
      <dgm:prSet presAssocID="{6B764625-141A-491C-9A82-D71A95DEB281}" presName="Accent7" presStyleCnt="0"/>
      <dgm:spPr/>
    </dgm:pt>
    <dgm:pt modelId="{7CCF800A-28DD-46BC-AB9F-FC6A5EFE51C7}" type="pres">
      <dgm:prSet presAssocID="{6B764625-141A-491C-9A82-D71A95DEB281}" presName="AccentHold1" presStyleLbl="node1" presStyleIdx="6" presStyleCnt="19"/>
      <dgm:spPr/>
    </dgm:pt>
    <dgm:pt modelId="{102F9A71-9FF5-404C-8270-26DC15A49920}" type="pres">
      <dgm:prSet presAssocID="{6B764625-141A-491C-9A82-D71A95DEB281}" presName="Accent8" presStyleCnt="0"/>
      <dgm:spPr/>
    </dgm:pt>
    <dgm:pt modelId="{B7F15E08-5B4B-4F40-B9E9-6117E59881A6}" type="pres">
      <dgm:prSet presAssocID="{6B764625-141A-491C-9A82-D71A95DEB281}" presName="AccentHold2" presStyleLbl="node1" presStyleIdx="7" presStyleCnt="19"/>
      <dgm:spPr/>
    </dgm:pt>
    <dgm:pt modelId="{F73FED01-EF89-482E-A8D5-A8E684ACF198}" type="pres">
      <dgm:prSet presAssocID="{4F85C913-637F-4749-B2F6-97E0A2352F0F}" presName="Child2" presStyleLbl="node1" presStyleIdx="8" presStyleCnt="19">
        <dgm:presLayoutVars>
          <dgm:chMax val="0"/>
          <dgm:chPref val="0"/>
        </dgm:presLayoutVars>
      </dgm:prSet>
      <dgm:spPr/>
      <dgm:t>
        <a:bodyPr/>
        <a:lstStyle/>
        <a:p>
          <a:endParaRPr lang="en-IN"/>
        </a:p>
      </dgm:t>
    </dgm:pt>
    <dgm:pt modelId="{5E02753B-1745-4E3A-B852-2E47609D93C0}" type="pres">
      <dgm:prSet presAssocID="{4F85C913-637F-4749-B2F6-97E0A2352F0F}" presName="Accent9" presStyleCnt="0"/>
      <dgm:spPr/>
    </dgm:pt>
    <dgm:pt modelId="{01FAA43D-6F33-442D-9054-A0EDABF1DFD5}" type="pres">
      <dgm:prSet presAssocID="{4F85C913-637F-4749-B2F6-97E0A2352F0F}" presName="AccentHold1" presStyleLbl="node1" presStyleIdx="9" presStyleCnt="19"/>
      <dgm:spPr/>
    </dgm:pt>
    <dgm:pt modelId="{3F28206F-8A3B-4565-8693-76F1B09B9268}" type="pres">
      <dgm:prSet presAssocID="{4F85C913-637F-4749-B2F6-97E0A2352F0F}" presName="Accent10" presStyleCnt="0"/>
      <dgm:spPr/>
    </dgm:pt>
    <dgm:pt modelId="{4603CFF3-8218-48AD-9F1F-71B5CBDB3FD9}" type="pres">
      <dgm:prSet presAssocID="{4F85C913-637F-4749-B2F6-97E0A2352F0F}" presName="AccentHold2" presStyleLbl="node1" presStyleIdx="10" presStyleCnt="19"/>
      <dgm:spPr/>
    </dgm:pt>
    <dgm:pt modelId="{87A11800-67DE-4261-8ACF-7DFF2A194CC9}" type="pres">
      <dgm:prSet presAssocID="{4F85C913-637F-4749-B2F6-97E0A2352F0F}" presName="Accent11" presStyleCnt="0"/>
      <dgm:spPr/>
    </dgm:pt>
    <dgm:pt modelId="{E212B788-1239-44B0-898E-25DFF76E256D}" type="pres">
      <dgm:prSet presAssocID="{4F85C913-637F-4749-B2F6-97E0A2352F0F}" presName="AccentHold3" presStyleLbl="node1" presStyleIdx="11" presStyleCnt="19"/>
      <dgm:spPr/>
    </dgm:pt>
    <dgm:pt modelId="{5FD1CC79-5EFE-43F6-95A1-DBDCB1ECCC53}" type="pres">
      <dgm:prSet presAssocID="{16869709-3823-43DC-8DAE-42BE741143E6}" presName="Child3" presStyleLbl="node1" presStyleIdx="12" presStyleCnt="19">
        <dgm:presLayoutVars>
          <dgm:chMax val="0"/>
          <dgm:chPref val="0"/>
        </dgm:presLayoutVars>
      </dgm:prSet>
      <dgm:spPr/>
      <dgm:t>
        <a:bodyPr/>
        <a:lstStyle/>
        <a:p>
          <a:endParaRPr lang="en-IN"/>
        </a:p>
      </dgm:t>
    </dgm:pt>
    <dgm:pt modelId="{F84E02B3-2D39-40F4-B673-216CD6A335DC}" type="pres">
      <dgm:prSet presAssocID="{16869709-3823-43DC-8DAE-42BE741143E6}" presName="Accent12" presStyleCnt="0"/>
      <dgm:spPr/>
    </dgm:pt>
    <dgm:pt modelId="{9F755C86-5E3A-40B9-A286-1B744B2215DD}" type="pres">
      <dgm:prSet presAssocID="{16869709-3823-43DC-8DAE-42BE741143E6}" presName="AccentHold1" presStyleLbl="node1" presStyleIdx="13" presStyleCnt="19"/>
      <dgm:spPr/>
    </dgm:pt>
    <dgm:pt modelId="{F3D475ED-9873-49FA-B3D9-7CC18792E434}" type="pres">
      <dgm:prSet presAssocID="{FA824A99-3C87-4520-90DA-9B8CEDF82AA8}" presName="Child4" presStyleLbl="node1" presStyleIdx="14" presStyleCnt="19">
        <dgm:presLayoutVars>
          <dgm:chMax val="0"/>
          <dgm:chPref val="0"/>
        </dgm:presLayoutVars>
      </dgm:prSet>
      <dgm:spPr/>
      <dgm:t>
        <a:bodyPr/>
        <a:lstStyle/>
        <a:p>
          <a:endParaRPr lang="en-IN"/>
        </a:p>
      </dgm:t>
    </dgm:pt>
    <dgm:pt modelId="{2EFF754F-D89F-431E-B28C-B88A566CE4C5}" type="pres">
      <dgm:prSet presAssocID="{FA824A99-3C87-4520-90DA-9B8CEDF82AA8}" presName="Accent13" presStyleCnt="0"/>
      <dgm:spPr/>
    </dgm:pt>
    <dgm:pt modelId="{E87EC3D6-3795-42C8-B9D7-2A2A3F8D160D}" type="pres">
      <dgm:prSet presAssocID="{FA824A99-3C87-4520-90DA-9B8CEDF82AA8}" presName="AccentHold1" presStyleLbl="node1" presStyleIdx="15" presStyleCnt="19"/>
      <dgm:spPr/>
    </dgm:pt>
    <dgm:pt modelId="{926D903A-B53C-4330-A117-681677FACCEC}" type="pres">
      <dgm:prSet presAssocID="{39682EDB-3C44-428D-AA06-56C915A09B64}" presName="Child5" presStyleLbl="node1" presStyleIdx="16" presStyleCnt="19">
        <dgm:presLayoutVars>
          <dgm:chMax val="0"/>
          <dgm:chPref val="0"/>
        </dgm:presLayoutVars>
      </dgm:prSet>
      <dgm:spPr/>
      <dgm:t>
        <a:bodyPr/>
        <a:lstStyle/>
        <a:p>
          <a:endParaRPr lang="en-IN"/>
        </a:p>
      </dgm:t>
    </dgm:pt>
    <dgm:pt modelId="{2B1A580A-1B77-44B5-AC0A-77EBD6575E8D}" type="pres">
      <dgm:prSet presAssocID="{39682EDB-3C44-428D-AA06-56C915A09B64}" presName="Accent15" presStyleCnt="0"/>
      <dgm:spPr/>
    </dgm:pt>
    <dgm:pt modelId="{E05ED253-9DA2-4516-AB4D-6E1B7DCB7464}" type="pres">
      <dgm:prSet presAssocID="{39682EDB-3C44-428D-AA06-56C915A09B64}" presName="AccentHold2" presStyleLbl="node1" presStyleIdx="17" presStyleCnt="19"/>
      <dgm:spPr/>
    </dgm:pt>
    <dgm:pt modelId="{70F9067F-F581-4A2D-8CA1-1FE20F3FFBF0}" type="pres">
      <dgm:prSet presAssocID="{39682EDB-3C44-428D-AA06-56C915A09B64}" presName="Accent16" presStyleCnt="0"/>
      <dgm:spPr/>
    </dgm:pt>
    <dgm:pt modelId="{08D5CC44-9B9F-4C4C-8A5A-00936E8DFC17}" type="pres">
      <dgm:prSet presAssocID="{39682EDB-3C44-428D-AA06-56C915A09B64}" presName="AccentHold3" presStyleLbl="node1" presStyleIdx="18" presStyleCnt="19"/>
      <dgm:spPr/>
    </dgm:pt>
  </dgm:ptLst>
  <dgm:cxnLst>
    <dgm:cxn modelId="{AB0A0EAF-271D-46DC-A63C-A99A0E55491C}" type="presOf" srcId="{FA824A99-3C87-4520-90DA-9B8CEDF82AA8}" destId="{F3D475ED-9873-49FA-B3D9-7CC18792E434}" srcOrd="0" destOrd="0" presId="urn:microsoft.com/office/officeart/2009/3/layout/CircleRelationship"/>
    <dgm:cxn modelId="{8CC05FE5-C40C-4585-A92D-824D5E1FFA07}" type="presOf" srcId="{39682EDB-3C44-428D-AA06-56C915A09B64}" destId="{926D903A-B53C-4330-A117-681677FACCEC}" srcOrd="0" destOrd="0" presId="urn:microsoft.com/office/officeart/2009/3/layout/CircleRelationship"/>
    <dgm:cxn modelId="{4E918658-1D1D-4BE2-96B0-2AC16A503985}" type="presOf" srcId="{16869709-3823-43DC-8DAE-42BE741143E6}" destId="{5FD1CC79-5EFE-43F6-95A1-DBDCB1ECCC53}" srcOrd="0" destOrd="0" presId="urn:microsoft.com/office/officeart/2009/3/layout/CircleRelationship"/>
    <dgm:cxn modelId="{328D9D1F-DFAC-491E-8860-255255B2A05F}" srcId="{EEBCED4F-AD00-45EF-A0BB-75DC33883E6A}" destId="{16869709-3823-43DC-8DAE-42BE741143E6}" srcOrd="2" destOrd="0" parTransId="{6CDF4530-050C-4BCF-8244-A1AA19844E1B}" sibTransId="{0F2B2685-FF12-4D7A-B4E7-E6FDC808D46D}"/>
    <dgm:cxn modelId="{D29CAA58-95B2-4406-9C89-8BD251E48965}" srcId="{AD61E55E-169B-4E96-AB1A-2016073C9611}" destId="{EEBCED4F-AD00-45EF-A0BB-75DC33883E6A}" srcOrd="0" destOrd="0" parTransId="{BE275F1B-CDD5-4CC4-BF79-877A869CF7C4}" sibTransId="{CAD56978-31C9-4FD9-9C3B-5E527482A0EC}"/>
    <dgm:cxn modelId="{EA28C554-EFDA-40F1-A155-4A7B2D26AFFC}" srcId="{EEBCED4F-AD00-45EF-A0BB-75DC33883E6A}" destId="{4F85C913-637F-4749-B2F6-97E0A2352F0F}" srcOrd="1" destOrd="0" parTransId="{A3710E5B-73BB-41BC-A503-F7EC03FAC1E9}" sibTransId="{488EBF8A-23A4-4C11-98C8-A02F1EF9083D}"/>
    <dgm:cxn modelId="{093E566C-9FE3-46B6-896F-D2E802720AAF}" srcId="{EEBCED4F-AD00-45EF-A0BB-75DC33883E6A}" destId="{6B764625-141A-491C-9A82-D71A95DEB281}" srcOrd="0" destOrd="0" parTransId="{B72AC1E5-8488-475A-9A20-AD48B3A01449}" sibTransId="{1C8586C6-44C4-4D05-A62F-5E1F3D83AEA2}"/>
    <dgm:cxn modelId="{909203D2-04A5-4296-BCC5-FB8F45FD0D23}" srcId="{EEBCED4F-AD00-45EF-A0BB-75DC33883E6A}" destId="{FA824A99-3C87-4520-90DA-9B8CEDF82AA8}" srcOrd="3" destOrd="0" parTransId="{62456431-B2F9-4E44-9594-872E407D19CF}" sibTransId="{27C9BE28-3D8A-4448-AD78-F58AA2B379B4}"/>
    <dgm:cxn modelId="{A9EE4F31-4A64-4CE2-8B5A-5E19E7637671}" type="presOf" srcId="{4F85C913-637F-4749-B2F6-97E0A2352F0F}" destId="{F73FED01-EF89-482E-A8D5-A8E684ACF198}" srcOrd="0" destOrd="0" presId="urn:microsoft.com/office/officeart/2009/3/layout/CircleRelationship"/>
    <dgm:cxn modelId="{FA5B99D2-C996-4708-9C0C-E2C95520A81C}" type="presOf" srcId="{EEBCED4F-AD00-45EF-A0BB-75DC33883E6A}" destId="{48C8DCA4-5878-4E6F-9BB7-7F2ECD640E98}" srcOrd="0" destOrd="0" presId="urn:microsoft.com/office/officeart/2009/3/layout/CircleRelationship"/>
    <dgm:cxn modelId="{378FBC4A-9D23-41B4-BFC4-C365A9DD2A68}" type="presOf" srcId="{AD61E55E-169B-4E96-AB1A-2016073C9611}" destId="{98988448-24B9-4866-B145-AE939922C470}" srcOrd="0" destOrd="0" presId="urn:microsoft.com/office/officeart/2009/3/layout/CircleRelationship"/>
    <dgm:cxn modelId="{DAFDA3F4-1D6B-4428-B027-E507ABBB70C7}" type="presOf" srcId="{6B764625-141A-491C-9A82-D71A95DEB281}" destId="{143902AD-E1A9-4568-B03F-C184CCE600A5}" srcOrd="0" destOrd="0" presId="urn:microsoft.com/office/officeart/2009/3/layout/CircleRelationship"/>
    <dgm:cxn modelId="{EAD21E37-C5C9-467E-BCF6-E620FEBCCF8B}" srcId="{EEBCED4F-AD00-45EF-A0BB-75DC33883E6A}" destId="{39682EDB-3C44-428D-AA06-56C915A09B64}" srcOrd="4" destOrd="0" parTransId="{A0394ED0-6367-4963-B577-08E47E62FBF2}" sibTransId="{D56DFF68-9B2D-4722-A739-195A6F03C03D}"/>
    <dgm:cxn modelId="{4B99526C-6F2E-4A3A-8ADB-6979F9BC00AE}" type="presParOf" srcId="{98988448-24B9-4866-B145-AE939922C470}" destId="{48C8DCA4-5878-4E6F-9BB7-7F2ECD640E98}" srcOrd="0" destOrd="0" presId="urn:microsoft.com/office/officeart/2009/3/layout/CircleRelationship"/>
    <dgm:cxn modelId="{EAD1C685-A845-4FE3-A03F-A7EF899CC055}" type="presParOf" srcId="{98988448-24B9-4866-B145-AE939922C470}" destId="{4B0A4A84-4489-4F7D-B4BF-72DB4D393E78}" srcOrd="1" destOrd="0" presId="urn:microsoft.com/office/officeart/2009/3/layout/CircleRelationship"/>
    <dgm:cxn modelId="{3739EC3E-D7BF-4838-8207-E4705FCCFB21}" type="presParOf" srcId="{98988448-24B9-4866-B145-AE939922C470}" destId="{C7B86522-87E7-4791-86C4-71294F24B733}" srcOrd="2" destOrd="0" presId="urn:microsoft.com/office/officeart/2009/3/layout/CircleRelationship"/>
    <dgm:cxn modelId="{48FAAC7C-F95C-41BC-8BB9-0BCA383C96CB}" type="presParOf" srcId="{98988448-24B9-4866-B145-AE939922C470}" destId="{07D4109D-1509-4696-93CC-BDFF94E3934D}" srcOrd="3" destOrd="0" presId="urn:microsoft.com/office/officeart/2009/3/layout/CircleRelationship"/>
    <dgm:cxn modelId="{2D784290-DF4E-4D4B-B86F-BD7BA4980F07}" type="presParOf" srcId="{98988448-24B9-4866-B145-AE939922C470}" destId="{E115F9BB-C32C-4C74-861E-EC7FAB0FDE6D}" srcOrd="4" destOrd="0" presId="urn:microsoft.com/office/officeart/2009/3/layout/CircleRelationship"/>
    <dgm:cxn modelId="{3CDDF2E6-572F-4EB5-B1F4-324A407E2864}" type="presParOf" srcId="{98988448-24B9-4866-B145-AE939922C470}" destId="{4D06F936-B0FC-4312-83CE-83BAB0090810}" srcOrd="5" destOrd="0" presId="urn:microsoft.com/office/officeart/2009/3/layout/CircleRelationship"/>
    <dgm:cxn modelId="{C8DBF190-BC29-4482-82FE-5B27965996AE}" type="presParOf" srcId="{98988448-24B9-4866-B145-AE939922C470}" destId="{143902AD-E1A9-4568-B03F-C184CCE600A5}" srcOrd="6" destOrd="0" presId="urn:microsoft.com/office/officeart/2009/3/layout/CircleRelationship"/>
    <dgm:cxn modelId="{585F39FB-3E6C-4A63-B3E0-74C3789C8179}" type="presParOf" srcId="{98988448-24B9-4866-B145-AE939922C470}" destId="{CFB45A3A-D7D9-413A-AB28-DEFB61E25EA4}" srcOrd="7" destOrd="0" presId="urn:microsoft.com/office/officeart/2009/3/layout/CircleRelationship"/>
    <dgm:cxn modelId="{9D6F7EC1-C9E2-4320-B2CF-7FB0F1C02878}" type="presParOf" srcId="{CFB45A3A-D7D9-413A-AB28-DEFB61E25EA4}" destId="{7CCF800A-28DD-46BC-AB9F-FC6A5EFE51C7}" srcOrd="0" destOrd="0" presId="urn:microsoft.com/office/officeart/2009/3/layout/CircleRelationship"/>
    <dgm:cxn modelId="{514DA6AE-B5D3-40FF-9E54-C69A58767D2B}" type="presParOf" srcId="{98988448-24B9-4866-B145-AE939922C470}" destId="{102F9A71-9FF5-404C-8270-26DC15A49920}" srcOrd="8" destOrd="0" presId="urn:microsoft.com/office/officeart/2009/3/layout/CircleRelationship"/>
    <dgm:cxn modelId="{EDCEDAA2-34FE-44EA-B535-9490A4544276}" type="presParOf" srcId="{102F9A71-9FF5-404C-8270-26DC15A49920}" destId="{B7F15E08-5B4B-4F40-B9E9-6117E59881A6}" srcOrd="0" destOrd="0" presId="urn:microsoft.com/office/officeart/2009/3/layout/CircleRelationship"/>
    <dgm:cxn modelId="{7E467516-F366-4B4D-AD71-FC7451125C15}" type="presParOf" srcId="{98988448-24B9-4866-B145-AE939922C470}" destId="{F73FED01-EF89-482E-A8D5-A8E684ACF198}" srcOrd="9" destOrd="0" presId="urn:microsoft.com/office/officeart/2009/3/layout/CircleRelationship"/>
    <dgm:cxn modelId="{8217ADBB-2BCD-4C77-8501-8C4761B0023A}" type="presParOf" srcId="{98988448-24B9-4866-B145-AE939922C470}" destId="{5E02753B-1745-4E3A-B852-2E47609D93C0}" srcOrd="10" destOrd="0" presId="urn:microsoft.com/office/officeart/2009/3/layout/CircleRelationship"/>
    <dgm:cxn modelId="{F0260F90-29D0-4B9D-8C2F-86AA2D6EF6AB}" type="presParOf" srcId="{5E02753B-1745-4E3A-B852-2E47609D93C0}" destId="{01FAA43D-6F33-442D-9054-A0EDABF1DFD5}" srcOrd="0" destOrd="0" presId="urn:microsoft.com/office/officeart/2009/3/layout/CircleRelationship"/>
    <dgm:cxn modelId="{2024CAFF-E94A-4361-B986-8487A1DA417B}" type="presParOf" srcId="{98988448-24B9-4866-B145-AE939922C470}" destId="{3F28206F-8A3B-4565-8693-76F1B09B9268}" srcOrd="11" destOrd="0" presId="urn:microsoft.com/office/officeart/2009/3/layout/CircleRelationship"/>
    <dgm:cxn modelId="{F3697525-BE69-48AC-A018-92CD40AA74F3}" type="presParOf" srcId="{3F28206F-8A3B-4565-8693-76F1B09B9268}" destId="{4603CFF3-8218-48AD-9F1F-71B5CBDB3FD9}" srcOrd="0" destOrd="0" presId="urn:microsoft.com/office/officeart/2009/3/layout/CircleRelationship"/>
    <dgm:cxn modelId="{F567B995-117D-41CB-9605-64BF64F7E0DD}" type="presParOf" srcId="{98988448-24B9-4866-B145-AE939922C470}" destId="{87A11800-67DE-4261-8ACF-7DFF2A194CC9}" srcOrd="12" destOrd="0" presId="urn:microsoft.com/office/officeart/2009/3/layout/CircleRelationship"/>
    <dgm:cxn modelId="{CA5A0515-A1B5-4F05-ACE8-BA48D0EB858F}" type="presParOf" srcId="{87A11800-67DE-4261-8ACF-7DFF2A194CC9}" destId="{E212B788-1239-44B0-898E-25DFF76E256D}" srcOrd="0" destOrd="0" presId="urn:microsoft.com/office/officeart/2009/3/layout/CircleRelationship"/>
    <dgm:cxn modelId="{42B04753-9751-464B-AE0F-C8D5F60548BD}" type="presParOf" srcId="{98988448-24B9-4866-B145-AE939922C470}" destId="{5FD1CC79-5EFE-43F6-95A1-DBDCB1ECCC53}" srcOrd="13" destOrd="0" presId="urn:microsoft.com/office/officeart/2009/3/layout/CircleRelationship"/>
    <dgm:cxn modelId="{13D3BE63-5D7B-40F1-A7BB-5E6CBE96B3BF}" type="presParOf" srcId="{98988448-24B9-4866-B145-AE939922C470}" destId="{F84E02B3-2D39-40F4-B673-216CD6A335DC}" srcOrd="14" destOrd="0" presId="urn:microsoft.com/office/officeart/2009/3/layout/CircleRelationship"/>
    <dgm:cxn modelId="{C82B6842-3A83-4D9B-B220-F6B317869489}" type="presParOf" srcId="{F84E02B3-2D39-40F4-B673-216CD6A335DC}" destId="{9F755C86-5E3A-40B9-A286-1B744B2215DD}" srcOrd="0" destOrd="0" presId="urn:microsoft.com/office/officeart/2009/3/layout/CircleRelationship"/>
    <dgm:cxn modelId="{51433294-66FF-41E9-A4B1-52306C8C2C7E}" type="presParOf" srcId="{98988448-24B9-4866-B145-AE939922C470}" destId="{F3D475ED-9873-49FA-B3D9-7CC18792E434}" srcOrd="15" destOrd="0" presId="urn:microsoft.com/office/officeart/2009/3/layout/CircleRelationship"/>
    <dgm:cxn modelId="{24A0AC0F-0CA2-4C2D-AB17-D978BD57ADBD}" type="presParOf" srcId="{98988448-24B9-4866-B145-AE939922C470}" destId="{2EFF754F-D89F-431E-B28C-B88A566CE4C5}" srcOrd="16" destOrd="0" presId="urn:microsoft.com/office/officeart/2009/3/layout/CircleRelationship"/>
    <dgm:cxn modelId="{669F1498-28F9-48C9-A043-0F63ADD526AC}" type="presParOf" srcId="{2EFF754F-D89F-431E-B28C-B88A566CE4C5}" destId="{E87EC3D6-3795-42C8-B9D7-2A2A3F8D160D}" srcOrd="0" destOrd="0" presId="urn:microsoft.com/office/officeart/2009/3/layout/CircleRelationship"/>
    <dgm:cxn modelId="{61872532-F61E-4B6B-99E5-B76FB15063ED}" type="presParOf" srcId="{98988448-24B9-4866-B145-AE939922C470}" destId="{926D903A-B53C-4330-A117-681677FACCEC}" srcOrd="17" destOrd="0" presId="urn:microsoft.com/office/officeart/2009/3/layout/CircleRelationship"/>
    <dgm:cxn modelId="{42C3C6F8-070A-4E0B-846F-3925F50C92D3}" type="presParOf" srcId="{98988448-24B9-4866-B145-AE939922C470}" destId="{2B1A580A-1B77-44B5-AC0A-77EBD6575E8D}" srcOrd="18" destOrd="0" presId="urn:microsoft.com/office/officeart/2009/3/layout/CircleRelationship"/>
    <dgm:cxn modelId="{2017766C-D3A1-442A-B946-E285AB5AA1C1}" type="presParOf" srcId="{2B1A580A-1B77-44B5-AC0A-77EBD6575E8D}" destId="{E05ED253-9DA2-4516-AB4D-6E1B7DCB7464}" srcOrd="0" destOrd="0" presId="urn:microsoft.com/office/officeart/2009/3/layout/CircleRelationship"/>
    <dgm:cxn modelId="{C4980803-2BF4-433E-AC84-FC85447B69E8}" type="presParOf" srcId="{98988448-24B9-4866-B145-AE939922C470}" destId="{70F9067F-F581-4A2D-8CA1-1FE20F3FFBF0}" srcOrd="19" destOrd="0" presId="urn:microsoft.com/office/officeart/2009/3/layout/CircleRelationship"/>
    <dgm:cxn modelId="{68767476-87B7-479B-9534-11F28F9347FF}" type="presParOf" srcId="{70F9067F-F581-4A2D-8CA1-1FE20F3FFBF0}" destId="{08D5CC44-9B9F-4C4C-8A5A-00936E8DFC17}" srcOrd="0" destOrd="0" presId="urn:microsoft.com/office/officeart/2009/3/layout/CircleRelationshi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AE48282-8427-4D20-977E-2537609038FC}" type="doc">
      <dgm:prSet loTypeId="urn:microsoft.com/office/officeart/2008/layout/LinedList" loCatId="list" qsTypeId="urn:microsoft.com/office/officeart/2005/8/quickstyle/simple1" qsCatId="simple" csTypeId="urn:microsoft.com/office/officeart/2005/8/colors/accent1_1" csCatId="accent1" phldr="1"/>
      <dgm:spPr/>
      <dgm:t>
        <a:bodyPr/>
        <a:lstStyle/>
        <a:p>
          <a:endParaRPr lang="en-IN"/>
        </a:p>
      </dgm:t>
    </dgm:pt>
    <dgm:pt modelId="{077FE548-6A09-40D8-91D6-1689A8DC4F99}">
      <dgm:prSet phldrT="[Text]"/>
      <dgm:spPr/>
      <dgm:t>
        <a:bodyPr/>
        <a:lstStyle/>
        <a:p>
          <a:r>
            <a:rPr lang="en-IN" dirty="0" smtClean="0"/>
            <a:t>CD and </a:t>
          </a:r>
          <a:r>
            <a:rPr lang="en-IN" dirty="0" err="1" smtClean="0"/>
            <a:t>DevOps</a:t>
          </a:r>
          <a:r>
            <a:rPr lang="en-IN" dirty="0" smtClean="0"/>
            <a:t> change the way the business thinks, plans and operates</a:t>
          </a:r>
          <a:endParaRPr lang="en-IN" dirty="0"/>
        </a:p>
      </dgm:t>
    </dgm:pt>
    <dgm:pt modelId="{CF71DE3C-BB81-4214-9ABD-B78A341A5616}" type="parTrans" cxnId="{ACECFF3C-9754-4C4D-9E90-91EFEB667210}">
      <dgm:prSet/>
      <dgm:spPr/>
      <dgm:t>
        <a:bodyPr/>
        <a:lstStyle/>
        <a:p>
          <a:endParaRPr lang="en-IN"/>
        </a:p>
      </dgm:t>
    </dgm:pt>
    <dgm:pt modelId="{750546C6-B4F2-4AC4-99FC-D2E1BE2F7ED6}" type="sibTrans" cxnId="{ACECFF3C-9754-4C4D-9E90-91EFEB667210}">
      <dgm:prSet/>
      <dgm:spPr/>
      <dgm:t>
        <a:bodyPr/>
        <a:lstStyle/>
        <a:p>
          <a:endParaRPr lang="en-IN"/>
        </a:p>
      </dgm:t>
    </dgm:pt>
    <dgm:pt modelId="{0F400EDB-213A-4890-9B73-D61661D5F34C}">
      <dgm:prSet phldrT="[Text]"/>
      <dgm:spPr/>
      <dgm:t>
        <a:bodyPr/>
        <a:lstStyle/>
        <a:p>
          <a:r>
            <a:rPr lang="en-IN" dirty="0" smtClean="0"/>
            <a:t>Feature to market lead time</a:t>
          </a:r>
          <a:endParaRPr lang="en-IN" dirty="0"/>
        </a:p>
      </dgm:t>
    </dgm:pt>
    <dgm:pt modelId="{7EFD110D-583A-47CA-B499-EC692D92F922}" type="parTrans" cxnId="{01B13A88-C1D5-40B0-B35C-E121BB7A28CD}">
      <dgm:prSet/>
      <dgm:spPr/>
      <dgm:t>
        <a:bodyPr/>
        <a:lstStyle/>
        <a:p>
          <a:endParaRPr lang="en-IN"/>
        </a:p>
      </dgm:t>
    </dgm:pt>
    <dgm:pt modelId="{CD79947A-9AE9-498E-9F55-D72B9D367EA1}" type="sibTrans" cxnId="{01B13A88-C1D5-40B0-B35C-E121BB7A28CD}">
      <dgm:prSet/>
      <dgm:spPr/>
      <dgm:t>
        <a:bodyPr/>
        <a:lstStyle/>
        <a:p>
          <a:endParaRPr lang="en-IN"/>
        </a:p>
      </dgm:t>
    </dgm:pt>
    <dgm:pt modelId="{D71D9845-B720-431B-B409-C82B4BE73F59}">
      <dgm:prSet phldrT="[Text]"/>
      <dgm:spPr/>
      <dgm:t>
        <a:bodyPr/>
        <a:lstStyle/>
        <a:p>
          <a:r>
            <a:rPr lang="en-IN" dirty="0" smtClean="0"/>
            <a:t>Importance of cadence and streamline process</a:t>
          </a:r>
          <a:endParaRPr lang="en-IN" dirty="0"/>
        </a:p>
      </dgm:t>
    </dgm:pt>
    <dgm:pt modelId="{3E808B58-B550-4B2B-BE00-E8416C64B16C}" type="parTrans" cxnId="{7789B00A-E048-4E74-A23C-11B0B82693CD}">
      <dgm:prSet/>
      <dgm:spPr/>
      <dgm:t>
        <a:bodyPr/>
        <a:lstStyle/>
        <a:p>
          <a:endParaRPr lang="en-IN"/>
        </a:p>
      </dgm:t>
    </dgm:pt>
    <dgm:pt modelId="{24CDD549-41BF-4697-AAA9-B427CC279EAD}" type="sibTrans" cxnId="{7789B00A-E048-4E74-A23C-11B0B82693CD}">
      <dgm:prSet/>
      <dgm:spPr/>
      <dgm:t>
        <a:bodyPr/>
        <a:lstStyle/>
        <a:p>
          <a:endParaRPr lang="en-IN"/>
        </a:p>
      </dgm:t>
    </dgm:pt>
    <dgm:pt modelId="{F5F1891B-D997-4335-A2B4-82B15CAEE91D}">
      <dgm:prSet phldrT="[Text]"/>
      <dgm:spPr/>
      <dgm:t>
        <a:bodyPr/>
        <a:lstStyle/>
        <a:p>
          <a:r>
            <a:rPr lang="en-IN" dirty="0" smtClean="0"/>
            <a:t>Impact will be far reaching towards wider realistic bubble</a:t>
          </a:r>
          <a:endParaRPr lang="en-IN" dirty="0"/>
        </a:p>
      </dgm:t>
    </dgm:pt>
    <dgm:pt modelId="{37A751D2-B8D6-4795-AFA6-AD92EBEE1EAE}" type="parTrans" cxnId="{7E384A3D-AE8F-494A-B4C8-F7C1413A015B}">
      <dgm:prSet/>
      <dgm:spPr/>
      <dgm:t>
        <a:bodyPr/>
        <a:lstStyle/>
        <a:p>
          <a:endParaRPr lang="en-IN"/>
        </a:p>
      </dgm:t>
    </dgm:pt>
    <dgm:pt modelId="{408843A4-A3BA-4F49-8CBB-848D06524143}" type="sibTrans" cxnId="{7E384A3D-AE8F-494A-B4C8-F7C1413A015B}">
      <dgm:prSet/>
      <dgm:spPr/>
      <dgm:t>
        <a:bodyPr/>
        <a:lstStyle/>
        <a:p>
          <a:endParaRPr lang="en-IN"/>
        </a:p>
      </dgm:t>
    </dgm:pt>
    <dgm:pt modelId="{1B6BF623-5A6F-4F0F-A1B0-DAC84A9572FB}">
      <dgm:prSet phldrT="[Text]"/>
      <dgm:spPr/>
      <dgm:t>
        <a:bodyPr/>
        <a:lstStyle/>
        <a:p>
          <a:r>
            <a:rPr lang="en-IN" dirty="0" smtClean="0"/>
            <a:t>Almost every one is fully behind the project</a:t>
          </a:r>
          <a:endParaRPr lang="en-IN" dirty="0"/>
        </a:p>
      </dgm:t>
    </dgm:pt>
    <dgm:pt modelId="{537EF7EF-87DF-4CFE-A7B3-4157B58D66A7}" type="parTrans" cxnId="{58AC2ACB-72E9-4ABE-8DE9-AC63E6B43A65}">
      <dgm:prSet/>
      <dgm:spPr/>
      <dgm:t>
        <a:bodyPr/>
        <a:lstStyle/>
        <a:p>
          <a:endParaRPr lang="en-IN"/>
        </a:p>
      </dgm:t>
    </dgm:pt>
    <dgm:pt modelId="{B256F4D7-EFC1-4371-84AF-D2A39CDC7D48}" type="sibTrans" cxnId="{58AC2ACB-72E9-4ABE-8DE9-AC63E6B43A65}">
      <dgm:prSet/>
      <dgm:spPr/>
      <dgm:t>
        <a:bodyPr/>
        <a:lstStyle/>
        <a:p>
          <a:endParaRPr lang="en-IN"/>
        </a:p>
      </dgm:t>
    </dgm:pt>
    <dgm:pt modelId="{9F75DDA6-957F-451B-AA84-7DDA57A04CF7}">
      <dgm:prSet phldrT="[Text]" phldr="1"/>
      <dgm:spPr/>
      <dgm:t>
        <a:bodyPr/>
        <a:lstStyle/>
        <a:p>
          <a:endParaRPr lang="en-IN" dirty="0"/>
        </a:p>
      </dgm:t>
    </dgm:pt>
    <dgm:pt modelId="{3E426E00-108C-4911-838A-E30618076CAD}" type="sibTrans" cxnId="{311CDDA1-F07A-4A97-9EE9-E46CCC9E73B9}">
      <dgm:prSet/>
      <dgm:spPr/>
      <dgm:t>
        <a:bodyPr/>
        <a:lstStyle/>
        <a:p>
          <a:endParaRPr lang="en-IN"/>
        </a:p>
      </dgm:t>
    </dgm:pt>
    <dgm:pt modelId="{36094538-6B7F-4327-B518-E4B5793CFCC8}" type="parTrans" cxnId="{311CDDA1-F07A-4A97-9EE9-E46CCC9E73B9}">
      <dgm:prSet/>
      <dgm:spPr/>
      <dgm:t>
        <a:bodyPr/>
        <a:lstStyle/>
        <a:p>
          <a:endParaRPr lang="en-IN"/>
        </a:p>
      </dgm:t>
    </dgm:pt>
    <dgm:pt modelId="{3304A406-95E3-41C6-91D6-92D9409D608B}" type="pres">
      <dgm:prSet presAssocID="{CAE48282-8427-4D20-977E-2537609038FC}" presName="vert0" presStyleCnt="0">
        <dgm:presLayoutVars>
          <dgm:dir/>
          <dgm:animOne val="branch"/>
          <dgm:animLvl val="lvl"/>
        </dgm:presLayoutVars>
      </dgm:prSet>
      <dgm:spPr/>
      <dgm:t>
        <a:bodyPr/>
        <a:lstStyle/>
        <a:p>
          <a:endParaRPr lang="en-IN"/>
        </a:p>
      </dgm:t>
    </dgm:pt>
    <dgm:pt modelId="{C3E5B6AC-F826-4EA0-98CD-313A381CCE43}" type="pres">
      <dgm:prSet presAssocID="{9F75DDA6-957F-451B-AA84-7DDA57A04CF7}" presName="thickLine" presStyleLbl="alignNode1" presStyleIdx="0" presStyleCnt="1"/>
      <dgm:spPr/>
    </dgm:pt>
    <dgm:pt modelId="{7E2ECC03-491C-4EC4-AE6F-6E1D4DA3C9A3}" type="pres">
      <dgm:prSet presAssocID="{9F75DDA6-957F-451B-AA84-7DDA57A04CF7}" presName="horz1" presStyleCnt="0"/>
      <dgm:spPr/>
    </dgm:pt>
    <dgm:pt modelId="{ACC2C854-3A96-40AE-862D-A36CFBD883B2}" type="pres">
      <dgm:prSet presAssocID="{9F75DDA6-957F-451B-AA84-7DDA57A04CF7}" presName="tx1" presStyleLbl="revTx" presStyleIdx="0" presStyleCnt="6" custFlipHor="0" custScaleX="9118"/>
      <dgm:spPr/>
      <dgm:t>
        <a:bodyPr/>
        <a:lstStyle/>
        <a:p>
          <a:endParaRPr lang="en-IN"/>
        </a:p>
      </dgm:t>
    </dgm:pt>
    <dgm:pt modelId="{867998D5-7291-4D59-891E-14AE03811114}" type="pres">
      <dgm:prSet presAssocID="{9F75DDA6-957F-451B-AA84-7DDA57A04CF7}" presName="vert1" presStyleCnt="0"/>
      <dgm:spPr/>
    </dgm:pt>
    <dgm:pt modelId="{F05C659C-2CDF-47E8-9448-1A36BB11E932}" type="pres">
      <dgm:prSet presAssocID="{077FE548-6A09-40D8-91D6-1689A8DC4F99}" presName="vertSpace2a" presStyleCnt="0"/>
      <dgm:spPr/>
    </dgm:pt>
    <dgm:pt modelId="{31FC976D-1D95-4C55-A74C-8BE26C8EF126}" type="pres">
      <dgm:prSet presAssocID="{077FE548-6A09-40D8-91D6-1689A8DC4F99}" presName="horz2" presStyleCnt="0"/>
      <dgm:spPr/>
    </dgm:pt>
    <dgm:pt modelId="{0300A6CE-B2AA-4CE6-ADB8-0A862536B734}" type="pres">
      <dgm:prSet presAssocID="{077FE548-6A09-40D8-91D6-1689A8DC4F99}" presName="horzSpace2" presStyleCnt="0"/>
      <dgm:spPr/>
    </dgm:pt>
    <dgm:pt modelId="{D959AC8F-DCEA-40E3-B233-CD466DE19FC4}" type="pres">
      <dgm:prSet presAssocID="{077FE548-6A09-40D8-91D6-1689A8DC4F99}" presName="tx2" presStyleLbl="revTx" presStyleIdx="1" presStyleCnt="6"/>
      <dgm:spPr/>
      <dgm:t>
        <a:bodyPr/>
        <a:lstStyle/>
        <a:p>
          <a:endParaRPr lang="en-IN"/>
        </a:p>
      </dgm:t>
    </dgm:pt>
    <dgm:pt modelId="{1AE4886D-736F-49DE-B226-24F52EA94DF7}" type="pres">
      <dgm:prSet presAssocID="{077FE548-6A09-40D8-91D6-1689A8DC4F99}" presName="vert2" presStyleCnt="0"/>
      <dgm:spPr/>
    </dgm:pt>
    <dgm:pt modelId="{8EC1ADA0-D6C1-48C8-8D89-2C4F7665446F}" type="pres">
      <dgm:prSet presAssocID="{077FE548-6A09-40D8-91D6-1689A8DC4F99}" presName="thinLine2b" presStyleLbl="callout" presStyleIdx="0" presStyleCnt="5"/>
      <dgm:spPr/>
    </dgm:pt>
    <dgm:pt modelId="{B817AD6C-F01C-482C-B086-AE616A9E1003}" type="pres">
      <dgm:prSet presAssocID="{077FE548-6A09-40D8-91D6-1689A8DC4F99}" presName="vertSpace2b" presStyleCnt="0"/>
      <dgm:spPr/>
    </dgm:pt>
    <dgm:pt modelId="{BA681E44-A99F-4ADE-85A1-A39EDBB34A79}" type="pres">
      <dgm:prSet presAssocID="{0F400EDB-213A-4890-9B73-D61661D5F34C}" presName="horz2" presStyleCnt="0"/>
      <dgm:spPr/>
    </dgm:pt>
    <dgm:pt modelId="{AA51C5E8-6173-4275-B5C6-357B0EFFDC8C}" type="pres">
      <dgm:prSet presAssocID="{0F400EDB-213A-4890-9B73-D61661D5F34C}" presName="horzSpace2" presStyleCnt="0"/>
      <dgm:spPr/>
    </dgm:pt>
    <dgm:pt modelId="{18E2A17B-A607-4DEE-A62A-7DC70930448E}" type="pres">
      <dgm:prSet presAssocID="{0F400EDB-213A-4890-9B73-D61661D5F34C}" presName="tx2" presStyleLbl="revTx" presStyleIdx="2" presStyleCnt="6"/>
      <dgm:spPr/>
      <dgm:t>
        <a:bodyPr/>
        <a:lstStyle/>
        <a:p>
          <a:endParaRPr lang="en-IN"/>
        </a:p>
      </dgm:t>
    </dgm:pt>
    <dgm:pt modelId="{3A615BDF-DF82-41B8-A8B0-BF9199A81370}" type="pres">
      <dgm:prSet presAssocID="{0F400EDB-213A-4890-9B73-D61661D5F34C}" presName="vert2" presStyleCnt="0"/>
      <dgm:spPr/>
    </dgm:pt>
    <dgm:pt modelId="{7DA0E403-3E93-442F-AA1F-6E44D556086D}" type="pres">
      <dgm:prSet presAssocID="{0F400EDB-213A-4890-9B73-D61661D5F34C}" presName="thinLine2b" presStyleLbl="callout" presStyleIdx="1" presStyleCnt="5"/>
      <dgm:spPr/>
    </dgm:pt>
    <dgm:pt modelId="{18FFD70A-5044-4A73-82CD-9F83B7C2EEFB}" type="pres">
      <dgm:prSet presAssocID="{0F400EDB-213A-4890-9B73-D61661D5F34C}" presName="vertSpace2b" presStyleCnt="0"/>
      <dgm:spPr/>
    </dgm:pt>
    <dgm:pt modelId="{C865AE65-44B7-4C9E-95A8-5D7B3EF8BBC3}" type="pres">
      <dgm:prSet presAssocID="{D71D9845-B720-431B-B409-C82B4BE73F59}" presName="horz2" presStyleCnt="0"/>
      <dgm:spPr/>
    </dgm:pt>
    <dgm:pt modelId="{417FC7F6-8813-4C9D-A1C6-5A2149F8BCD5}" type="pres">
      <dgm:prSet presAssocID="{D71D9845-B720-431B-B409-C82B4BE73F59}" presName="horzSpace2" presStyleCnt="0"/>
      <dgm:spPr/>
    </dgm:pt>
    <dgm:pt modelId="{F9EFBE8C-14D0-45FD-881B-9E74931B7BF0}" type="pres">
      <dgm:prSet presAssocID="{D71D9845-B720-431B-B409-C82B4BE73F59}" presName="tx2" presStyleLbl="revTx" presStyleIdx="3" presStyleCnt="6"/>
      <dgm:spPr/>
      <dgm:t>
        <a:bodyPr/>
        <a:lstStyle/>
        <a:p>
          <a:endParaRPr lang="en-IN"/>
        </a:p>
      </dgm:t>
    </dgm:pt>
    <dgm:pt modelId="{91CB42D7-9C86-428C-A216-AB606AEB609F}" type="pres">
      <dgm:prSet presAssocID="{D71D9845-B720-431B-B409-C82B4BE73F59}" presName="vert2" presStyleCnt="0"/>
      <dgm:spPr/>
    </dgm:pt>
    <dgm:pt modelId="{2BB2E6A1-7745-49DA-B7AC-89BD0F1FFDAA}" type="pres">
      <dgm:prSet presAssocID="{D71D9845-B720-431B-B409-C82B4BE73F59}" presName="thinLine2b" presStyleLbl="callout" presStyleIdx="2" presStyleCnt="5"/>
      <dgm:spPr/>
    </dgm:pt>
    <dgm:pt modelId="{AD0D2C39-8277-47A0-B3E7-26BBC42703D3}" type="pres">
      <dgm:prSet presAssocID="{D71D9845-B720-431B-B409-C82B4BE73F59}" presName="vertSpace2b" presStyleCnt="0"/>
      <dgm:spPr/>
    </dgm:pt>
    <dgm:pt modelId="{3E39D679-8E08-4739-9FAB-4FAA2D221B4B}" type="pres">
      <dgm:prSet presAssocID="{F5F1891B-D997-4335-A2B4-82B15CAEE91D}" presName="horz2" presStyleCnt="0"/>
      <dgm:spPr/>
    </dgm:pt>
    <dgm:pt modelId="{6DAD9E16-71CA-4C4C-96DF-7D47D321337B}" type="pres">
      <dgm:prSet presAssocID="{F5F1891B-D997-4335-A2B4-82B15CAEE91D}" presName="horzSpace2" presStyleCnt="0"/>
      <dgm:spPr/>
    </dgm:pt>
    <dgm:pt modelId="{C46938E3-5121-4B7E-8AED-A967D90C0173}" type="pres">
      <dgm:prSet presAssocID="{F5F1891B-D997-4335-A2B4-82B15CAEE91D}" presName="tx2" presStyleLbl="revTx" presStyleIdx="4" presStyleCnt="6"/>
      <dgm:spPr/>
      <dgm:t>
        <a:bodyPr/>
        <a:lstStyle/>
        <a:p>
          <a:endParaRPr lang="en-IN"/>
        </a:p>
      </dgm:t>
    </dgm:pt>
    <dgm:pt modelId="{DE5D2A02-06F9-478A-8469-EF503C914546}" type="pres">
      <dgm:prSet presAssocID="{F5F1891B-D997-4335-A2B4-82B15CAEE91D}" presName="vert2" presStyleCnt="0"/>
      <dgm:spPr/>
    </dgm:pt>
    <dgm:pt modelId="{CC9F517C-2CE9-4656-8D9B-DC3CAB005041}" type="pres">
      <dgm:prSet presAssocID="{F5F1891B-D997-4335-A2B4-82B15CAEE91D}" presName="thinLine2b" presStyleLbl="callout" presStyleIdx="3" presStyleCnt="5"/>
      <dgm:spPr/>
    </dgm:pt>
    <dgm:pt modelId="{E9677301-E04B-4B74-AD79-43DAEBBF0910}" type="pres">
      <dgm:prSet presAssocID="{F5F1891B-D997-4335-A2B4-82B15CAEE91D}" presName="vertSpace2b" presStyleCnt="0"/>
      <dgm:spPr/>
    </dgm:pt>
    <dgm:pt modelId="{B8B1257E-A154-489F-B17F-A8EF6134A384}" type="pres">
      <dgm:prSet presAssocID="{1B6BF623-5A6F-4F0F-A1B0-DAC84A9572FB}" presName="horz2" presStyleCnt="0"/>
      <dgm:spPr/>
    </dgm:pt>
    <dgm:pt modelId="{1354BEFF-B181-4DA0-81CD-2D10B04BC05D}" type="pres">
      <dgm:prSet presAssocID="{1B6BF623-5A6F-4F0F-A1B0-DAC84A9572FB}" presName="horzSpace2" presStyleCnt="0"/>
      <dgm:spPr/>
    </dgm:pt>
    <dgm:pt modelId="{A1AC3E6C-5F1A-43B5-9613-6EAA6E3036F9}" type="pres">
      <dgm:prSet presAssocID="{1B6BF623-5A6F-4F0F-A1B0-DAC84A9572FB}" presName="tx2" presStyleLbl="revTx" presStyleIdx="5" presStyleCnt="6"/>
      <dgm:spPr/>
      <dgm:t>
        <a:bodyPr/>
        <a:lstStyle/>
        <a:p>
          <a:endParaRPr lang="en-IN"/>
        </a:p>
      </dgm:t>
    </dgm:pt>
    <dgm:pt modelId="{5FBB025C-48CE-49C1-BF53-84CB1E8F3C55}" type="pres">
      <dgm:prSet presAssocID="{1B6BF623-5A6F-4F0F-A1B0-DAC84A9572FB}" presName="vert2" presStyleCnt="0"/>
      <dgm:spPr/>
    </dgm:pt>
    <dgm:pt modelId="{DB6BCE4A-6DE9-4696-870E-C5F9DA47A40B}" type="pres">
      <dgm:prSet presAssocID="{1B6BF623-5A6F-4F0F-A1B0-DAC84A9572FB}" presName="thinLine2b" presStyleLbl="callout" presStyleIdx="4" presStyleCnt="5"/>
      <dgm:spPr/>
    </dgm:pt>
    <dgm:pt modelId="{8F23B5C6-40FC-4414-A2D1-5ED8802E3942}" type="pres">
      <dgm:prSet presAssocID="{1B6BF623-5A6F-4F0F-A1B0-DAC84A9572FB}" presName="vertSpace2b" presStyleCnt="0"/>
      <dgm:spPr/>
    </dgm:pt>
  </dgm:ptLst>
  <dgm:cxnLst>
    <dgm:cxn modelId="{311CDDA1-F07A-4A97-9EE9-E46CCC9E73B9}" srcId="{CAE48282-8427-4D20-977E-2537609038FC}" destId="{9F75DDA6-957F-451B-AA84-7DDA57A04CF7}" srcOrd="0" destOrd="0" parTransId="{36094538-6B7F-4327-B518-E4B5793CFCC8}" sibTransId="{3E426E00-108C-4911-838A-E30618076CAD}"/>
    <dgm:cxn modelId="{01B13A88-C1D5-40B0-B35C-E121BB7A28CD}" srcId="{9F75DDA6-957F-451B-AA84-7DDA57A04CF7}" destId="{0F400EDB-213A-4890-9B73-D61661D5F34C}" srcOrd="1" destOrd="0" parTransId="{7EFD110D-583A-47CA-B499-EC692D92F922}" sibTransId="{CD79947A-9AE9-498E-9F55-D72B9D367EA1}"/>
    <dgm:cxn modelId="{58AC2ACB-72E9-4ABE-8DE9-AC63E6B43A65}" srcId="{9F75DDA6-957F-451B-AA84-7DDA57A04CF7}" destId="{1B6BF623-5A6F-4F0F-A1B0-DAC84A9572FB}" srcOrd="4" destOrd="0" parTransId="{537EF7EF-87DF-4CFE-A7B3-4157B58D66A7}" sibTransId="{B256F4D7-EFC1-4371-84AF-D2A39CDC7D48}"/>
    <dgm:cxn modelId="{1BFAA9FC-2220-49F7-8C74-3693E561ABF9}" type="presOf" srcId="{D71D9845-B720-431B-B409-C82B4BE73F59}" destId="{F9EFBE8C-14D0-45FD-881B-9E74931B7BF0}" srcOrd="0" destOrd="0" presId="urn:microsoft.com/office/officeart/2008/layout/LinedList"/>
    <dgm:cxn modelId="{83475550-A49D-47D5-B86C-7B02A137E7A7}" type="presOf" srcId="{9F75DDA6-957F-451B-AA84-7DDA57A04CF7}" destId="{ACC2C854-3A96-40AE-862D-A36CFBD883B2}" srcOrd="0" destOrd="0" presId="urn:microsoft.com/office/officeart/2008/layout/LinedList"/>
    <dgm:cxn modelId="{7789B00A-E048-4E74-A23C-11B0B82693CD}" srcId="{9F75DDA6-957F-451B-AA84-7DDA57A04CF7}" destId="{D71D9845-B720-431B-B409-C82B4BE73F59}" srcOrd="2" destOrd="0" parTransId="{3E808B58-B550-4B2B-BE00-E8416C64B16C}" sibTransId="{24CDD549-41BF-4697-AAA9-B427CC279EAD}"/>
    <dgm:cxn modelId="{1D599592-261A-40DC-AC06-C829BB06B0EB}" type="presOf" srcId="{0F400EDB-213A-4890-9B73-D61661D5F34C}" destId="{18E2A17B-A607-4DEE-A62A-7DC70930448E}" srcOrd="0" destOrd="0" presId="urn:microsoft.com/office/officeart/2008/layout/LinedList"/>
    <dgm:cxn modelId="{6A0F839B-E7D5-45EB-8CCC-ECF8E20E9CF0}" type="presOf" srcId="{1B6BF623-5A6F-4F0F-A1B0-DAC84A9572FB}" destId="{A1AC3E6C-5F1A-43B5-9613-6EAA6E3036F9}" srcOrd="0" destOrd="0" presId="urn:microsoft.com/office/officeart/2008/layout/LinedList"/>
    <dgm:cxn modelId="{56CAB0F0-F984-4956-852E-1658634A4C3B}" type="presOf" srcId="{CAE48282-8427-4D20-977E-2537609038FC}" destId="{3304A406-95E3-41C6-91D6-92D9409D608B}" srcOrd="0" destOrd="0" presId="urn:microsoft.com/office/officeart/2008/layout/LinedList"/>
    <dgm:cxn modelId="{ACECFF3C-9754-4C4D-9E90-91EFEB667210}" srcId="{9F75DDA6-957F-451B-AA84-7DDA57A04CF7}" destId="{077FE548-6A09-40D8-91D6-1689A8DC4F99}" srcOrd="0" destOrd="0" parTransId="{CF71DE3C-BB81-4214-9ABD-B78A341A5616}" sibTransId="{750546C6-B4F2-4AC4-99FC-D2E1BE2F7ED6}"/>
    <dgm:cxn modelId="{68487237-C367-4553-9044-D2300E09BF26}" type="presOf" srcId="{077FE548-6A09-40D8-91D6-1689A8DC4F99}" destId="{D959AC8F-DCEA-40E3-B233-CD466DE19FC4}" srcOrd="0" destOrd="0" presId="urn:microsoft.com/office/officeart/2008/layout/LinedList"/>
    <dgm:cxn modelId="{AD0B6B11-EED5-4882-8A0B-5428E9E01504}" type="presOf" srcId="{F5F1891B-D997-4335-A2B4-82B15CAEE91D}" destId="{C46938E3-5121-4B7E-8AED-A967D90C0173}" srcOrd="0" destOrd="0" presId="urn:microsoft.com/office/officeart/2008/layout/LinedList"/>
    <dgm:cxn modelId="{7E384A3D-AE8F-494A-B4C8-F7C1413A015B}" srcId="{9F75DDA6-957F-451B-AA84-7DDA57A04CF7}" destId="{F5F1891B-D997-4335-A2B4-82B15CAEE91D}" srcOrd="3" destOrd="0" parTransId="{37A751D2-B8D6-4795-AFA6-AD92EBEE1EAE}" sibTransId="{408843A4-A3BA-4F49-8CBB-848D06524143}"/>
    <dgm:cxn modelId="{75E2C438-E4A8-49BB-8AB7-5E900E96E6B6}" type="presParOf" srcId="{3304A406-95E3-41C6-91D6-92D9409D608B}" destId="{C3E5B6AC-F826-4EA0-98CD-313A381CCE43}" srcOrd="0" destOrd="0" presId="urn:microsoft.com/office/officeart/2008/layout/LinedList"/>
    <dgm:cxn modelId="{872DCB80-082D-4667-A838-C073510F6D6A}" type="presParOf" srcId="{3304A406-95E3-41C6-91D6-92D9409D608B}" destId="{7E2ECC03-491C-4EC4-AE6F-6E1D4DA3C9A3}" srcOrd="1" destOrd="0" presId="urn:microsoft.com/office/officeart/2008/layout/LinedList"/>
    <dgm:cxn modelId="{386B0319-B895-4F92-B572-D1FAD906FC5D}" type="presParOf" srcId="{7E2ECC03-491C-4EC4-AE6F-6E1D4DA3C9A3}" destId="{ACC2C854-3A96-40AE-862D-A36CFBD883B2}" srcOrd="0" destOrd="0" presId="urn:microsoft.com/office/officeart/2008/layout/LinedList"/>
    <dgm:cxn modelId="{1CE024B4-D75F-4BEE-B3E5-99EFC7AD07C6}" type="presParOf" srcId="{7E2ECC03-491C-4EC4-AE6F-6E1D4DA3C9A3}" destId="{867998D5-7291-4D59-891E-14AE03811114}" srcOrd="1" destOrd="0" presId="urn:microsoft.com/office/officeart/2008/layout/LinedList"/>
    <dgm:cxn modelId="{683B3308-521D-42FA-ACBB-DC5255BBDFD3}" type="presParOf" srcId="{867998D5-7291-4D59-891E-14AE03811114}" destId="{F05C659C-2CDF-47E8-9448-1A36BB11E932}" srcOrd="0" destOrd="0" presId="urn:microsoft.com/office/officeart/2008/layout/LinedList"/>
    <dgm:cxn modelId="{A37635F5-3E55-45E1-ABC7-F7EF1F744D1D}" type="presParOf" srcId="{867998D5-7291-4D59-891E-14AE03811114}" destId="{31FC976D-1D95-4C55-A74C-8BE26C8EF126}" srcOrd="1" destOrd="0" presId="urn:microsoft.com/office/officeart/2008/layout/LinedList"/>
    <dgm:cxn modelId="{B810E940-4A94-4BF7-BB76-2B89ED5A896B}" type="presParOf" srcId="{31FC976D-1D95-4C55-A74C-8BE26C8EF126}" destId="{0300A6CE-B2AA-4CE6-ADB8-0A862536B734}" srcOrd="0" destOrd="0" presId="urn:microsoft.com/office/officeart/2008/layout/LinedList"/>
    <dgm:cxn modelId="{1BB5D218-C867-4E7B-B7C4-0B3F10817897}" type="presParOf" srcId="{31FC976D-1D95-4C55-A74C-8BE26C8EF126}" destId="{D959AC8F-DCEA-40E3-B233-CD466DE19FC4}" srcOrd="1" destOrd="0" presId="urn:microsoft.com/office/officeart/2008/layout/LinedList"/>
    <dgm:cxn modelId="{E9C25B35-D05D-43D9-922C-EBC824FAEA79}" type="presParOf" srcId="{31FC976D-1D95-4C55-A74C-8BE26C8EF126}" destId="{1AE4886D-736F-49DE-B226-24F52EA94DF7}" srcOrd="2" destOrd="0" presId="urn:microsoft.com/office/officeart/2008/layout/LinedList"/>
    <dgm:cxn modelId="{207E4D17-62D5-4B3B-9E65-028F4BD04A46}" type="presParOf" srcId="{867998D5-7291-4D59-891E-14AE03811114}" destId="{8EC1ADA0-D6C1-48C8-8D89-2C4F7665446F}" srcOrd="2" destOrd="0" presId="urn:microsoft.com/office/officeart/2008/layout/LinedList"/>
    <dgm:cxn modelId="{02142977-8DB7-4370-A552-CEA20E4DE908}" type="presParOf" srcId="{867998D5-7291-4D59-891E-14AE03811114}" destId="{B817AD6C-F01C-482C-B086-AE616A9E1003}" srcOrd="3" destOrd="0" presId="urn:microsoft.com/office/officeart/2008/layout/LinedList"/>
    <dgm:cxn modelId="{643F4050-3B4C-40F5-AB8E-BBFE8EF7C904}" type="presParOf" srcId="{867998D5-7291-4D59-891E-14AE03811114}" destId="{BA681E44-A99F-4ADE-85A1-A39EDBB34A79}" srcOrd="4" destOrd="0" presId="urn:microsoft.com/office/officeart/2008/layout/LinedList"/>
    <dgm:cxn modelId="{D805D6D0-439D-4296-B939-B8D3405FC790}" type="presParOf" srcId="{BA681E44-A99F-4ADE-85A1-A39EDBB34A79}" destId="{AA51C5E8-6173-4275-B5C6-357B0EFFDC8C}" srcOrd="0" destOrd="0" presId="urn:microsoft.com/office/officeart/2008/layout/LinedList"/>
    <dgm:cxn modelId="{0A12BB3F-23E2-4724-97F9-5D056E2DB04A}" type="presParOf" srcId="{BA681E44-A99F-4ADE-85A1-A39EDBB34A79}" destId="{18E2A17B-A607-4DEE-A62A-7DC70930448E}" srcOrd="1" destOrd="0" presId="urn:microsoft.com/office/officeart/2008/layout/LinedList"/>
    <dgm:cxn modelId="{44671962-BCE0-4A4A-BB78-2DAEAC2FEBDB}" type="presParOf" srcId="{BA681E44-A99F-4ADE-85A1-A39EDBB34A79}" destId="{3A615BDF-DF82-41B8-A8B0-BF9199A81370}" srcOrd="2" destOrd="0" presId="urn:microsoft.com/office/officeart/2008/layout/LinedList"/>
    <dgm:cxn modelId="{8C3225D0-8095-4565-A734-DB996E81B634}" type="presParOf" srcId="{867998D5-7291-4D59-891E-14AE03811114}" destId="{7DA0E403-3E93-442F-AA1F-6E44D556086D}" srcOrd="5" destOrd="0" presId="urn:microsoft.com/office/officeart/2008/layout/LinedList"/>
    <dgm:cxn modelId="{7EC20302-BA54-4BD6-8B7B-D7F7FDD1831D}" type="presParOf" srcId="{867998D5-7291-4D59-891E-14AE03811114}" destId="{18FFD70A-5044-4A73-82CD-9F83B7C2EEFB}" srcOrd="6" destOrd="0" presId="urn:microsoft.com/office/officeart/2008/layout/LinedList"/>
    <dgm:cxn modelId="{17D6D119-B49D-4939-B757-19B91902C41E}" type="presParOf" srcId="{867998D5-7291-4D59-891E-14AE03811114}" destId="{C865AE65-44B7-4C9E-95A8-5D7B3EF8BBC3}" srcOrd="7" destOrd="0" presId="urn:microsoft.com/office/officeart/2008/layout/LinedList"/>
    <dgm:cxn modelId="{A04BD70B-7C53-41FE-B20F-1ABBF1CC1348}" type="presParOf" srcId="{C865AE65-44B7-4C9E-95A8-5D7B3EF8BBC3}" destId="{417FC7F6-8813-4C9D-A1C6-5A2149F8BCD5}" srcOrd="0" destOrd="0" presId="urn:microsoft.com/office/officeart/2008/layout/LinedList"/>
    <dgm:cxn modelId="{D8D1FC05-2F23-4DDD-AE52-60DB8A6217AD}" type="presParOf" srcId="{C865AE65-44B7-4C9E-95A8-5D7B3EF8BBC3}" destId="{F9EFBE8C-14D0-45FD-881B-9E74931B7BF0}" srcOrd="1" destOrd="0" presId="urn:microsoft.com/office/officeart/2008/layout/LinedList"/>
    <dgm:cxn modelId="{BC4C67B4-C035-4D3F-82A8-D97BFB079E21}" type="presParOf" srcId="{C865AE65-44B7-4C9E-95A8-5D7B3EF8BBC3}" destId="{91CB42D7-9C86-428C-A216-AB606AEB609F}" srcOrd="2" destOrd="0" presId="urn:microsoft.com/office/officeart/2008/layout/LinedList"/>
    <dgm:cxn modelId="{3783B526-1448-4D9B-AFC0-81DCBE548FBE}" type="presParOf" srcId="{867998D5-7291-4D59-891E-14AE03811114}" destId="{2BB2E6A1-7745-49DA-B7AC-89BD0F1FFDAA}" srcOrd="8" destOrd="0" presId="urn:microsoft.com/office/officeart/2008/layout/LinedList"/>
    <dgm:cxn modelId="{33722159-FE99-46C9-8867-9991A516AE98}" type="presParOf" srcId="{867998D5-7291-4D59-891E-14AE03811114}" destId="{AD0D2C39-8277-47A0-B3E7-26BBC42703D3}" srcOrd="9" destOrd="0" presId="urn:microsoft.com/office/officeart/2008/layout/LinedList"/>
    <dgm:cxn modelId="{1D21BE7E-5BA1-4568-A1E4-0F6B23DA1409}" type="presParOf" srcId="{867998D5-7291-4D59-891E-14AE03811114}" destId="{3E39D679-8E08-4739-9FAB-4FAA2D221B4B}" srcOrd="10" destOrd="0" presId="urn:microsoft.com/office/officeart/2008/layout/LinedList"/>
    <dgm:cxn modelId="{870B6ACB-B46B-4AD6-8CF8-A9F7A6B41180}" type="presParOf" srcId="{3E39D679-8E08-4739-9FAB-4FAA2D221B4B}" destId="{6DAD9E16-71CA-4C4C-96DF-7D47D321337B}" srcOrd="0" destOrd="0" presId="urn:microsoft.com/office/officeart/2008/layout/LinedList"/>
    <dgm:cxn modelId="{7BA33007-61C3-4445-B5BC-C6C1E4A73548}" type="presParOf" srcId="{3E39D679-8E08-4739-9FAB-4FAA2D221B4B}" destId="{C46938E3-5121-4B7E-8AED-A967D90C0173}" srcOrd="1" destOrd="0" presId="urn:microsoft.com/office/officeart/2008/layout/LinedList"/>
    <dgm:cxn modelId="{4AFF9727-821F-4929-9552-E7CA86659AAB}" type="presParOf" srcId="{3E39D679-8E08-4739-9FAB-4FAA2D221B4B}" destId="{DE5D2A02-06F9-478A-8469-EF503C914546}" srcOrd="2" destOrd="0" presId="urn:microsoft.com/office/officeart/2008/layout/LinedList"/>
    <dgm:cxn modelId="{CE863BEA-706E-407F-BFF9-3B92788392A1}" type="presParOf" srcId="{867998D5-7291-4D59-891E-14AE03811114}" destId="{CC9F517C-2CE9-4656-8D9B-DC3CAB005041}" srcOrd="11" destOrd="0" presId="urn:microsoft.com/office/officeart/2008/layout/LinedList"/>
    <dgm:cxn modelId="{C9768AD7-676B-439F-AFC7-E99592B960E8}" type="presParOf" srcId="{867998D5-7291-4D59-891E-14AE03811114}" destId="{E9677301-E04B-4B74-AD79-43DAEBBF0910}" srcOrd="12" destOrd="0" presId="urn:microsoft.com/office/officeart/2008/layout/LinedList"/>
    <dgm:cxn modelId="{450280B1-06BD-4DCD-A582-87B080C313A3}" type="presParOf" srcId="{867998D5-7291-4D59-891E-14AE03811114}" destId="{B8B1257E-A154-489F-B17F-A8EF6134A384}" srcOrd="13" destOrd="0" presId="urn:microsoft.com/office/officeart/2008/layout/LinedList"/>
    <dgm:cxn modelId="{6BE86376-5EF5-4ACB-9E47-516A2E4F17A7}" type="presParOf" srcId="{B8B1257E-A154-489F-B17F-A8EF6134A384}" destId="{1354BEFF-B181-4DA0-81CD-2D10B04BC05D}" srcOrd="0" destOrd="0" presId="urn:microsoft.com/office/officeart/2008/layout/LinedList"/>
    <dgm:cxn modelId="{F133DBCB-3E28-469D-B54A-0AD1CC64B362}" type="presParOf" srcId="{B8B1257E-A154-489F-B17F-A8EF6134A384}" destId="{A1AC3E6C-5F1A-43B5-9613-6EAA6E3036F9}" srcOrd="1" destOrd="0" presId="urn:microsoft.com/office/officeart/2008/layout/LinedList"/>
    <dgm:cxn modelId="{3DE3FD6A-2AE5-437C-9242-584E43EB60E8}" type="presParOf" srcId="{B8B1257E-A154-489F-B17F-A8EF6134A384}" destId="{5FBB025C-48CE-49C1-BF53-84CB1E8F3C55}" srcOrd="2" destOrd="0" presId="urn:microsoft.com/office/officeart/2008/layout/LinedList"/>
    <dgm:cxn modelId="{D9B31DC1-BA2B-4600-9845-CA0FC1967241}" type="presParOf" srcId="{867998D5-7291-4D59-891E-14AE03811114}" destId="{DB6BCE4A-6DE9-4696-870E-C5F9DA47A40B}" srcOrd="14" destOrd="0" presId="urn:microsoft.com/office/officeart/2008/layout/LinedList"/>
    <dgm:cxn modelId="{E50DC800-8CF3-44DF-AABC-F69F4F487134}" type="presParOf" srcId="{867998D5-7291-4D59-891E-14AE03811114}" destId="{8F23B5C6-40FC-4414-A2D1-5ED8802E3942}" srcOrd="15"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90A10B9-1564-4F44-B03B-AF20B99CD2C1}" type="doc">
      <dgm:prSet loTypeId="urn:microsoft.com/office/officeart/2008/layout/LinedList" loCatId="list" qsTypeId="urn:microsoft.com/office/officeart/2005/8/quickstyle/simple1" qsCatId="simple" csTypeId="urn:microsoft.com/office/officeart/2005/8/colors/accent6_1" csCatId="accent6" phldr="1"/>
      <dgm:spPr/>
      <dgm:t>
        <a:bodyPr/>
        <a:lstStyle/>
        <a:p>
          <a:endParaRPr lang="en-IN"/>
        </a:p>
      </dgm:t>
    </dgm:pt>
    <dgm:pt modelId="{C9321330-8A40-464C-A2B2-79E842EB10B3}">
      <dgm:prSet phldrT="[Text]" custT="1"/>
      <dgm:spPr/>
      <dgm:t>
        <a:bodyPr/>
        <a:lstStyle/>
        <a:p>
          <a:r>
            <a:rPr lang="en-IN" sz="1400" dirty="0" smtClean="0"/>
            <a:t> </a:t>
          </a:r>
          <a:r>
            <a:rPr lang="en-IN" sz="1600" dirty="0" smtClean="0"/>
            <a:t>Source Control</a:t>
          </a:r>
          <a:endParaRPr lang="en-IN" sz="1600" dirty="0"/>
        </a:p>
      </dgm:t>
    </dgm:pt>
    <dgm:pt modelId="{E3F03D96-DAAA-49D2-AE73-26A43BE76E12}" type="parTrans" cxnId="{43DBDDC7-150A-4688-86A2-F33A7ABE0488}">
      <dgm:prSet/>
      <dgm:spPr/>
      <dgm:t>
        <a:bodyPr/>
        <a:lstStyle/>
        <a:p>
          <a:endParaRPr lang="en-IN"/>
        </a:p>
      </dgm:t>
    </dgm:pt>
    <dgm:pt modelId="{9670FFDA-5CE7-46B8-811D-0880FD25CC5D}" type="sibTrans" cxnId="{43DBDDC7-150A-4688-86A2-F33A7ABE0488}">
      <dgm:prSet/>
      <dgm:spPr/>
      <dgm:t>
        <a:bodyPr/>
        <a:lstStyle/>
        <a:p>
          <a:endParaRPr lang="en-IN"/>
        </a:p>
      </dgm:t>
    </dgm:pt>
    <dgm:pt modelId="{82498BEA-07E4-43C4-95A7-34589F277204}">
      <dgm:prSet phldrT="[Text]" custT="1"/>
      <dgm:spPr/>
      <dgm:t>
        <a:bodyPr/>
        <a:lstStyle/>
        <a:p>
          <a:r>
            <a:rPr lang="en-IN" sz="1600" dirty="0" smtClean="0"/>
            <a:t>Source control  includes system </a:t>
          </a:r>
          <a:r>
            <a:rPr lang="en-IN" sz="1600" dirty="0" err="1" smtClean="0"/>
            <a:t>configs</a:t>
          </a:r>
          <a:r>
            <a:rPr lang="en-IN" sz="1600" dirty="0" smtClean="0"/>
            <a:t>, start up scripts, server and network configurations </a:t>
          </a:r>
          <a:endParaRPr lang="en-IN" sz="1600" dirty="0"/>
        </a:p>
      </dgm:t>
    </dgm:pt>
    <dgm:pt modelId="{6A864051-976C-4639-96A1-6F0DD254780C}" type="parTrans" cxnId="{2EFCC2B2-2638-43B7-8E33-5B26522218AD}">
      <dgm:prSet/>
      <dgm:spPr/>
      <dgm:t>
        <a:bodyPr/>
        <a:lstStyle/>
        <a:p>
          <a:endParaRPr lang="en-IN"/>
        </a:p>
      </dgm:t>
    </dgm:pt>
    <dgm:pt modelId="{9720D798-1793-4FA2-918E-46B0F27E48A6}" type="sibTrans" cxnId="{2EFCC2B2-2638-43B7-8E33-5B26522218AD}">
      <dgm:prSet/>
      <dgm:spPr/>
      <dgm:t>
        <a:bodyPr/>
        <a:lstStyle/>
        <a:p>
          <a:endParaRPr lang="en-IN"/>
        </a:p>
      </dgm:t>
    </dgm:pt>
    <dgm:pt modelId="{E515AF0A-92B1-4914-B3F6-555ABCC557E0}">
      <dgm:prSet phldrT="[Text]" custT="1"/>
      <dgm:spPr/>
      <dgm:t>
        <a:bodyPr/>
        <a:lstStyle/>
        <a:p>
          <a:r>
            <a:rPr lang="en-IN" sz="1600" dirty="0" smtClean="0"/>
            <a:t>A source control tool is very valuable tool for CD and </a:t>
          </a:r>
          <a:r>
            <a:rPr lang="en-IN" sz="1600" dirty="0" err="1" smtClean="0"/>
            <a:t>DevOps</a:t>
          </a:r>
          <a:endParaRPr lang="en-IN" sz="1600" dirty="0"/>
        </a:p>
      </dgm:t>
    </dgm:pt>
    <dgm:pt modelId="{22F6A930-48C8-43A8-B8CF-A45DBED43BFB}" type="parTrans" cxnId="{F3EAEFD8-EFE8-4131-B0A9-B4CD119FAD85}">
      <dgm:prSet/>
      <dgm:spPr/>
      <dgm:t>
        <a:bodyPr/>
        <a:lstStyle/>
        <a:p>
          <a:endParaRPr lang="en-IN"/>
        </a:p>
      </dgm:t>
    </dgm:pt>
    <dgm:pt modelId="{0DCF892B-93B0-4A74-BAD2-60F0AE85E8D2}" type="sibTrans" cxnId="{F3EAEFD8-EFE8-4131-B0A9-B4CD119FAD85}">
      <dgm:prSet/>
      <dgm:spPr/>
      <dgm:t>
        <a:bodyPr/>
        <a:lstStyle/>
        <a:p>
          <a:endParaRPr lang="en-IN"/>
        </a:p>
      </dgm:t>
    </dgm:pt>
    <dgm:pt modelId="{0BF13235-EC23-486D-8D2F-2BC85FC8AF09}" type="pres">
      <dgm:prSet presAssocID="{890A10B9-1564-4F44-B03B-AF20B99CD2C1}" presName="vert0" presStyleCnt="0">
        <dgm:presLayoutVars>
          <dgm:dir/>
          <dgm:animOne val="branch"/>
          <dgm:animLvl val="lvl"/>
        </dgm:presLayoutVars>
      </dgm:prSet>
      <dgm:spPr/>
      <dgm:t>
        <a:bodyPr/>
        <a:lstStyle/>
        <a:p>
          <a:endParaRPr lang="en-IN"/>
        </a:p>
      </dgm:t>
    </dgm:pt>
    <dgm:pt modelId="{3AEAB622-998D-4FB4-99DB-7C0FC2BAC15C}" type="pres">
      <dgm:prSet presAssocID="{C9321330-8A40-464C-A2B2-79E842EB10B3}" presName="thickLine" presStyleLbl="alignNode1" presStyleIdx="0" presStyleCnt="1"/>
      <dgm:spPr/>
      <dgm:t>
        <a:bodyPr/>
        <a:lstStyle/>
        <a:p>
          <a:endParaRPr lang="en-IN"/>
        </a:p>
      </dgm:t>
    </dgm:pt>
    <dgm:pt modelId="{E1FF9469-4235-483B-8676-3CEE2C6ADF49}" type="pres">
      <dgm:prSet presAssocID="{C9321330-8A40-464C-A2B2-79E842EB10B3}" presName="horz1" presStyleCnt="0"/>
      <dgm:spPr/>
    </dgm:pt>
    <dgm:pt modelId="{E832C10C-A62C-4466-B920-B10BCAEBDE14}" type="pres">
      <dgm:prSet presAssocID="{C9321330-8A40-464C-A2B2-79E842EB10B3}" presName="tx1" presStyleLbl="revTx" presStyleIdx="0" presStyleCnt="3"/>
      <dgm:spPr/>
      <dgm:t>
        <a:bodyPr/>
        <a:lstStyle/>
        <a:p>
          <a:endParaRPr lang="en-IN"/>
        </a:p>
      </dgm:t>
    </dgm:pt>
    <dgm:pt modelId="{1B647687-76B8-4D8A-B623-0C0C6DA30EAA}" type="pres">
      <dgm:prSet presAssocID="{C9321330-8A40-464C-A2B2-79E842EB10B3}" presName="vert1" presStyleCnt="0"/>
      <dgm:spPr/>
    </dgm:pt>
    <dgm:pt modelId="{9C4142B7-C4D9-46AF-85CD-5FA6632E601C}" type="pres">
      <dgm:prSet presAssocID="{E515AF0A-92B1-4914-B3F6-555ABCC557E0}" presName="vertSpace2a" presStyleCnt="0"/>
      <dgm:spPr/>
    </dgm:pt>
    <dgm:pt modelId="{5ABF5EA5-9212-4CF7-A16B-5FD015232121}" type="pres">
      <dgm:prSet presAssocID="{E515AF0A-92B1-4914-B3F6-555ABCC557E0}" presName="horz2" presStyleCnt="0"/>
      <dgm:spPr/>
    </dgm:pt>
    <dgm:pt modelId="{8F45C2C3-1CA0-498F-8585-C1ED19024FC2}" type="pres">
      <dgm:prSet presAssocID="{E515AF0A-92B1-4914-B3F6-555ABCC557E0}" presName="horzSpace2" presStyleCnt="0"/>
      <dgm:spPr/>
    </dgm:pt>
    <dgm:pt modelId="{E37D3729-4BF6-4DB8-8205-B43B70C7F6C2}" type="pres">
      <dgm:prSet presAssocID="{E515AF0A-92B1-4914-B3F6-555ABCC557E0}" presName="tx2" presStyleLbl="revTx" presStyleIdx="1" presStyleCnt="3"/>
      <dgm:spPr/>
      <dgm:t>
        <a:bodyPr/>
        <a:lstStyle/>
        <a:p>
          <a:endParaRPr lang="en-IN"/>
        </a:p>
      </dgm:t>
    </dgm:pt>
    <dgm:pt modelId="{14831887-85C2-4463-9C31-060F27802D7A}" type="pres">
      <dgm:prSet presAssocID="{E515AF0A-92B1-4914-B3F6-555ABCC557E0}" presName="vert2" presStyleCnt="0"/>
      <dgm:spPr/>
    </dgm:pt>
    <dgm:pt modelId="{4F636273-9672-4106-91B2-9E6B4EB5A2E5}" type="pres">
      <dgm:prSet presAssocID="{E515AF0A-92B1-4914-B3F6-555ABCC557E0}" presName="thinLine2b" presStyleLbl="callout" presStyleIdx="0" presStyleCnt="2"/>
      <dgm:spPr/>
    </dgm:pt>
    <dgm:pt modelId="{406FD5A7-8434-4198-8F34-91483F997BE4}" type="pres">
      <dgm:prSet presAssocID="{E515AF0A-92B1-4914-B3F6-555ABCC557E0}" presName="vertSpace2b" presStyleCnt="0"/>
      <dgm:spPr/>
    </dgm:pt>
    <dgm:pt modelId="{B7A9224D-2D21-4B38-ADB5-66264C63B68F}" type="pres">
      <dgm:prSet presAssocID="{82498BEA-07E4-43C4-95A7-34589F277204}" presName="horz2" presStyleCnt="0"/>
      <dgm:spPr/>
    </dgm:pt>
    <dgm:pt modelId="{EDC1E641-C208-401D-84CF-58D2FB40D590}" type="pres">
      <dgm:prSet presAssocID="{82498BEA-07E4-43C4-95A7-34589F277204}" presName="horzSpace2" presStyleCnt="0"/>
      <dgm:spPr/>
    </dgm:pt>
    <dgm:pt modelId="{78281610-FB42-4EA0-8189-32589391D957}" type="pres">
      <dgm:prSet presAssocID="{82498BEA-07E4-43C4-95A7-34589F277204}" presName="tx2" presStyleLbl="revTx" presStyleIdx="2" presStyleCnt="3"/>
      <dgm:spPr/>
      <dgm:t>
        <a:bodyPr/>
        <a:lstStyle/>
        <a:p>
          <a:endParaRPr lang="en-IN"/>
        </a:p>
      </dgm:t>
    </dgm:pt>
    <dgm:pt modelId="{3C18A3F0-D697-46AA-A50E-0E506C749E56}" type="pres">
      <dgm:prSet presAssocID="{82498BEA-07E4-43C4-95A7-34589F277204}" presName="vert2" presStyleCnt="0"/>
      <dgm:spPr/>
    </dgm:pt>
    <dgm:pt modelId="{B23F14B9-43AA-4147-94D5-08A0835A1E03}" type="pres">
      <dgm:prSet presAssocID="{82498BEA-07E4-43C4-95A7-34589F277204}" presName="thinLine2b" presStyleLbl="callout" presStyleIdx="1" presStyleCnt="2"/>
      <dgm:spPr/>
    </dgm:pt>
    <dgm:pt modelId="{ACA556C7-4489-46C7-A6C1-8EA00554C7E8}" type="pres">
      <dgm:prSet presAssocID="{82498BEA-07E4-43C4-95A7-34589F277204}" presName="vertSpace2b" presStyleCnt="0"/>
      <dgm:spPr/>
    </dgm:pt>
  </dgm:ptLst>
  <dgm:cxnLst>
    <dgm:cxn modelId="{2EFCC2B2-2638-43B7-8E33-5B26522218AD}" srcId="{C9321330-8A40-464C-A2B2-79E842EB10B3}" destId="{82498BEA-07E4-43C4-95A7-34589F277204}" srcOrd="1" destOrd="0" parTransId="{6A864051-976C-4639-96A1-6F0DD254780C}" sibTransId="{9720D798-1793-4FA2-918E-46B0F27E48A6}"/>
    <dgm:cxn modelId="{43DBDDC7-150A-4688-86A2-F33A7ABE0488}" srcId="{890A10B9-1564-4F44-B03B-AF20B99CD2C1}" destId="{C9321330-8A40-464C-A2B2-79E842EB10B3}" srcOrd="0" destOrd="0" parTransId="{E3F03D96-DAAA-49D2-AE73-26A43BE76E12}" sibTransId="{9670FFDA-5CE7-46B8-811D-0880FD25CC5D}"/>
    <dgm:cxn modelId="{35B38C2B-4699-42A9-86D7-9A4425FC446E}" type="presOf" srcId="{E515AF0A-92B1-4914-B3F6-555ABCC557E0}" destId="{E37D3729-4BF6-4DB8-8205-B43B70C7F6C2}" srcOrd="0" destOrd="0" presId="urn:microsoft.com/office/officeart/2008/layout/LinedList"/>
    <dgm:cxn modelId="{F3EAEFD8-EFE8-4131-B0A9-B4CD119FAD85}" srcId="{C9321330-8A40-464C-A2B2-79E842EB10B3}" destId="{E515AF0A-92B1-4914-B3F6-555ABCC557E0}" srcOrd="0" destOrd="0" parTransId="{22F6A930-48C8-43A8-B8CF-A45DBED43BFB}" sibTransId="{0DCF892B-93B0-4A74-BAD2-60F0AE85E8D2}"/>
    <dgm:cxn modelId="{2C56A5EF-0FED-4009-9796-BAE07A26284D}" type="presOf" srcId="{C9321330-8A40-464C-A2B2-79E842EB10B3}" destId="{E832C10C-A62C-4466-B920-B10BCAEBDE14}" srcOrd="0" destOrd="0" presId="urn:microsoft.com/office/officeart/2008/layout/LinedList"/>
    <dgm:cxn modelId="{31326784-DBF5-474B-B1FF-C1FFDF813E0A}" type="presOf" srcId="{82498BEA-07E4-43C4-95A7-34589F277204}" destId="{78281610-FB42-4EA0-8189-32589391D957}" srcOrd="0" destOrd="0" presId="urn:microsoft.com/office/officeart/2008/layout/LinedList"/>
    <dgm:cxn modelId="{21FEA0A5-3E93-4DDF-A483-A24EC5A7A44B}" type="presOf" srcId="{890A10B9-1564-4F44-B03B-AF20B99CD2C1}" destId="{0BF13235-EC23-486D-8D2F-2BC85FC8AF09}" srcOrd="0" destOrd="0" presId="urn:microsoft.com/office/officeart/2008/layout/LinedList"/>
    <dgm:cxn modelId="{AEB5DFE2-7E9C-4016-B721-7E95B444AD9E}" type="presParOf" srcId="{0BF13235-EC23-486D-8D2F-2BC85FC8AF09}" destId="{3AEAB622-998D-4FB4-99DB-7C0FC2BAC15C}" srcOrd="0" destOrd="0" presId="urn:microsoft.com/office/officeart/2008/layout/LinedList"/>
    <dgm:cxn modelId="{CCDF70E9-6E7A-4027-9835-E8B366240357}" type="presParOf" srcId="{0BF13235-EC23-486D-8D2F-2BC85FC8AF09}" destId="{E1FF9469-4235-483B-8676-3CEE2C6ADF49}" srcOrd="1" destOrd="0" presId="urn:microsoft.com/office/officeart/2008/layout/LinedList"/>
    <dgm:cxn modelId="{598CCC92-1AC5-42E1-80B6-1CBDA2308544}" type="presParOf" srcId="{E1FF9469-4235-483B-8676-3CEE2C6ADF49}" destId="{E832C10C-A62C-4466-B920-B10BCAEBDE14}" srcOrd="0" destOrd="0" presId="urn:microsoft.com/office/officeart/2008/layout/LinedList"/>
    <dgm:cxn modelId="{A3CF29C1-7BEF-46C5-9E34-B11414E170A4}" type="presParOf" srcId="{E1FF9469-4235-483B-8676-3CEE2C6ADF49}" destId="{1B647687-76B8-4D8A-B623-0C0C6DA30EAA}" srcOrd="1" destOrd="0" presId="urn:microsoft.com/office/officeart/2008/layout/LinedList"/>
    <dgm:cxn modelId="{4AE2BEFE-7822-43DC-A6B8-F627ED153EE2}" type="presParOf" srcId="{1B647687-76B8-4D8A-B623-0C0C6DA30EAA}" destId="{9C4142B7-C4D9-46AF-85CD-5FA6632E601C}" srcOrd="0" destOrd="0" presId="urn:microsoft.com/office/officeart/2008/layout/LinedList"/>
    <dgm:cxn modelId="{01D751F0-13CE-4ADA-9AE7-73A642F9192A}" type="presParOf" srcId="{1B647687-76B8-4D8A-B623-0C0C6DA30EAA}" destId="{5ABF5EA5-9212-4CF7-A16B-5FD015232121}" srcOrd="1" destOrd="0" presId="urn:microsoft.com/office/officeart/2008/layout/LinedList"/>
    <dgm:cxn modelId="{E4B541D9-71DA-4FCB-AA09-E8D7AC7CB1A5}" type="presParOf" srcId="{5ABF5EA5-9212-4CF7-A16B-5FD015232121}" destId="{8F45C2C3-1CA0-498F-8585-C1ED19024FC2}" srcOrd="0" destOrd="0" presId="urn:microsoft.com/office/officeart/2008/layout/LinedList"/>
    <dgm:cxn modelId="{4EF79FBB-D3D3-4B06-8D10-A7A7125943F5}" type="presParOf" srcId="{5ABF5EA5-9212-4CF7-A16B-5FD015232121}" destId="{E37D3729-4BF6-4DB8-8205-B43B70C7F6C2}" srcOrd="1" destOrd="0" presId="urn:microsoft.com/office/officeart/2008/layout/LinedList"/>
    <dgm:cxn modelId="{3F86E06A-938C-48C2-812D-715D4B120892}" type="presParOf" srcId="{5ABF5EA5-9212-4CF7-A16B-5FD015232121}" destId="{14831887-85C2-4463-9C31-060F27802D7A}" srcOrd="2" destOrd="0" presId="urn:microsoft.com/office/officeart/2008/layout/LinedList"/>
    <dgm:cxn modelId="{6F79A76C-F51D-4183-A226-4A5339EC155F}" type="presParOf" srcId="{1B647687-76B8-4D8A-B623-0C0C6DA30EAA}" destId="{4F636273-9672-4106-91B2-9E6B4EB5A2E5}" srcOrd="2" destOrd="0" presId="urn:microsoft.com/office/officeart/2008/layout/LinedList"/>
    <dgm:cxn modelId="{4C7BDD93-11CD-4E33-8C00-22FB77B7CA92}" type="presParOf" srcId="{1B647687-76B8-4D8A-B623-0C0C6DA30EAA}" destId="{406FD5A7-8434-4198-8F34-91483F997BE4}" srcOrd="3" destOrd="0" presId="urn:microsoft.com/office/officeart/2008/layout/LinedList"/>
    <dgm:cxn modelId="{0CEE8F5B-7093-448D-B07F-F931D921F239}" type="presParOf" srcId="{1B647687-76B8-4D8A-B623-0C0C6DA30EAA}" destId="{B7A9224D-2D21-4B38-ADB5-66264C63B68F}" srcOrd="4" destOrd="0" presId="urn:microsoft.com/office/officeart/2008/layout/LinedList"/>
    <dgm:cxn modelId="{3F28A630-3230-4C38-95C5-A31156C74419}" type="presParOf" srcId="{B7A9224D-2D21-4B38-ADB5-66264C63B68F}" destId="{EDC1E641-C208-401D-84CF-58D2FB40D590}" srcOrd="0" destOrd="0" presId="urn:microsoft.com/office/officeart/2008/layout/LinedList"/>
    <dgm:cxn modelId="{751BEDBC-1658-42BB-992E-07E742E635FE}" type="presParOf" srcId="{B7A9224D-2D21-4B38-ADB5-66264C63B68F}" destId="{78281610-FB42-4EA0-8189-32589391D957}" srcOrd="1" destOrd="0" presId="urn:microsoft.com/office/officeart/2008/layout/LinedList"/>
    <dgm:cxn modelId="{F5C69EBA-C3C6-4693-AAEB-626FF5A35876}" type="presParOf" srcId="{B7A9224D-2D21-4B38-ADB5-66264C63B68F}" destId="{3C18A3F0-D697-46AA-A50E-0E506C749E56}" srcOrd="2" destOrd="0" presId="urn:microsoft.com/office/officeart/2008/layout/LinedList"/>
    <dgm:cxn modelId="{9DC9DD2A-D683-415D-BFAA-3C9FE7C7EF33}" type="presParOf" srcId="{1B647687-76B8-4D8A-B623-0C0C6DA30EAA}" destId="{B23F14B9-43AA-4147-94D5-08A0835A1E03}" srcOrd="5" destOrd="0" presId="urn:microsoft.com/office/officeart/2008/layout/LinedList"/>
    <dgm:cxn modelId="{555CCD89-0D45-44A7-81AA-2DE53CC45893}" type="presParOf" srcId="{1B647687-76B8-4D8A-B623-0C0C6DA30EAA}" destId="{ACA556C7-4489-46C7-A6C1-8EA00554C7E8}" srcOrd="6"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AC8C6B-92F6-4BA4-ADD2-122B55E3EAC2}">
      <dsp:nvSpPr>
        <dsp:cNvPr id="0" name=""/>
        <dsp:cNvSpPr/>
      </dsp:nvSpPr>
      <dsp:spPr>
        <a:xfrm>
          <a:off x="2300999" y="486464"/>
          <a:ext cx="1366566" cy="136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1600" kern="1200" dirty="0" smtClean="0"/>
            <a:t>Develop </a:t>
          </a:r>
          <a:endParaRPr lang="en-IN" sz="1600" kern="1200" dirty="0"/>
        </a:p>
      </dsp:txBody>
      <dsp:txXfrm>
        <a:off x="2300999" y="486464"/>
        <a:ext cx="1366566" cy="1366566"/>
      </dsp:txXfrm>
    </dsp:sp>
    <dsp:sp modelId="{CE5F7E75-F1DE-4080-853B-21753217E0B7}">
      <dsp:nvSpPr>
        <dsp:cNvPr id="0" name=""/>
        <dsp:cNvSpPr/>
      </dsp:nvSpPr>
      <dsp:spPr>
        <a:xfrm>
          <a:off x="217143" y="216961"/>
          <a:ext cx="3233771" cy="3233771"/>
        </a:xfrm>
        <a:prstGeom prst="circularArrow">
          <a:avLst>
            <a:gd name="adj1" fmla="val 8241"/>
            <a:gd name="adj2" fmla="val 575443"/>
            <a:gd name="adj3" fmla="val 2966940"/>
            <a:gd name="adj4" fmla="val 49655"/>
            <a:gd name="adj5" fmla="val 9614"/>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50C70D3-4B8A-4C2F-AFAB-11B4552C1063}">
      <dsp:nvSpPr>
        <dsp:cNvPr id="0" name=""/>
        <dsp:cNvSpPr/>
      </dsp:nvSpPr>
      <dsp:spPr>
        <a:xfrm>
          <a:off x="1150746" y="2478763"/>
          <a:ext cx="1366566" cy="136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1600" kern="1200" dirty="0" smtClean="0"/>
            <a:t>Deploy</a:t>
          </a:r>
          <a:endParaRPr lang="en-IN" sz="1600" kern="1200" dirty="0"/>
        </a:p>
      </dsp:txBody>
      <dsp:txXfrm>
        <a:off x="1150746" y="2478763"/>
        <a:ext cx="1366566" cy="1366566"/>
      </dsp:txXfrm>
    </dsp:sp>
    <dsp:sp modelId="{EC0C8B2E-5CCE-40DA-9745-09DC40455BEE}">
      <dsp:nvSpPr>
        <dsp:cNvPr id="0" name=""/>
        <dsp:cNvSpPr/>
      </dsp:nvSpPr>
      <dsp:spPr>
        <a:xfrm>
          <a:off x="217143" y="216961"/>
          <a:ext cx="3233771" cy="3233771"/>
        </a:xfrm>
        <a:prstGeom prst="circularArrow">
          <a:avLst>
            <a:gd name="adj1" fmla="val 8241"/>
            <a:gd name="adj2" fmla="val 575443"/>
            <a:gd name="adj3" fmla="val 10174902"/>
            <a:gd name="adj4" fmla="val 7257617"/>
            <a:gd name="adj5" fmla="val 9614"/>
          </a:avLst>
        </a:prstGeom>
        <a:gradFill rotWithShape="0">
          <a:gsLst>
            <a:gs pos="0">
              <a:schemeClr val="accent2">
                <a:hueOff val="-5512365"/>
                <a:satOff val="43496"/>
                <a:lumOff val="-6569"/>
                <a:alphaOff val="0"/>
                <a:satMod val="103000"/>
                <a:lumMod val="102000"/>
                <a:tint val="94000"/>
              </a:schemeClr>
            </a:gs>
            <a:gs pos="50000">
              <a:schemeClr val="accent2">
                <a:hueOff val="-5512365"/>
                <a:satOff val="43496"/>
                <a:lumOff val="-6569"/>
                <a:alphaOff val="0"/>
                <a:satMod val="110000"/>
                <a:lumMod val="100000"/>
                <a:shade val="100000"/>
              </a:schemeClr>
            </a:gs>
            <a:gs pos="100000">
              <a:schemeClr val="accent2">
                <a:hueOff val="-5512365"/>
                <a:satOff val="43496"/>
                <a:lumOff val="-656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415002E-0A1D-4DC1-AD6D-E04D123BFA9A}">
      <dsp:nvSpPr>
        <dsp:cNvPr id="0" name=""/>
        <dsp:cNvSpPr/>
      </dsp:nvSpPr>
      <dsp:spPr>
        <a:xfrm>
          <a:off x="492" y="486464"/>
          <a:ext cx="1366566" cy="136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1600" kern="1200" dirty="0" smtClean="0"/>
            <a:t>Conceptualize Idea</a:t>
          </a:r>
          <a:endParaRPr lang="en-IN" sz="1600" kern="1200" dirty="0"/>
        </a:p>
      </dsp:txBody>
      <dsp:txXfrm>
        <a:off x="492" y="486464"/>
        <a:ext cx="1366566" cy="1366566"/>
      </dsp:txXfrm>
    </dsp:sp>
    <dsp:sp modelId="{6E0420B0-6642-4CA1-ACED-42D902CE4779}">
      <dsp:nvSpPr>
        <dsp:cNvPr id="0" name=""/>
        <dsp:cNvSpPr/>
      </dsp:nvSpPr>
      <dsp:spPr>
        <a:xfrm>
          <a:off x="217143" y="216961"/>
          <a:ext cx="3233771" cy="3233771"/>
        </a:xfrm>
        <a:prstGeom prst="circularArrow">
          <a:avLst>
            <a:gd name="adj1" fmla="val 8241"/>
            <a:gd name="adj2" fmla="val 575443"/>
            <a:gd name="adj3" fmla="val 16859603"/>
            <a:gd name="adj4" fmla="val 14964955"/>
            <a:gd name="adj5" fmla="val 9614"/>
          </a:avLst>
        </a:prstGeom>
        <a:gradFill rotWithShape="0">
          <a:gsLst>
            <a:gs pos="0">
              <a:schemeClr val="accent2">
                <a:hueOff val="-11024729"/>
                <a:satOff val="86992"/>
                <a:lumOff val="-13137"/>
                <a:alphaOff val="0"/>
                <a:satMod val="103000"/>
                <a:lumMod val="102000"/>
                <a:tint val="94000"/>
              </a:schemeClr>
            </a:gs>
            <a:gs pos="50000">
              <a:schemeClr val="accent2">
                <a:hueOff val="-11024729"/>
                <a:satOff val="86992"/>
                <a:lumOff val="-13137"/>
                <a:alphaOff val="0"/>
                <a:satMod val="110000"/>
                <a:lumMod val="100000"/>
                <a:shade val="100000"/>
              </a:schemeClr>
            </a:gs>
            <a:gs pos="100000">
              <a:schemeClr val="accent2">
                <a:hueOff val="-11024729"/>
                <a:satOff val="86992"/>
                <a:lumOff val="-1313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EAB622-998D-4FB4-99DB-7C0FC2BAC15C}">
      <dsp:nvSpPr>
        <dsp:cNvPr id="0" name=""/>
        <dsp:cNvSpPr/>
      </dsp:nvSpPr>
      <dsp:spPr>
        <a:xfrm>
          <a:off x="0" y="0"/>
          <a:ext cx="10283337" cy="0"/>
        </a:xfrm>
        <a:prstGeom prst="lin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32C10C-A62C-4466-B920-B10BCAEBDE14}">
      <dsp:nvSpPr>
        <dsp:cNvPr id="0" name=""/>
        <dsp:cNvSpPr/>
      </dsp:nvSpPr>
      <dsp:spPr>
        <a:xfrm>
          <a:off x="0" y="0"/>
          <a:ext cx="2056667" cy="1805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IN" sz="1600" kern="1200" dirty="0" smtClean="0"/>
            <a:t>Small and Frequent Changes</a:t>
          </a:r>
          <a:endParaRPr lang="en-IN" sz="1600" kern="1200" dirty="0"/>
        </a:p>
      </dsp:txBody>
      <dsp:txXfrm>
        <a:off x="0" y="0"/>
        <a:ext cx="2056667" cy="1805940"/>
      </dsp:txXfrm>
    </dsp:sp>
    <dsp:sp modelId="{E37D3729-4BF6-4DB8-8205-B43B70C7F6C2}">
      <dsp:nvSpPr>
        <dsp:cNvPr id="0" name=""/>
        <dsp:cNvSpPr/>
      </dsp:nvSpPr>
      <dsp:spPr>
        <a:xfrm>
          <a:off x="2210917" y="41973"/>
          <a:ext cx="8072419" cy="839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IN" sz="1600" kern="1200" dirty="0" smtClean="0"/>
            <a:t>Very beneficial practice to ensure good understanding of how breaking changes can affect your platform</a:t>
          </a:r>
          <a:endParaRPr lang="en-IN" sz="1600" kern="1200" dirty="0"/>
        </a:p>
      </dsp:txBody>
      <dsp:txXfrm>
        <a:off x="2210917" y="41973"/>
        <a:ext cx="8072419" cy="839479"/>
      </dsp:txXfrm>
    </dsp:sp>
    <dsp:sp modelId="{4F636273-9672-4106-91B2-9E6B4EB5A2E5}">
      <dsp:nvSpPr>
        <dsp:cNvPr id="0" name=""/>
        <dsp:cNvSpPr/>
      </dsp:nvSpPr>
      <dsp:spPr>
        <a:xfrm>
          <a:off x="2056667" y="881453"/>
          <a:ext cx="822666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74A742-9A9B-4DDF-97F1-2510A3F430A3}">
      <dsp:nvSpPr>
        <dsp:cNvPr id="0" name=""/>
        <dsp:cNvSpPr/>
      </dsp:nvSpPr>
      <dsp:spPr>
        <a:xfrm>
          <a:off x="2210917" y="923427"/>
          <a:ext cx="8072419" cy="839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IN" sz="1600" kern="1200" dirty="0" smtClean="0"/>
            <a:t>This is applicable even for system operations</a:t>
          </a:r>
          <a:endParaRPr lang="en-IN" sz="1600" kern="1200" dirty="0"/>
        </a:p>
      </dsp:txBody>
      <dsp:txXfrm>
        <a:off x="2210917" y="923427"/>
        <a:ext cx="8072419" cy="839479"/>
      </dsp:txXfrm>
    </dsp:sp>
    <dsp:sp modelId="{92D4476E-EABA-49BF-8936-66578B1E2DDD}">
      <dsp:nvSpPr>
        <dsp:cNvPr id="0" name=""/>
        <dsp:cNvSpPr/>
      </dsp:nvSpPr>
      <dsp:spPr>
        <a:xfrm>
          <a:off x="2056667" y="1762907"/>
          <a:ext cx="822666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66D6A3-5E96-4EEE-BDE7-21D0BB89E89B}">
      <dsp:nvSpPr>
        <dsp:cNvPr id="0" name=""/>
        <dsp:cNvSpPr/>
      </dsp:nvSpPr>
      <dsp:spPr>
        <a:xfrm>
          <a:off x="0" y="39537"/>
          <a:ext cx="10160000" cy="411840"/>
        </a:xfrm>
        <a:prstGeom prst="round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IN" sz="1600" kern="1200" dirty="0" smtClean="0"/>
            <a:t>Never break your customer</a:t>
          </a:r>
          <a:endParaRPr lang="en-IN" sz="1600" kern="1200" dirty="0"/>
        </a:p>
      </dsp:txBody>
      <dsp:txXfrm>
        <a:off x="20104" y="59641"/>
        <a:ext cx="10119792" cy="371632"/>
      </dsp:txXfrm>
    </dsp:sp>
    <dsp:sp modelId="{CDD15F3D-3C65-4BA2-BAE3-56369096D59C}">
      <dsp:nvSpPr>
        <dsp:cNvPr id="0" name=""/>
        <dsp:cNvSpPr/>
      </dsp:nvSpPr>
      <dsp:spPr>
        <a:xfrm>
          <a:off x="0" y="451377"/>
          <a:ext cx="1016000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2580"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IN" sz="1600" kern="1200" dirty="0" smtClean="0"/>
            <a:t>Applicable also to  the system operations areas</a:t>
          </a:r>
          <a:endParaRPr lang="en-IN" sz="1600" kern="1200" dirty="0"/>
        </a:p>
      </dsp:txBody>
      <dsp:txXfrm>
        <a:off x="0" y="451377"/>
        <a:ext cx="10160000" cy="364320"/>
      </dsp:txXfrm>
    </dsp:sp>
    <dsp:sp modelId="{496735FA-F304-4727-935B-AE547EB3F8FF}">
      <dsp:nvSpPr>
        <dsp:cNvPr id="0" name=""/>
        <dsp:cNvSpPr/>
      </dsp:nvSpPr>
      <dsp:spPr>
        <a:xfrm>
          <a:off x="0" y="815697"/>
          <a:ext cx="10160000" cy="411840"/>
        </a:xfrm>
        <a:prstGeom prst="roundRect">
          <a:avLst/>
        </a:prstGeom>
        <a:solidFill>
          <a:schemeClr val="accent2">
            <a:shade val="80000"/>
            <a:hueOff val="2469"/>
            <a:satOff val="84"/>
            <a:lumOff val="46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IN" sz="1600" kern="1200" dirty="0" smtClean="0"/>
            <a:t>Open and honest peer working practices</a:t>
          </a:r>
          <a:endParaRPr lang="en-IN" sz="1600" kern="1200" dirty="0"/>
        </a:p>
      </dsp:txBody>
      <dsp:txXfrm>
        <a:off x="20104" y="835801"/>
        <a:ext cx="10119792" cy="371632"/>
      </dsp:txXfrm>
    </dsp:sp>
    <dsp:sp modelId="{FEF66693-4BE6-4C5D-9D90-338CDB6A554A}">
      <dsp:nvSpPr>
        <dsp:cNvPr id="0" name=""/>
        <dsp:cNvSpPr/>
      </dsp:nvSpPr>
      <dsp:spPr>
        <a:xfrm>
          <a:off x="0" y="1227537"/>
          <a:ext cx="10160000" cy="774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2580"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IN" sz="1600" kern="1200" dirty="0" smtClean="0"/>
            <a:t>Code reviews, pair programming</a:t>
          </a:r>
          <a:endParaRPr lang="en-IN" sz="1600" kern="1200" dirty="0"/>
        </a:p>
        <a:p>
          <a:pPr marL="171450" lvl="1" indent="-171450" algn="l" defTabSz="711200">
            <a:lnSpc>
              <a:spcPct val="90000"/>
            </a:lnSpc>
            <a:spcBef>
              <a:spcPct val="0"/>
            </a:spcBef>
            <a:spcAft>
              <a:spcPct val="20000"/>
            </a:spcAft>
            <a:buChar char="••"/>
          </a:pPr>
          <a:r>
            <a:rPr lang="en-IN" sz="1600" kern="1200" dirty="0" smtClean="0"/>
            <a:t>Peer review process is important in operations as it is with in a development team</a:t>
          </a:r>
          <a:endParaRPr lang="en-IN" sz="1600" kern="1200" dirty="0"/>
        </a:p>
        <a:p>
          <a:pPr marL="171450" lvl="1" indent="-171450" algn="l" defTabSz="711200">
            <a:lnSpc>
              <a:spcPct val="90000"/>
            </a:lnSpc>
            <a:spcBef>
              <a:spcPct val="0"/>
            </a:spcBef>
            <a:spcAft>
              <a:spcPct val="20000"/>
            </a:spcAft>
            <a:buChar char="••"/>
          </a:pPr>
          <a:r>
            <a:rPr lang="en-IN" sz="1600" kern="1200" dirty="0" smtClean="0"/>
            <a:t>Risk of change of platform can be minimized</a:t>
          </a:r>
          <a:endParaRPr lang="en-IN" sz="1600" kern="1200" dirty="0"/>
        </a:p>
      </dsp:txBody>
      <dsp:txXfrm>
        <a:off x="0" y="1227537"/>
        <a:ext cx="10160000" cy="774180"/>
      </dsp:txXfrm>
    </dsp:sp>
    <dsp:sp modelId="{54AA3CBF-0FF4-4B75-B2EE-441C2F406503}">
      <dsp:nvSpPr>
        <dsp:cNvPr id="0" name=""/>
        <dsp:cNvSpPr/>
      </dsp:nvSpPr>
      <dsp:spPr>
        <a:xfrm>
          <a:off x="0" y="2001717"/>
          <a:ext cx="10160000" cy="411840"/>
        </a:xfrm>
        <a:prstGeom prst="roundRect">
          <a:avLst/>
        </a:prstGeom>
        <a:solidFill>
          <a:schemeClr val="accent2">
            <a:shade val="80000"/>
            <a:hueOff val="4938"/>
            <a:satOff val="169"/>
            <a:lumOff val="92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IN" sz="1600" kern="1200" dirty="0" smtClean="0"/>
            <a:t>Fail Fast Often</a:t>
          </a:r>
          <a:endParaRPr lang="en-IN" sz="1600" kern="1200" dirty="0"/>
        </a:p>
      </dsp:txBody>
      <dsp:txXfrm>
        <a:off x="20104" y="2021821"/>
        <a:ext cx="10119792" cy="371632"/>
      </dsp:txXfrm>
    </dsp:sp>
    <dsp:sp modelId="{1478E87C-F8AE-4C2D-AB49-50DC0BAC01A4}">
      <dsp:nvSpPr>
        <dsp:cNvPr id="0" name=""/>
        <dsp:cNvSpPr/>
      </dsp:nvSpPr>
      <dsp:spPr>
        <a:xfrm>
          <a:off x="0" y="2413557"/>
          <a:ext cx="1016000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2580"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IN" sz="1600" kern="1200" dirty="0" smtClean="0"/>
            <a:t>TDD, Scrum </a:t>
          </a:r>
          <a:endParaRPr lang="en-IN" sz="1600" kern="1200" dirty="0"/>
        </a:p>
      </dsp:txBody>
      <dsp:txXfrm>
        <a:off x="0" y="2413557"/>
        <a:ext cx="10160000" cy="364320"/>
      </dsp:txXfrm>
    </dsp:sp>
    <dsp:sp modelId="{1FCCBC0F-A23E-4594-AB86-BCC706468C57}">
      <dsp:nvSpPr>
        <dsp:cNvPr id="0" name=""/>
        <dsp:cNvSpPr/>
      </dsp:nvSpPr>
      <dsp:spPr>
        <a:xfrm>
          <a:off x="0" y="2777877"/>
          <a:ext cx="10160000" cy="411840"/>
        </a:xfrm>
        <a:prstGeom prst="roundRect">
          <a:avLst/>
        </a:prstGeom>
        <a:solidFill>
          <a:schemeClr val="accent2">
            <a:shade val="80000"/>
            <a:hueOff val="7407"/>
            <a:satOff val="253"/>
            <a:lumOff val="138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IN" sz="1600" kern="1200" dirty="0" smtClean="0"/>
            <a:t>Automated Build and Testing</a:t>
          </a:r>
          <a:endParaRPr lang="en-IN" sz="1600" kern="1200" dirty="0"/>
        </a:p>
      </dsp:txBody>
      <dsp:txXfrm>
        <a:off x="20104" y="2797981"/>
        <a:ext cx="10119792" cy="371632"/>
      </dsp:txXfrm>
    </dsp:sp>
    <dsp:sp modelId="{56127789-023C-43B5-A36B-C4A1B5BB10F0}">
      <dsp:nvSpPr>
        <dsp:cNvPr id="0" name=""/>
        <dsp:cNvSpPr/>
      </dsp:nvSpPr>
      <dsp:spPr>
        <a:xfrm>
          <a:off x="0" y="3189717"/>
          <a:ext cx="10160000" cy="512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2580"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IN" sz="1600" kern="1200" dirty="0" smtClean="0"/>
            <a:t>Frameworks and tools for in sprint automation</a:t>
          </a:r>
          <a:endParaRPr lang="en-IN" sz="1600" kern="1200" dirty="0"/>
        </a:p>
        <a:p>
          <a:pPr marL="171450" lvl="1" indent="-171450" algn="l" defTabSz="711200">
            <a:lnSpc>
              <a:spcPct val="90000"/>
            </a:lnSpc>
            <a:spcBef>
              <a:spcPct val="0"/>
            </a:spcBef>
            <a:spcAft>
              <a:spcPct val="20000"/>
            </a:spcAft>
            <a:buChar char="••"/>
          </a:pPr>
          <a:r>
            <a:rPr lang="en-IN" sz="1600" kern="1200" dirty="0" smtClean="0"/>
            <a:t>Have test script create and drill down the specific data it needs during the execution of the test itself</a:t>
          </a:r>
          <a:endParaRPr lang="en-IN" sz="1600" kern="1200" dirty="0"/>
        </a:p>
      </dsp:txBody>
      <dsp:txXfrm>
        <a:off x="0" y="3189717"/>
        <a:ext cx="10160000" cy="512325"/>
      </dsp:txXfrm>
    </dsp:sp>
    <dsp:sp modelId="{A9F852A5-DCC3-4CF8-9280-2E47BC6630BD}">
      <dsp:nvSpPr>
        <dsp:cNvPr id="0" name=""/>
        <dsp:cNvSpPr/>
      </dsp:nvSpPr>
      <dsp:spPr>
        <a:xfrm>
          <a:off x="0" y="3702042"/>
          <a:ext cx="10160000" cy="411840"/>
        </a:xfrm>
        <a:prstGeom prst="roundRect">
          <a:avLst/>
        </a:prstGeom>
        <a:solidFill>
          <a:schemeClr val="accent2">
            <a:shade val="80000"/>
            <a:hueOff val="9876"/>
            <a:satOff val="337"/>
            <a:lumOff val="184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IN" sz="1600" kern="1200" dirty="0" smtClean="0"/>
            <a:t>CI</a:t>
          </a:r>
          <a:endParaRPr lang="en-IN" sz="1600" kern="1200" dirty="0"/>
        </a:p>
      </dsp:txBody>
      <dsp:txXfrm>
        <a:off x="20104" y="3722146"/>
        <a:ext cx="10119792" cy="371632"/>
      </dsp:txXfrm>
    </dsp:sp>
    <dsp:sp modelId="{6A9BC7EA-04FA-4625-92B0-5F3BFC09847F}">
      <dsp:nvSpPr>
        <dsp:cNvPr id="0" name=""/>
        <dsp:cNvSpPr/>
      </dsp:nvSpPr>
      <dsp:spPr>
        <a:xfrm>
          <a:off x="0" y="4113882"/>
          <a:ext cx="10160000" cy="774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2580"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IN" sz="1600" kern="1200" dirty="0" smtClean="0"/>
            <a:t>Commits to source control every 10 min</a:t>
          </a:r>
          <a:endParaRPr lang="en-IN" sz="1600" kern="1200" dirty="0"/>
        </a:p>
        <a:p>
          <a:pPr marL="171450" lvl="1" indent="-171450" algn="l" defTabSz="711200">
            <a:lnSpc>
              <a:spcPct val="90000"/>
            </a:lnSpc>
            <a:spcBef>
              <a:spcPct val="0"/>
            </a:spcBef>
            <a:spcAft>
              <a:spcPct val="20000"/>
            </a:spcAft>
            <a:buChar char="••"/>
          </a:pPr>
          <a:r>
            <a:rPr lang="en-IN" sz="1600" kern="1200" dirty="0" smtClean="0"/>
            <a:t>List of activities that need to run in quick successions</a:t>
          </a:r>
          <a:endParaRPr lang="en-IN" sz="1600" kern="1200" dirty="0"/>
        </a:p>
        <a:p>
          <a:pPr marL="171450" lvl="1" indent="-171450" algn="l" defTabSz="711200">
            <a:lnSpc>
              <a:spcPct val="90000"/>
            </a:lnSpc>
            <a:spcBef>
              <a:spcPct val="0"/>
            </a:spcBef>
            <a:spcAft>
              <a:spcPct val="20000"/>
            </a:spcAft>
            <a:buChar char="••"/>
          </a:pPr>
          <a:r>
            <a:rPr lang="en-IN" sz="1600" kern="1200" dirty="0" smtClean="0"/>
            <a:t>In Ops perspective, if change of configuration of server lead to failure on re-run</a:t>
          </a:r>
          <a:endParaRPr lang="en-IN" sz="1600" kern="1200" dirty="0"/>
        </a:p>
      </dsp:txBody>
      <dsp:txXfrm>
        <a:off x="0" y="4113882"/>
        <a:ext cx="10160000" cy="77418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3D9E4-8895-4827-88DB-A92675176F8B}">
      <dsp:nvSpPr>
        <dsp:cNvPr id="0" name=""/>
        <dsp:cNvSpPr/>
      </dsp:nvSpPr>
      <dsp:spPr>
        <a:xfrm>
          <a:off x="0" y="26572"/>
          <a:ext cx="9214223" cy="5616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IN" sz="1800" kern="1200" dirty="0" smtClean="0"/>
            <a:t>Develop against a like live environment</a:t>
          </a:r>
          <a:endParaRPr lang="en-IN" sz="1800" kern="1200" dirty="0"/>
        </a:p>
      </dsp:txBody>
      <dsp:txXfrm>
        <a:off x="27415" y="53987"/>
        <a:ext cx="9159393" cy="506770"/>
      </dsp:txXfrm>
    </dsp:sp>
    <dsp:sp modelId="{C2AD067F-BEA6-4688-8F70-FC53D558AC23}">
      <dsp:nvSpPr>
        <dsp:cNvPr id="0" name=""/>
        <dsp:cNvSpPr/>
      </dsp:nvSpPr>
      <dsp:spPr>
        <a:xfrm>
          <a:off x="0" y="674572"/>
          <a:ext cx="9214223" cy="5616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IN" sz="1800" kern="1200" dirty="0" smtClean="0"/>
            <a:t>CD Tooling –collection of tools for automated build and testing, CI</a:t>
          </a:r>
          <a:endParaRPr lang="en-IN" sz="1800" kern="1200" dirty="0"/>
        </a:p>
      </dsp:txBody>
      <dsp:txXfrm>
        <a:off x="27415" y="701987"/>
        <a:ext cx="9159393" cy="506770"/>
      </dsp:txXfrm>
    </dsp:sp>
    <dsp:sp modelId="{0C41034C-DA59-45C7-91A2-7A8771BEA2DC}">
      <dsp:nvSpPr>
        <dsp:cNvPr id="0" name=""/>
        <dsp:cNvSpPr/>
      </dsp:nvSpPr>
      <dsp:spPr>
        <a:xfrm>
          <a:off x="0" y="1322572"/>
          <a:ext cx="9214223" cy="5616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IN" sz="1800" kern="1200" dirty="0" smtClean="0"/>
            <a:t>No down time deployments</a:t>
          </a:r>
          <a:endParaRPr lang="en-IN" sz="1800" kern="1200" dirty="0"/>
        </a:p>
      </dsp:txBody>
      <dsp:txXfrm>
        <a:off x="27415" y="1349987"/>
        <a:ext cx="9159393" cy="506770"/>
      </dsp:txXfrm>
    </dsp:sp>
    <dsp:sp modelId="{8EE071DF-9CD8-4FA4-8C56-02F9D0771B1B}">
      <dsp:nvSpPr>
        <dsp:cNvPr id="0" name=""/>
        <dsp:cNvSpPr/>
      </dsp:nvSpPr>
      <dsp:spPr>
        <a:xfrm>
          <a:off x="0" y="1884172"/>
          <a:ext cx="9214223" cy="574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2552"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IN" sz="1800" kern="1200" dirty="0" smtClean="0"/>
            <a:t>Ensure Changes are small and discrete</a:t>
          </a:r>
          <a:endParaRPr lang="en-IN" sz="1800" kern="1200" dirty="0"/>
        </a:p>
        <a:p>
          <a:pPr marL="171450" lvl="1" indent="-171450" algn="l" defTabSz="800100">
            <a:lnSpc>
              <a:spcPct val="90000"/>
            </a:lnSpc>
            <a:spcBef>
              <a:spcPct val="0"/>
            </a:spcBef>
            <a:spcAft>
              <a:spcPct val="20000"/>
            </a:spcAft>
            <a:buChar char="••"/>
          </a:pPr>
          <a:r>
            <a:rPr lang="en-IN" sz="1800" kern="1200" dirty="0" smtClean="0"/>
            <a:t>Implement load balancers and CD tooling orchestrate servers</a:t>
          </a:r>
          <a:endParaRPr lang="en-IN" sz="1800" kern="1200" dirty="0"/>
        </a:p>
      </dsp:txBody>
      <dsp:txXfrm>
        <a:off x="0" y="1884172"/>
        <a:ext cx="9214223" cy="574425"/>
      </dsp:txXfrm>
    </dsp:sp>
    <dsp:sp modelId="{356DAA40-D9A7-4046-A7EA-293F378348C8}">
      <dsp:nvSpPr>
        <dsp:cNvPr id="0" name=""/>
        <dsp:cNvSpPr/>
      </dsp:nvSpPr>
      <dsp:spPr>
        <a:xfrm>
          <a:off x="0" y="2458597"/>
          <a:ext cx="9214223" cy="5616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IN" sz="1800" kern="1200" dirty="0" smtClean="0"/>
            <a:t>Monitoring</a:t>
          </a:r>
          <a:endParaRPr lang="en-IN" sz="1800" kern="1200" dirty="0"/>
        </a:p>
      </dsp:txBody>
      <dsp:txXfrm>
        <a:off x="27415" y="2486012"/>
        <a:ext cx="9159393" cy="506770"/>
      </dsp:txXfrm>
    </dsp:sp>
    <dsp:sp modelId="{99BBECC3-6287-4A0C-95D2-4D9B80FAADB3}">
      <dsp:nvSpPr>
        <dsp:cNvPr id="0" name=""/>
        <dsp:cNvSpPr/>
      </dsp:nvSpPr>
      <dsp:spPr>
        <a:xfrm>
          <a:off x="0" y="3020197"/>
          <a:ext cx="9214223" cy="869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2552"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IN" sz="1800" kern="1200" dirty="0" smtClean="0"/>
            <a:t>Tools like Nagios -monitoring infrastructure and servers</a:t>
          </a:r>
          <a:endParaRPr lang="en-IN" sz="1800" kern="1200" dirty="0"/>
        </a:p>
        <a:p>
          <a:pPr marL="171450" lvl="1" indent="-171450" algn="l" defTabSz="800100">
            <a:lnSpc>
              <a:spcPct val="90000"/>
            </a:lnSpc>
            <a:spcBef>
              <a:spcPct val="0"/>
            </a:spcBef>
            <a:spcAft>
              <a:spcPct val="20000"/>
            </a:spcAft>
            <a:buChar char="••"/>
          </a:pPr>
          <a:r>
            <a:rPr lang="en-IN" sz="1800" kern="1200" dirty="0" smtClean="0"/>
            <a:t>Graphite -Collecting application metrics</a:t>
          </a:r>
          <a:endParaRPr lang="en-IN" sz="1800" kern="1200" dirty="0"/>
        </a:p>
        <a:p>
          <a:pPr marL="171450" lvl="1" indent="-171450" algn="l" defTabSz="800100">
            <a:lnSpc>
              <a:spcPct val="90000"/>
            </a:lnSpc>
            <a:spcBef>
              <a:spcPct val="0"/>
            </a:spcBef>
            <a:spcAft>
              <a:spcPct val="20000"/>
            </a:spcAft>
            <a:buChar char="••"/>
          </a:pPr>
          <a:r>
            <a:rPr lang="en-IN" sz="1800" kern="1200" dirty="0" smtClean="0"/>
            <a:t>Add spike to the information radiator graphs</a:t>
          </a:r>
          <a:endParaRPr lang="en-IN" sz="1800" kern="1200" dirty="0"/>
        </a:p>
      </dsp:txBody>
      <dsp:txXfrm>
        <a:off x="0" y="3020197"/>
        <a:ext cx="9214223" cy="869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AC8C6B-92F6-4BA4-ADD2-122B55E3EAC2}">
      <dsp:nvSpPr>
        <dsp:cNvPr id="0" name=""/>
        <dsp:cNvSpPr/>
      </dsp:nvSpPr>
      <dsp:spPr>
        <a:xfrm>
          <a:off x="3518539" y="2330"/>
          <a:ext cx="1273174" cy="898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1600" kern="1200" dirty="0" smtClean="0"/>
            <a:t>Deliberate </a:t>
          </a:r>
          <a:endParaRPr lang="en-IN" sz="1600" kern="1200" dirty="0"/>
        </a:p>
      </dsp:txBody>
      <dsp:txXfrm>
        <a:off x="3518539" y="2330"/>
        <a:ext cx="1273174" cy="898912"/>
      </dsp:txXfrm>
    </dsp:sp>
    <dsp:sp modelId="{CE5F7E75-F1DE-4080-853B-21753217E0B7}">
      <dsp:nvSpPr>
        <dsp:cNvPr id="0" name=""/>
        <dsp:cNvSpPr/>
      </dsp:nvSpPr>
      <dsp:spPr>
        <a:xfrm>
          <a:off x="763972" y="85653"/>
          <a:ext cx="5010292" cy="5010292"/>
        </a:xfrm>
        <a:prstGeom prst="circularArrow">
          <a:avLst>
            <a:gd name="adj1" fmla="val 3499"/>
            <a:gd name="adj2" fmla="val 216929"/>
            <a:gd name="adj3" fmla="val 19269474"/>
            <a:gd name="adj4" fmla="val 18667195"/>
            <a:gd name="adj5" fmla="val 4082"/>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50C70D3-4B8A-4C2F-AFAB-11B4552C1063}">
      <dsp:nvSpPr>
        <dsp:cNvPr id="0" name=""/>
        <dsp:cNvSpPr/>
      </dsp:nvSpPr>
      <dsp:spPr>
        <a:xfrm>
          <a:off x="4958675" y="1255335"/>
          <a:ext cx="898912" cy="898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1600" kern="1200" dirty="0" smtClean="0"/>
            <a:t>Sign off</a:t>
          </a:r>
          <a:endParaRPr lang="en-IN" sz="1600" kern="1200" dirty="0"/>
        </a:p>
      </dsp:txBody>
      <dsp:txXfrm>
        <a:off x="4958675" y="1255335"/>
        <a:ext cx="898912" cy="898912"/>
      </dsp:txXfrm>
    </dsp:sp>
    <dsp:sp modelId="{EC0C8B2E-5CCE-40DA-9745-09DC40455BEE}">
      <dsp:nvSpPr>
        <dsp:cNvPr id="0" name=""/>
        <dsp:cNvSpPr/>
      </dsp:nvSpPr>
      <dsp:spPr>
        <a:xfrm>
          <a:off x="763972" y="85653"/>
          <a:ext cx="5010292" cy="5010292"/>
        </a:xfrm>
        <a:prstGeom prst="circularArrow">
          <a:avLst>
            <a:gd name="adj1" fmla="val 3499"/>
            <a:gd name="adj2" fmla="val 216929"/>
            <a:gd name="adj3" fmla="val 435179"/>
            <a:gd name="adj4" fmla="val 20947892"/>
            <a:gd name="adj5" fmla="val 4082"/>
          </a:avLst>
        </a:prstGeom>
        <a:gradFill rotWithShape="0">
          <a:gsLst>
            <a:gs pos="0">
              <a:schemeClr val="accent2">
                <a:hueOff val="-1574961"/>
                <a:satOff val="12427"/>
                <a:lumOff val="-1877"/>
                <a:alphaOff val="0"/>
                <a:satMod val="103000"/>
                <a:lumMod val="102000"/>
                <a:tint val="94000"/>
              </a:schemeClr>
            </a:gs>
            <a:gs pos="50000">
              <a:schemeClr val="accent2">
                <a:hueOff val="-1574961"/>
                <a:satOff val="12427"/>
                <a:lumOff val="-1877"/>
                <a:alphaOff val="0"/>
                <a:satMod val="110000"/>
                <a:lumMod val="100000"/>
                <a:shade val="100000"/>
              </a:schemeClr>
            </a:gs>
            <a:gs pos="100000">
              <a:schemeClr val="accent2">
                <a:hueOff val="-1574961"/>
                <a:satOff val="12427"/>
                <a:lumOff val="-187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D378B20-D436-4775-ACCC-B3219C92147E}">
      <dsp:nvSpPr>
        <dsp:cNvPr id="0" name=""/>
        <dsp:cNvSpPr/>
      </dsp:nvSpPr>
      <dsp:spPr>
        <a:xfrm>
          <a:off x="4640407" y="3027352"/>
          <a:ext cx="1535449" cy="898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1600" kern="1200" dirty="0" smtClean="0"/>
            <a:t>Scope out </a:t>
          </a:r>
          <a:r>
            <a:rPr lang="en-IN" sz="1600" kern="1200" dirty="0" err="1" smtClean="0"/>
            <a:t>Reqs</a:t>
          </a:r>
          <a:endParaRPr lang="en-IN" sz="1600" kern="1200" dirty="0"/>
        </a:p>
      </dsp:txBody>
      <dsp:txXfrm>
        <a:off x="4640407" y="3027352"/>
        <a:ext cx="1535449" cy="898912"/>
      </dsp:txXfrm>
    </dsp:sp>
    <dsp:sp modelId="{ED68199D-F1CC-40CD-9506-3A8AA3996791}">
      <dsp:nvSpPr>
        <dsp:cNvPr id="0" name=""/>
        <dsp:cNvSpPr/>
      </dsp:nvSpPr>
      <dsp:spPr>
        <a:xfrm>
          <a:off x="763972" y="85653"/>
          <a:ext cx="5010292" cy="5010292"/>
        </a:xfrm>
        <a:prstGeom prst="circularArrow">
          <a:avLst>
            <a:gd name="adj1" fmla="val 3499"/>
            <a:gd name="adj2" fmla="val 216929"/>
            <a:gd name="adj3" fmla="val 3069474"/>
            <a:gd name="adj4" fmla="val 2113597"/>
            <a:gd name="adj5" fmla="val 4082"/>
          </a:avLst>
        </a:prstGeom>
        <a:gradFill rotWithShape="0">
          <a:gsLst>
            <a:gs pos="0">
              <a:schemeClr val="accent2">
                <a:hueOff val="-3149923"/>
                <a:satOff val="24855"/>
                <a:lumOff val="-3753"/>
                <a:alphaOff val="0"/>
                <a:satMod val="103000"/>
                <a:lumMod val="102000"/>
                <a:tint val="94000"/>
              </a:schemeClr>
            </a:gs>
            <a:gs pos="50000">
              <a:schemeClr val="accent2">
                <a:hueOff val="-3149923"/>
                <a:satOff val="24855"/>
                <a:lumOff val="-3753"/>
                <a:alphaOff val="0"/>
                <a:satMod val="110000"/>
                <a:lumMod val="100000"/>
                <a:shade val="100000"/>
              </a:schemeClr>
            </a:gs>
            <a:gs pos="100000">
              <a:schemeClr val="accent2">
                <a:hueOff val="-3149923"/>
                <a:satOff val="24855"/>
                <a:lumOff val="-375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28978E0-4B90-4ABA-BF86-DB88382D6436}">
      <dsp:nvSpPr>
        <dsp:cNvPr id="0" name=""/>
        <dsp:cNvSpPr/>
      </dsp:nvSpPr>
      <dsp:spPr>
        <a:xfrm>
          <a:off x="3705670" y="4280357"/>
          <a:ext cx="898912" cy="898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1600" kern="1200" dirty="0" smtClean="0"/>
            <a:t>Develop, test</a:t>
          </a:r>
          <a:endParaRPr lang="en-IN" sz="1600" kern="1200" dirty="0"/>
        </a:p>
      </dsp:txBody>
      <dsp:txXfrm>
        <a:off x="3705670" y="4280357"/>
        <a:ext cx="898912" cy="898912"/>
      </dsp:txXfrm>
    </dsp:sp>
    <dsp:sp modelId="{8538C5A4-5EB2-48BF-A7AF-B17D104BAC88}">
      <dsp:nvSpPr>
        <dsp:cNvPr id="0" name=""/>
        <dsp:cNvSpPr/>
      </dsp:nvSpPr>
      <dsp:spPr>
        <a:xfrm>
          <a:off x="763972" y="85653"/>
          <a:ext cx="5010292" cy="5010292"/>
        </a:xfrm>
        <a:prstGeom prst="circularArrow">
          <a:avLst>
            <a:gd name="adj1" fmla="val 3499"/>
            <a:gd name="adj2" fmla="val 216929"/>
            <a:gd name="adj3" fmla="val 5835179"/>
            <a:gd name="adj4" fmla="val 4747892"/>
            <a:gd name="adj5" fmla="val 4082"/>
          </a:avLst>
        </a:prstGeom>
        <a:gradFill rotWithShape="0">
          <a:gsLst>
            <a:gs pos="0">
              <a:schemeClr val="accent2">
                <a:hueOff val="-4724884"/>
                <a:satOff val="37282"/>
                <a:lumOff val="-5630"/>
                <a:alphaOff val="0"/>
                <a:satMod val="103000"/>
                <a:lumMod val="102000"/>
                <a:tint val="94000"/>
              </a:schemeClr>
            </a:gs>
            <a:gs pos="50000">
              <a:schemeClr val="accent2">
                <a:hueOff val="-4724884"/>
                <a:satOff val="37282"/>
                <a:lumOff val="-5630"/>
                <a:alphaOff val="0"/>
                <a:satMod val="110000"/>
                <a:lumMod val="100000"/>
                <a:shade val="100000"/>
              </a:schemeClr>
            </a:gs>
            <a:gs pos="100000">
              <a:schemeClr val="accent2">
                <a:hueOff val="-4724884"/>
                <a:satOff val="37282"/>
                <a:lumOff val="-563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F165CC2-7419-44BA-9A99-794879001DA3}">
      <dsp:nvSpPr>
        <dsp:cNvPr id="0" name=""/>
        <dsp:cNvSpPr/>
      </dsp:nvSpPr>
      <dsp:spPr>
        <a:xfrm>
          <a:off x="1933654" y="4280357"/>
          <a:ext cx="898912" cy="898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1600" kern="1200" dirty="0" smtClean="0"/>
            <a:t>Fix</a:t>
          </a:r>
          <a:endParaRPr lang="en-IN" sz="1600" kern="1200" dirty="0"/>
        </a:p>
      </dsp:txBody>
      <dsp:txXfrm>
        <a:off x="1933654" y="4280357"/>
        <a:ext cx="898912" cy="898912"/>
      </dsp:txXfrm>
    </dsp:sp>
    <dsp:sp modelId="{2BC886D0-15EC-43B9-91E2-8F2E753CC990}">
      <dsp:nvSpPr>
        <dsp:cNvPr id="0" name=""/>
        <dsp:cNvSpPr/>
      </dsp:nvSpPr>
      <dsp:spPr>
        <a:xfrm>
          <a:off x="763972" y="85653"/>
          <a:ext cx="5010292" cy="5010292"/>
        </a:xfrm>
        <a:prstGeom prst="circularArrow">
          <a:avLst>
            <a:gd name="adj1" fmla="val 3499"/>
            <a:gd name="adj2" fmla="val 216929"/>
            <a:gd name="adj3" fmla="val 8469474"/>
            <a:gd name="adj4" fmla="val 7513597"/>
            <a:gd name="adj5" fmla="val 4082"/>
          </a:avLst>
        </a:prstGeom>
        <a:gradFill rotWithShape="0">
          <a:gsLst>
            <a:gs pos="0">
              <a:schemeClr val="accent2">
                <a:hueOff val="-6299845"/>
                <a:satOff val="49710"/>
                <a:lumOff val="-7507"/>
                <a:alphaOff val="0"/>
                <a:satMod val="103000"/>
                <a:lumMod val="102000"/>
                <a:tint val="94000"/>
              </a:schemeClr>
            </a:gs>
            <a:gs pos="50000">
              <a:schemeClr val="accent2">
                <a:hueOff val="-6299845"/>
                <a:satOff val="49710"/>
                <a:lumOff val="-7507"/>
                <a:alphaOff val="0"/>
                <a:satMod val="110000"/>
                <a:lumMod val="100000"/>
                <a:shade val="100000"/>
              </a:schemeClr>
            </a:gs>
            <a:gs pos="100000">
              <a:schemeClr val="accent2">
                <a:hueOff val="-6299845"/>
                <a:satOff val="49710"/>
                <a:lumOff val="-750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D0E0AF3-07F6-44DF-932A-AAA5DF4C2854}">
      <dsp:nvSpPr>
        <dsp:cNvPr id="0" name=""/>
        <dsp:cNvSpPr/>
      </dsp:nvSpPr>
      <dsp:spPr>
        <a:xfrm>
          <a:off x="680649" y="3027352"/>
          <a:ext cx="898912" cy="898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1600" kern="1200" dirty="0" smtClean="0"/>
            <a:t>Release</a:t>
          </a:r>
          <a:endParaRPr lang="en-IN" sz="1600" kern="1200" dirty="0"/>
        </a:p>
      </dsp:txBody>
      <dsp:txXfrm>
        <a:off x="680649" y="3027352"/>
        <a:ext cx="898912" cy="898912"/>
      </dsp:txXfrm>
    </dsp:sp>
    <dsp:sp modelId="{F3A69795-228B-47B4-835C-67E6A4125D55}">
      <dsp:nvSpPr>
        <dsp:cNvPr id="0" name=""/>
        <dsp:cNvSpPr/>
      </dsp:nvSpPr>
      <dsp:spPr>
        <a:xfrm>
          <a:off x="763972" y="85653"/>
          <a:ext cx="5010292" cy="5010292"/>
        </a:xfrm>
        <a:prstGeom prst="circularArrow">
          <a:avLst>
            <a:gd name="adj1" fmla="val 3499"/>
            <a:gd name="adj2" fmla="val 216929"/>
            <a:gd name="adj3" fmla="val 11235179"/>
            <a:gd name="adj4" fmla="val 10147892"/>
            <a:gd name="adj5" fmla="val 4082"/>
          </a:avLst>
        </a:prstGeom>
        <a:gradFill rotWithShape="0">
          <a:gsLst>
            <a:gs pos="0">
              <a:schemeClr val="accent2">
                <a:hueOff val="-7874807"/>
                <a:satOff val="62137"/>
                <a:lumOff val="-9384"/>
                <a:alphaOff val="0"/>
                <a:satMod val="103000"/>
                <a:lumMod val="102000"/>
                <a:tint val="94000"/>
              </a:schemeClr>
            </a:gs>
            <a:gs pos="50000">
              <a:schemeClr val="accent2">
                <a:hueOff val="-7874807"/>
                <a:satOff val="62137"/>
                <a:lumOff val="-9384"/>
                <a:alphaOff val="0"/>
                <a:satMod val="110000"/>
                <a:lumMod val="100000"/>
                <a:shade val="100000"/>
              </a:schemeClr>
            </a:gs>
            <a:gs pos="100000">
              <a:schemeClr val="accent2">
                <a:hueOff val="-7874807"/>
                <a:satOff val="62137"/>
                <a:lumOff val="-938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748C2B6-0560-438C-87E3-CD34FC118084}">
      <dsp:nvSpPr>
        <dsp:cNvPr id="0" name=""/>
        <dsp:cNvSpPr/>
      </dsp:nvSpPr>
      <dsp:spPr>
        <a:xfrm>
          <a:off x="680649" y="1255335"/>
          <a:ext cx="898912" cy="898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1600" kern="1200" dirty="0" smtClean="0"/>
            <a:t>Fix</a:t>
          </a:r>
          <a:endParaRPr lang="en-IN" sz="1600" kern="1200" dirty="0"/>
        </a:p>
      </dsp:txBody>
      <dsp:txXfrm>
        <a:off x="680649" y="1255335"/>
        <a:ext cx="898912" cy="898912"/>
      </dsp:txXfrm>
    </dsp:sp>
    <dsp:sp modelId="{7C72CE62-129E-41E0-9BB4-BC095E3F7AF7}">
      <dsp:nvSpPr>
        <dsp:cNvPr id="0" name=""/>
        <dsp:cNvSpPr/>
      </dsp:nvSpPr>
      <dsp:spPr>
        <a:xfrm>
          <a:off x="763972" y="85653"/>
          <a:ext cx="5010292" cy="5010292"/>
        </a:xfrm>
        <a:prstGeom prst="circularArrow">
          <a:avLst>
            <a:gd name="adj1" fmla="val 3499"/>
            <a:gd name="adj2" fmla="val 216929"/>
            <a:gd name="adj3" fmla="val 13869474"/>
            <a:gd name="adj4" fmla="val 12913597"/>
            <a:gd name="adj5" fmla="val 4082"/>
          </a:avLst>
        </a:prstGeom>
        <a:gradFill rotWithShape="0">
          <a:gsLst>
            <a:gs pos="0">
              <a:schemeClr val="accent2">
                <a:hueOff val="-9449767"/>
                <a:satOff val="74565"/>
                <a:lumOff val="-11260"/>
                <a:alphaOff val="0"/>
                <a:satMod val="103000"/>
                <a:lumMod val="102000"/>
                <a:tint val="94000"/>
              </a:schemeClr>
            </a:gs>
            <a:gs pos="50000">
              <a:schemeClr val="accent2">
                <a:hueOff val="-9449767"/>
                <a:satOff val="74565"/>
                <a:lumOff val="-11260"/>
                <a:alphaOff val="0"/>
                <a:satMod val="110000"/>
                <a:lumMod val="100000"/>
                <a:shade val="100000"/>
              </a:schemeClr>
            </a:gs>
            <a:gs pos="100000">
              <a:schemeClr val="accent2">
                <a:hueOff val="-9449767"/>
                <a:satOff val="74565"/>
                <a:lumOff val="-1126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415002E-0A1D-4DC1-AD6D-E04D123BFA9A}">
      <dsp:nvSpPr>
        <dsp:cNvPr id="0" name=""/>
        <dsp:cNvSpPr/>
      </dsp:nvSpPr>
      <dsp:spPr>
        <a:xfrm>
          <a:off x="1933654" y="2330"/>
          <a:ext cx="898912" cy="898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1600" kern="1200" dirty="0" smtClean="0"/>
            <a:t>Idea</a:t>
          </a:r>
          <a:endParaRPr lang="en-IN" sz="1600" kern="1200" dirty="0"/>
        </a:p>
      </dsp:txBody>
      <dsp:txXfrm>
        <a:off x="1933654" y="2330"/>
        <a:ext cx="898912" cy="898912"/>
      </dsp:txXfrm>
    </dsp:sp>
    <dsp:sp modelId="{6E0420B0-6642-4CA1-ACED-42D902CE4779}">
      <dsp:nvSpPr>
        <dsp:cNvPr id="0" name=""/>
        <dsp:cNvSpPr/>
      </dsp:nvSpPr>
      <dsp:spPr>
        <a:xfrm>
          <a:off x="763972" y="85653"/>
          <a:ext cx="5010292" cy="5010292"/>
        </a:xfrm>
        <a:prstGeom prst="circularArrow">
          <a:avLst>
            <a:gd name="adj1" fmla="val 3499"/>
            <a:gd name="adj2" fmla="val 216929"/>
            <a:gd name="adj3" fmla="val 16354138"/>
            <a:gd name="adj4" fmla="val 15547892"/>
            <a:gd name="adj5" fmla="val 4082"/>
          </a:avLst>
        </a:prstGeom>
        <a:gradFill rotWithShape="0">
          <a:gsLst>
            <a:gs pos="0">
              <a:schemeClr val="accent2">
                <a:hueOff val="-11024729"/>
                <a:satOff val="86992"/>
                <a:lumOff val="-13137"/>
                <a:alphaOff val="0"/>
                <a:satMod val="103000"/>
                <a:lumMod val="102000"/>
                <a:tint val="94000"/>
              </a:schemeClr>
            </a:gs>
            <a:gs pos="50000">
              <a:schemeClr val="accent2">
                <a:hueOff val="-11024729"/>
                <a:satOff val="86992"/>
                <a:lumOff val="-13137"/>
                <a:alphaOff val="0"/>
                <a:satMod val="110000"/>
                <a:lumMod val="100000"/>
                <a:shade val="100000"/>
              </a:schemeClr>
            </a:gs>
            <a:gs pos="100000">
              <a:schemeClr val="accent2">
                <a:hueOff val="-11024729"/>
                <a:satOff val="86992"/>
                <a:lumOff val="-1313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AC8C6B-92F6-4BA4-ADD2-122B55E3EAC2}">
      <dsp:nvSpPr>
        <dsp:cNvPr id="0" name=""/>
        <dsp:cNvSpPr/>
      </dsp:nvSpPr>
      <dsp:spPr>
        <a:xfrm>
          <a:off x="4430531" y="2897"/>
          <a:ext cx="1093540" cy="772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1600" kern="1200" dirty="0" smtClean="0"/>
            <a:t>Write Test cases </a:t>
          </a:r>
          <a:endParaRPr lang="en-IN" sz="1600" kern="1200" dirty="0"/>
        </a:p>
      </dsp:txBody>
      <dsp:txXfrm>
        <a:off x="4430531" y="2897"/>
        <a:ext cx="1093540" cy="772083"/>
      </dsp:txXfrm>
    </dsp:sp>
    <dsp:sp modelId="{CE5F7E75-F1DE-4080-853B-21753217E0B7}">
      <dsp:nvSpPr>
        <dsp:cNvPr id="0" name=""/>
        <dsp:cNvSpPr/>
      </dsp:nvSpPr>
      <dsp:spPr>
        <a:xfrm>
          <a:off x="2065609" y="74519"/>
          <a:ext cx="4301938" cy="4301938"/>
        </a:xfrm>
        <a:prstGeom prst="circularArrow">
          <a:avLst>
            <a:gd name="adj1" fmla="val 3500"/>
            <a:gd name="adj2" fmla="val 217008"/>
            <a:gd name="adj3" fmla="val 19269098"/>
            <a:gd name="adj4" fmla="val 18667652"/>
            <a:gd name="adj5" fmla="val 4083"/>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50C70D3-4B8A-4C2F-AFAB-11B4552C1063}">
      <dsp:nvSpPr>
        <dsp:cNvPr id="0" name=""/>
        <dsp:cNvSpPr/>
      </dsp:nvSpPr>
      <dsp:spPr>
        <a:xfrm>
          <a:off x="5551164" y="1078723"/>
          <a:ext cx="1003924" cy="772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1600" kern="1200" dirty="0" smtClean="0"/>
            <a:t>Develop it</a:t>
          </a:r>
          <a:endParaRPr lang="en-IN" sz="1600" kern="1200" dirty="0"/>
        </a:p>
      </dsp:txBody>
      <dsp:txXfrm>
        <a:off x="5551164" y="1078723"/>
        <a:ext cx="1003924" cy="772083"/>
      </dsp:txXfrm>
    </dsp:sp>
    <dsp:sp modelId="{EC0C8B2E-5CCE-40DA-9745-09DC40455BEE}">
      <dsp:nvSpPr>
        <dsp:cNvPr id="0" name=""/>
        <dsp:cNvSpPr/>
      </dsp:nvSpPr>
      <dsp:spPr>
        <a:xfrm>
          <a:off x="2065609" y="74519"/>
          <a:ext cx="4301938" cy="4301938"/>
        </a:xfrm>
        <a:prstGeom prst="circularArrow">
          <a:avLst>
            <a:gd name="adj1" fmla="val 3500"/>
            <a:gd name="adj2" fmla="val 217008"/>
            <a:gd name="adj3" fmla="val 434853"/>
            <a:gd name="adj4" fmla="val 20948139"/>
            <a:gd name="adj5" fmla="val 4083"/>
          </a:avLst>
        </a:prstGeom>
        <a:gradFill rotWithShape="0">
          <a:gsLst>
            <a:gs pos="0">
              <a:schemeClr val="accent2">
                <a:hueOff val="-1574961"/>
                <a:satOff val="12427"/>
                <a:lumOff val="-1877"/>
                <a:alphaOff val="0"/>
                <a:satMod val="103000"/>
                <a:lumMod val="102000"/>
                <a:tint val="94000"/>
              </a:schemeClr>
            </a:gs>
            <a:gs pos="50000">
              <a:schemeClr val="accent2">
                <a:hueOff val="-1574961"/>
                <a:satOff val="12427"/>
                <a:lumOff val="-1877"/>
                <a:alphaOff val="0"/>
                <a:satMod val="110000"/>
                <a:lumMod val="100000"/>
                <a:shade val="100000"/>
              </a:schemeClr>
            </a:gs>
            <a:gs pos="100000">
              <a:schemeClr val="accent2">
                <a:hueOff val="-1574961"/>
                <a:satOff val="12427"/>
                <a:lumOff val="-187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ED218E1-183E-4072-90B5-C27546F8B394}">
      <dsp:nvSpPr>
        <dsp:cNvPr id="0" name=""/>
        <dsp:cNvSpPr/>
      </dsp:nvSpPr>
      <dsp:spPr>
        <a:xfrm>
          <a:off x="5667085" y="2600170"/>
          <a:ext cx="772083" cy="772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1600" kern="1200" dirty="0" smtClean="0"/>
            <a:t>Test</a:t>
          </a:r>
          <a:endParaRPr lang="en-IN" sz="1600" kern="1200" dirty="0"/>
        </a:p>
      </dsp:txBody>
      <dsp:txXfrm>
        <a:off x="5667085" y="2600170"/>
        <a:ext cx="772083" cy="772083"/>
      </dsp:txXfrm>
    </dsp:sp>
    <dsp:sp modelId="{AB21A297-75F7-4FC6-8F2E-5D48004B642E}">
      <dsp:nvSpPr>
        <dsp:cNvPr id="0" name=""/>
        <dsp:cNvSpPr/>
      </dsp:nvSpPr>
      <dsp:spPr>
        <a:xfrm>
          <a:off x="2065609" y="74519"/>
          <a:ext cx="4301938" cy="4301938"/>
        </a:xfrm>
        <a:prstGeom prst="circularArrow">
          <a:avLst>
            <a:gd name="adj1" fmla="val 3500"/>
            <a:gd name="adj2" fmla="val 217008"/>
            <a:gd name="adj3" fmla="val 3069098"/>
            <a:gd name="adj4" fmla="val 2113894"/>
            <a:gd name="adj5" fmla="val 4083"/>
          </a:avLst>
        </a:prstGeom>
        <a:gradFill rotWithShape="0">
          <a:gsLst>
            <a:gs pos="0">
              <a:schemeClr val="accent2">
                <a:hueOff val="-3149923"/>
                <a:satOff val="24855"/>
                <a:lumOff val="-3753"/>
                <a:alphaOff val="0"/>
                <a:satMod val="103000"/>
                <a:lumMod val="102000"/>
                <a:tint val="94000"/>
              </a:schemeClr>
            </a:gs>
            <a:gs pos="50000">
              <a:schemeClr val="accent2">
                <a:hueOff val="-3149923"/>
                <a:satOff val="24855"/>
                <a:lumOff val="-3753"/>
                <a:alphaOff val="0"/>
                <a:satMod val="110000"/>
                <a:lumMod val="100000"/>
                <a:shade val="100000"/>
              </a:schemeClr>
            </a:gs>
            <a:gs pos="100000">
              <a:schemeClr val="accent2">
                <a:hueOff val="-3149923"/>
                <a:satOff val="24855"/>
                <a:lumOff val="-375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B8B59F8-F421-4FC4-BB98-7E5B53C4588B}">
      <dsp:nvSpPr>
        <dsp:cNvPr id="0" name=""/>
        <dsp:cNvSpPr/>
      </dsp:nvSpPr>
      <dsp:spPr>
        <a:xfrm>
          <a:off x="4591259" y="3675995"/>
          <a:ext cx="772083" cy="772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1600" kern="1200" dirty="0" smtClean="0"/>
            <a:t>Integrate</a:t>
          </a:r>
          <a:endParaRPr lang="en-IN" sz="1600" kern="1200" dirty="0"/>
        </a:p>
      </dsp:txBody>
      <dsp:txXfrm>
        <a:off x="4591259" y="3675995"/>
        <a:ext cx="772083" cy="772083"/>
      </dsp:txXfrm>
    </dsp:sp>
    <dsp:sp modelId="{CEA4956D-46AB-4780-8E7D-30EEB706B91B}">
      <dsp:nvSpPr>
        <dsp:cNvPr id="0" name=""/>
        <dsp:cNvSpPr/>
      </dsp:nvSpPr>
      <dsp:spPr>
        <a:xfrm>
          <a:off x="2065609" y="74519"/>
          <a:ext cx="4301938" cy="4301938"/>
        </a:xfrm>
        <a:prstGeom prst="circularArrow">
          <a:avLst>
            <a:gd name="adj1" fmla="val 3500"/>
            <a:gd name="adj2" fmla="val 217008"/>
            <a:gd name="adj3" fmla="val 5834853"/>
            <a:gd name="adj4" fmla="val 4748139"/>
            <a:gd name="adj5" fmla="val 4083"/>
          </a:avLst>
        </a:prstGeom>
        <a:gradFill rotWithShape="0">
          <a:gsLst>
            <a:gs pos="0">
              <a:schemeClr val="accent2">
                <a:hueOff val="-4724884"/>
                <a:satOff val="37282"/>
                <a:lumOff val="-5630"/>
                <a:alphaOff val="0"/>
                <a:satMod val="103000"/>
                <a:lumMod val="102000"/>
                <a:tint val="94000"/>
              </a:schemeClr>
            </a:gs>
            <a:gs pos="50000">
              <a:schemeClr val="accent2">
                <a:hueOff val="-4724884"/>
                <a:satOff val="37282"/>
                <a:lumOff val="-5630"/>
                <a:alphaOff val="0"/>
                <a:satMod val="110000"/>
                <a:lumMod val="100000"/>
                <a:shade val="100000"/>
              </a:schemeClr>
            </a:gs>
            <a:gs pos="100000">
              <a:schemeClr val="accent2">
                <a:hueOff val="-4724884"/>
                <a:satOff val="37282"/>
                <a:lumOff val="-563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7E70FBB-D342-46A9-85A3-2809E07D41EF}">
      <dsp:nvSpPr>
        <dsp:cNvPr id="0" name=""/>
        <dsp:cNvSpPr/>
      </dsp:nvSpPr>
      <dsp:spPr>
        <a:xfrm>
          <a:off x="3069812" y="3675995"/>
          <a:ext cx="772083" cy="772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1600" kern="1200" dirty="0" smtClean="0"/>
            <a:t>Deploy</a:t>
          </a:r>
          <a:endParaRPr lang="en-IN" sz="1600" kern="1200" dirty="0"/>
        </a:p>
      </dsp:txBody>
      <dsp:txXfrm>
        <a:off x="3069812" y="3675995"/>
        <a:ext cx="772083" cy="772083"/>
      </dsp:txXfrm>
    </dsp:sp>
    <dsp:sp modelId="{E5F18472-274E-4123-95A0-7F2B4DCC59C2}">
      <dsp:nvSpPr>
        <dsp:cNvPr id="0" name=""/>
        <dsp:cNvSpPr/>
      </dsp:nvSpPr>
      <dsp:spPr>
        <a:xfrm>
          <a:off x="2065609" y="74519"/>
          <a:ext cx="4301938" cy="4301938"/>
        </a:xfrm>
        <a:prstGeom prst="circularArrow">
          <a:avLst>
            <a:gd name="adj1" fmla="val 3500"/>
            <a:gd name="adj2" fmla="val 217008"/>
            <a:gd name="adj3" fmla="val 8469098"/>
            <a:gd name="adj4" fmla="val 7513894"/>
            <a:gd name="adj5" fmla="val 4083"/>
          </a:avLst>
        </a:prstGeom>
        <a:gradFill rotWithShape="0">
          <a:gsLst>
            <a:gs pos="0">
              <a:schemeClr val="accent2">
                <a:hueOff val="-6299845"/>
                <a:satOff val="49710"/>
                <a:lumOff val="-7507"/>
                <a:alphaOff val="0"/>
                <a:satMod val="103000"/>
                <a:lumMod val="102000"/>
                <a:tint val="94000"/>
              </a:schemeClr>
            </a:gs>
            <a:gs pos="50000">
              <a:schemeClr val="accent2">
                <a:hueOff val="-6299845"/>
                <a:satOff val="49710"/>
                <a:lumOff val="-7507"/>
                <a:alphaOff val="0"/>
                <a:satMod val="110000"/>
                <a:lumMod val="100000"/>
                <a:shade val="100000"/>
              </a:schemeClr>
            </a:gs>
            <a:gs pos="100000">
              <a:schemeClr val="accent2">
                <a:hueOff val="-6299845"/>
                <a:satOff val="49710"/>
                <a:lumOff val="-750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8E38A81-0236-474D-B9AC-85C8627DEB80}">
      <dsp:nvSpPr>
        <dsp:cNvPr id="0" name=""/>
        <dsp:cNvSpPr/>
      </dsp:nvSpPr>
      <dsp:spPr>
        <a:xfrm>
          <a:off x="1993987" y="2600170"/>
          <a:ext cx="772083" cy="772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1600" kern="1200" dirty="0" smtClean="0"/>
            <a:t>Monitor</a:t>
          </a:r>
          <a:endParaRPr lang="en-IN" sz="1600" kern="1200" dirty="0"/>
        </a:p>
      </dsp:txBody>
      <dsp:txXfrm>
        <a:off x="1993987" y="2600170"/>
        <a:ext cx="772083" cy="772083"/>
      </dsp:txXfrm>
    </dsp:sp>
    <dsp:sp modelId="{15C08FDA-99E3-4A6F-AF1C-91094ADAE4F4}">
      <dsp:nvSpPr>
        <dsp:cNvPr id="0" name=""/>
        <dsp:cNvSpPr/>
      </dsp:nvSpPr>
      <dsp:spPr>
        <a:xfrm>
          <a:off x="2065609" y="74519"/>
          <a:ext cx="4301938" cy="4301938"/>
        </a:xfrm>
        <a:prstGeom prst="circularArrow">
          <a:avLst>
            <a:gd name="adj1" fmla="val 3500"/>
            <a:gd name="adj2" fmla="val 217008"/>
            <a:gd name="adj3" fmla="val 11234853"/>
            <a:gd name="adj4" fmla="val 10148139"/>
            <a:gd name="adj5" fmla="val 4083"/>
          </a:avLst>
        </a:prstGeom>
        <a:gradFill rotWithShape="0">
          <a:gsLst>
            <a:gs pos="0">
              <a:schemeClr val="accent2">
                <a:hueOff val="-7874807"/>
                <a:satOff val="62137"/>
                <a:lumOff val="-9384"/>
                <a:alphaOff val="0"/>
                <a:satMod val="103000"/>
                <a:lumMod val="102000"/>
                <a:tint val="94000"/>
              </a:schemeClr>
            </a:gs>
            <a:gs pos="50000">
              <a:schemeClr val="accent2">
                <a:hueOff val="-7874807"/>
                <a:satOff val="62137"/>
                <a:lumOff val="-9384"/>
                <a:alphaOff val="0"/>
                <a:satMod val="110000"/>
                <a:lumMod val="100000"/>
                <a:shade val="100000"/>
              </a:schemeClr>
            </a:gs>
            <a:gs pos="100000">
              <a:schemeClr val="accent2">
                <a:hueOff val="-7874807"/>
                <a:satOff val="62137"/>
                <a:lumOff val="-938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2E70572-CB97-437D-B9B2-55DAC7D3C9ED}">
      <dsp:nvSpPr>
        <dsp:cNvPr id="0" name=""/>
        <dsp:cNvSpPr/>
      </dsp:nvSpPr>
      <dsp:spPr>
        <a:xfrm>
          <a:off x="1263090" y="1078723"/>
          <a:ext cx="2233876" cy="772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1600" kern="1200" dirty="0" smtClean="0"/>
            <a:t>Obtain Feedback for refinements</a:t>
          </a:r>
          <a:endParaRPr lang="en-IN" sz="1600" kern="1200" dirty="0"/>
        </a:p>
      </dsp:txBody>
      <dsp:txXfrm>
        <a:off x="1263090" y="1078723"/>
        <a:ext cx="2233876" cy="772083"/>
      </dsp:txXfrm>
    </dsp:sp>
    <dsp:sp modelId="{37E1060D-86DF-46DF-8849-47AF78813502}">
      <dsp:nvSpPr>
        <dsp:cNvPr id="0" name=""/>
        <dsp:cNvSpPr/>
      </dsp:nvSpPr>
      <dsp:spPr>
        <a:xfrm>
          <a:off x="2065609" y="74519"/>
          <a:ext cx="4301938" cy="4301938"/>
        </a:xfrm>
        <a:prstGeom prst="circularArrow">
          <a:avLst>
            <a:gd name="adj1" fmla="val 3500"/>
            <a:gd name="adj2" fmla="val 217008"/>
            <a:gd name="adj3" fmla="val 13869098"/>
            <a:gd name="adj4" fmla="val 12913894"/>
            <a:gd name="adj5" fmla="val 4083"/>
          </a:avLst>
        </a:prstGeom>
        <a:gradFill rotWithShape="0">
          <a:gsLst>
            <a:gs pos="0">
              <a:schemeClr val="accent2">
                <a:hueOff val="-9449767"/>
                <a:satOff val="74565"/>
                <a:lumOff val="-11260"/>
                <a:alphaOff val="0"/>
                <a:satMod val="103000"/>
                <a:lumMod val="102000"/>
                <a:tint val="94000"/>
              </a:schemeClr>
            </a:gs>
            <a:gs pos="50000">
              <a:schemeClr val="accent2">
                <a:hueOff val="-9449767"/>
                <a:satOff val="74565"/>
                <a:lumOff val="-11260"/>
                <a:alphaOff val="0"/>
                <a:satMod val="110000"/>
                <a:lumMod val="100000"/>
                <a:shade val="100000"/>
              </a:schemeClr>
            </a:gs>
            <a:gs pos="100000">
              <a:schemeClr val="accent2">
                <a:hueOff val="-9449767"/>
                <a:satOff val="74565"/>
                <a:lumOff val="-1126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8B5C2B4-6F06-401E-9356-D382914A16A2}">
      <dsp:nvSpPr>
        <dsp:cNvPr id="0" name=""/>
        <dsp:cNvSpPr/>
      </dsp:nvSpPr>
      <dsp:spPr>
        <a:xfrm>
          <a:off x="3069812" y="2897"/>
          <a:ext cx="772083" cy="772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1600" kern="1200" dirty="0" smtClean="0"/>
            <a:t>Idea</a:t>
          </a:r>
          <a:endParaRPr lang="en-IN" sz="1600" kern="1200" dirty="0"/>
        </a:p>
      </dsp:txBody>
      <dsp:txXfrm>
        <a:off x="3069812" y="2897"/>
        <a:ext cx="772083" cy="772083"/>
      </dsp:txXfrm>
    </dsp:sp>
    <dsp:sp modelId="{882DAD59-62A4-487F-9DB4-C8F613710794}">
      <dsp:nvSpPr>
        <dsp:cNvPr id="0" name=""/>
        <dsp:cNvSpPr/>
      </dsp:nvSpPr>
      <dsp:spPr>
        <a:xfrm>
          <a:off x="2065609" y="74519"/>
          <a:ext cx="4301938" cy="4301938"/>
        </a:xfrm>
        <a:prstGeom prst="circularArrow">
          <a:avLst>
            <a:gd name="adj1" fmla="val 3500"/>
            <a:gd name="adj2" fmla="val 217008"/>
            <a:gd name="adj3" fmla="val 16353713"/>
            <a:gd name="adj4" fmla="val 15548139"/>
            <a:gd name="adj5" fmla="val 4083"/>
          </a:avLst>
        </a:prstGeom>
        <a:gradFill rotWithShape="0">
          <a:gsLst>
            <a:gs pos="0">
              <a:schemeClr val="accent2">
                <a:hueOff val="-11024729"/>
                <a:satOff val="86992"/>
                <a:lumOff val="-13137"/>
                <a:alphaOff val="0"/>
                <a:satMod val="103000"/>
                <a:lumMod val="102000"/>
                <a:tint val="94000"/>
              </a:schemeClr>
            </a:gs>
            <a:gs pos="50000">
              <a:schemeClr val="accent2">
                <a:hueOff val="-11024729"/>
                <a:satOff val="86992"/>
                <a:lumOff val="-13137"/>
                <a:alphaOff val="0"/>
                <a:satMod val="110000"/>
                <a:lumMod val="100000"/>
                <a:shade val="100000"/>
              </a:schemeClr>
            </a:gs>
            <a:gs pos="100000">
              <a:schemeClr val="accent2">
                <a:hueOff val="-11024729"/>
                <a:satOff val="86992"/>
                <a:lumOff val="-1313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3E8D66-B7C3-4F7F-A88C-DDB28FF1566E}">
      <dsp:nvSpPr>
        <dsp:cNvPr id="0" name=""/>
        <dsp:cNvSpPr/>
      </dsp:nvSpPr>
      <dsp:spPr>
        <a:xfrm>
          <a:off x="2404423" y="1677387"/>
          <a:ext cx="2050140" cy="2050140"/>
        </a:xfrm>
        <a:prstGeom prst="gear9">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kern="1200" dirty="0" smtClean="0"/>
            <a:t>CI</a:t>
          </a:r>
          <a:endParaRPr lang="en-IN" sz="1400" kern="1200" dirty="0"/>
        </a:p>
      </dsp:txBody>
      <dsp:txXfrm>
        <a:off x="2816592" y="2157623"/>
        <a:ext cx="1225802" cy="1053814"/>
      </dsp:txXfrm>
    </dsp:sp>
    <dsp:sp modelId="{380CF1C5-B3AA-4345-9F78-7C329AE580AC}">
      <dsp:nvSpPr>
        <dsp:cNvPr id="0" name=""/>
        <dsp:cNvSpPr/>
      </dsp:nvSpPr>
      <dsp:spPr>
        <a:xfrm>
          <a:off x="1211614" y="1192808"/>
          <a:ext cx="1491011" cy="1491011"/>
        </a:xfrm>
        <a:prstGeom prst="gear6">
          <a:avLst/>
        </a:prstGeom>
        <a:gradFill rotWithShape="0">
          <a:gsLst>
            <a:gs pos="0">
              <a:schemeClr val="accent2">
                <a:hueOff val="-5512365"/>
                <a:satOff val="43496"/>
                <a:lumOff val="-6569"/>
                <a:alphaOff val="0"/>
                <a:satMod val="103000"/>
                <a:lumMod val="102000"/>
                <a:tint val="94000"/>
              </a:schemeClr>
            </a:gs>
            <a:gs pos="50000">
              <a:schemeClr val="accent2">
                <a:hueOff val="-5512365"/>
                <a:satOff val="43496"/>
                <a:lumOff val="-6569"/>
                <a:alphaOff val="0"/>
                <a:satMod val="110000"/>
                <a:lumMod val="100000"/>
                <a:shade val="100000"/>
              </a:schemeClr>
            </a:gs>
            <a:gs pos="100000">
              <a:schemeClr val="accent2">
                <a:hueOff val="-5512365"/>
                <a:satOff val="43496"/>
                <a:lumOff val="-656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kern="1200" dirty="0" smtClean="0"/>
            <a:t>Test</a:t>
          </a:r>
          <a:endParaRPr lang="en-IN" sz="1400" kern="1200" dirty="0"/>
        </a:p>
      </dsp:txBody>
      <dsp:txXfrm>
        <a:off x="1586981" y="1570443"/>
        <a:ext cx="740277" cy="735741"/>
      </dsp:txXfrm>
    </dsp:sp>
    <dsp:sp modelId="{7FA4D7D8-812E-49BF-BDFE-1330E7B0600C}">
      <dsp:nvSpPr>
        <dsp:cNvPr id="0" name=""/>
        <dsp:cNvSpPr/>
      </dsp:nvSpPr>
      <dsp:spPr>
        <a:xfrm rot="20700000">
          <a:off x="2046733" y="164163"/>
          <a:ext cx="1460886" cy="1460886"/>
        </a:xfrm>
        <a:prstGeom prst="gear6">
          <a:avLst/>
        </a:prstGeom>
        <a:gradFill rotWithShape="0">
          <a:gsLst>
            <a:gs pos="0">
              <a:schemeClr val="accent2">
                <a:hueOff val="-11024729"/>
                <a:satOff val="86992"/>
                <a:lumOff val="-13137"/>
                <a:alphaOff val="0"/>
                <a:satMod val="103000"/>
                <a:lumMod val="102000"/>
                <a:tint val="94000"/>
              </a:schemeClr>
            </a:gs>
            <a:gs pos="50000">
              <a:schemeClr val="accent2">
                <a:hueOff val="-11024729"/>
                <a:satOff val="86992"/>
                <a:lumOff val="-13137"/>
                <a:alphaOff val="0"/>
                <a:satMod val="110000"/>
                <a:lumMod val="100000"/>
                <a:shade val="100000"/>
              </a:schemeClr>
            </a:gs>
            <a:gs pos="100000">
              <a:schemeClr val="accent2">
                <a:hueOff val="-11024729"/>
                <a:satOff val="86992"/>
                <a:lumOff val="-1313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kern="1200" dirty="0" smtClean="0"/>
            <a:t>Develop</a:t>
          </a:r>
          <a:endParaRPr lang="en-IN" sz="1400" kern="1200" dirty="0"/>
        </a:p>
      </dsp:txBody>
      <dsp:txXfrm rot="-20700000">
        <a:off x="2367148" y="484578"/>
        <a:ext cx="820056" cy="820056"/>
      </dsp:txXfrm>
    </dsp:sp>
    <dsp:sp modelId="{136D7BAF-FD97-47A5-B45E-A255AC073A3D}">
      <dsp:nvSpPr>
        <dsp:cNvPr id="0" name=""/>
        <dsp:cNvSpPr/>
      </dsp:nvSpPr>
      <dsp:spPr>
        <a:xfrm>
          <a:off x="2241726" y="1370889"/>
          <a:ext cx="2624179" cy="2624179"/>
        </a:xfrm>
        <a:prstGeom prst="circularArrow">
          <a:avLst>
            <a:gd name="adj1" fmla="val 4688"/>
            <a:gd name="adj2" fmla="val 299029"/>
            <a:gd name="adj3" fmla="val 2504040"/>
            <a:gd name="adj4" fmla="val 15887649"/>
            <a:gd name="adj5" fmla="val 5469"/>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C31C4EC-95C8-4679-92C2-1E123B0DD79F}">
      <dsp:nvSpPr>
        <dsp:cNvPr id="0" name=""/>
        <dsp:cNvSpPr/>
      </dsp:nvSpPr>
      <dsp:spPr>
        <a:xfrm>
          <a:off x="947559" y="864907"/>
          <a:ext cx="1906630" cy="1906630"/>
        </a:xfrm>
        <a:prstGeom prst="leftCircularArrow">
          <a:avLst>
            <a:gd name="adj1" fmla="val 6452"/>
            <a:gd name="adj2" fmla="val 429999"/>
            <a:gd name="adj3" fmla="val 10489124"/>
            <a:gd name="adj4" fmla="val 14837806"/>
            <a:gd name="adj5" fmla="val 7527"/>
          </a:avLst>
        </a:prstGeom>
        <a:gradFill rotWithShape="0">
          <a:gsLst>
            <a:gs pos="0">
              <a:schemeClr val="accent2">
                <a:hueOff val="-5512365"/>
                <a:satOff val="43496"/>
                <a:lumOff val="-6569"/>
                <a:alphaOff val="0"/>
                <a:satMod val="103000"/>
                <a:lumMod val="102000"/>
                <a:tint val="94000"/>
              </a:schemeClr>
            </a:gs>
            <a:gs pos="50000">
              <a:schemeClr val="accent2">
                <a:hueOff val="-5512365"/>
                <a:satOff val="43496"/>
                <a:lumOff val="-6569"/>
                <a:alphaOff val="0"/>
                <a:satMod val="110000"/>
                <a:lumMod val="100000"/>
                <a:shade val="100000"/>
              </a:schemeClr>
            </a:gs>
            <a:gs pos="100000">
              <a:schemeClr val="accent2">
                <a:hueOff val="-5512365"/>
                <a:satOff val="43496"/>
                <a:lumOff val="-656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54D5624-B598-4A86-9619-B84030DF85CD}">
      <dsp:nvSpPr>
        <dsp:cNvPr id="0" name=""/>
        <dsp:cNvSpPr/>
      </dsp:nvSpPr>
      <dsp:spPr>
        <a:xfrm>
          <a:off x="1708814" y="-153822"/>
          <a:ext cx="2055731" cy="2055731"/>
        </a:xfrm>
        <a:prstGeom prst="circularArrow">
          <a:avLst>
            <a:gd name="adj1" fmla="val 5984"/>
            <a:gd name="adj2" fmla="val 394124"/>
            <a:gd name="adj3" fmla="val 13313824"/>
            <a:gd name="adj4" fmla="val 10508221"/>
            <a:gd name="adj5" fmla="val 6981"/>
          </a:avLst>
        </a:prstGeom>
        <a:gradFill rotWithShape="0">
          <a:gsLst>
            <a:gs pos="0">
              <a:schemeClr val="accent2">
                <a:hueOff val="-11024729"/>
                <a:satOff val="86992"/>
                <a:lumOff val="-13137"/>
                <a:alphaOff val="0"/>
                <a:satMod val="103000"/>
                <a:lumMod val="102000"/>
                <a:tint val="94000"/>
              </a:schemeClr>
            </a:gs>
            <a:gs pos="50000">
              <a:schemeClr val="accent2">
                <a:hueOff val="-11024729"/>
                <a:satOff val="86992"/>
                <a:lumOff val="-13137"/>
                <a:alphaOff val="0"/>
                <a:satMod val="110000"/>
                <a:lumMod val="100000"/>
                <a:shade val="100000"/>
              </a:schemeClr>
            </a:gs>
            <a:gs pos="100000">
              <a:schemeClr val="accent2">
                <a:hueOff val="-11024729"/>
                <a:satOff val="86992"/>
                <a:lumOff val="-1313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ECB07B-8D6C-4D68-9156-C237EC6C7C73}">
      <dsp:nvSpPr>
        <dsp:cNvPr id="0" name=""/>
        <dsp:cNvSpPr/>
      </dsp:nvSpPr>
      <dsp:spPr>
        <a:xfrm>
          <a:off x="2960" y="551469"/>
          <a:ext cx="1294433" cy="7766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smtClean="0"/>
            <a:t>Production Team</a:t>
          </a:r>
          <a:endParaRPr lang="en-IN" sz="1400" kern="1200" dirty="0"/>
        </a:p>
      </dsp:txBody>
      <dsp:txXfrm>
        <a:off x="25708" y="574217"/>
        <a:ext cx="1248937" cy="731164"/>
      </dsp:txXfrm>
    </dsp:sp>
    <dsp:sp modelId="{2C4626D3-F181-478E-9E7B-D3B4F1128FFB}">
      <dsp:nvSpPr>
        <dsp:cNvPr id="0" name=""/>
        <dsp:cNvSpPr/>
      </dsp:nvSpPr>
      <dsp:spPr>
        <a:xfrm>
          <a:off x="1411304" y="779290"/>
          <a:ext cx="274419" cy="3210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p>
      </dsp:txBody>
      <dsp:txXfrm>
        <a:off x="1411304" y="843494"/>
        <a:ext cx="192093" cy="192611"/>
      </dsp:txXfrm>
    </dsp:sp>
    <dsp:sp modelId="{D8BD8EA2-FD81-4569-80C1-FE52D8571E10}">
      <dsp:nvSpPr>
        <dsp:cNvPr id="0" name=""/>
        <dsp:cNvSpPr/>
      </dsp:nvSpPr>
      <dsp:spPr>
        <a:xfrm>
          <a:off x="1815167" y="551469"/>
          <a:ext cx="1294433" cy="7766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smtClean="0"/>
            <a:t>.</a:t>
          </a:r>
          <a:endParaRPr lang="en-IN" sz="1400" kern="1200" dirty="0"/>
        </a:p>
      </dsp:txBody>
      <dsp:txXfrm>
        <a:off x="1837915" y="574217"/>
        <a:ext cx="1248937" cy="731164"/>
      </dsp:txXfrm>
    </dsp:sp>
    <dsp:sp modelId="{D2F5B5AC-39FC-4E8A-ACF2-BE15C1E24CDE}">
      <dsp:nvSpPr>
        <dsp:cNvPr id="0" name=""/>
        <dsp:cNvSpPr/>
      </dsp:nvSpPr>
      <dsp:spPr>
        <a:xfrm>
          <a:off x="3223511" y="779290"/>
          <a:ext cx="274419" cy="3210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p>
      </dsp:txBody>
      <dsp:txXfrm>
        <a:off x="3223511" y="843494"/>
        <a:ext cx="192093" cy="192611"/>
      </dsp:txXfrm>
    </dsp:sp>
    <dsp:sp modelId="{DB4EA4A3-D495-4741-8E1B-0D8C7F634A03}">
      <dsp:nvSpPr>
        <dsp:cNvPr id="0" name=""/>
        <dsp:cNvSpPr/>
      </dsp:nvSpPr>
      <dsp:spPr>
        <a:xfrm>
          <a:off x="3627374" y="551469"/>
          <a:ext cx="1294433" cy="7766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smtClean="0"/>
            <a:t>.</a:t>
          </a:r>
          <a:endParaRPr lang="en-IN" sz="1400" kern="1200" dirty="0"/>
        </a:p>
      </dsp:txBody>
      <dsp:txXfrm>
        <a:off x="3650122" y="574217"/>
        <a:ext cx="1248937" cy="731164"/>
      </dsp:txXfrm>
    </dsp:sp>
    <dsp:sp modelId="{45883338-7920-46B8-9EBD-E8AFFF46C998}">
      <dsp:nvSpPr>
        <dsp:cNvPr id="0" name=""/>
        <dsp:cNvSpPr/>
      </dsp:nvSpPr>
      <dsp:spPr>
        <a:xfrm>
          <a:off x="5035718" y="779290"/>
          <a:ext cx="274419" cy="3210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p>
      </dsp:txBody>
      <dsp:txXfrm>
        <a:off x="5035718" y="843494"/>
        <a:ext cx="192093" cy="192611"/>
      </dsp:txXfrm>
    </dsp:sp>
    <dsp:sp modelId="{1F89414A-29B6-4BE0-9838-F0FADD9703E4}">
      <dsp:nvSpPr>
        <dsp:cNvPr id="0" name=""/>
        <dsp:cNvSpPr/>
      </dsp:nvSpPr>
      <dsp:spPr>
        <a:xfrm>
          <a:off x="5439581" y="551469"/>
          <a:ext cx="1294433" cy="7766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smtClean="0"/>
            <a:t>.</a:t>
          </a:r>
          <a:endParaRPr lang="en-IN" sz="1400" kern="1200" dirty="0"/>
        </a:p>
      </dsp:txBody>
      <dsp:txXfrm>
        <a:off x="5462329" y="574217"/>
        <a:ext cx="1248937" cy="7311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27313F-ECD8-40DC-B6D1-19CD24489A84}">
      <dsp:nvSpPr>
        <dsp:cNvPr id="0" name=""/>
        <dsp:cNvSpPr/>
      </dsp:nvSpPr>
      <dsp:spPr>
        <a:xfrm>
          <a:off x="795281" y="0"/>
          <a:ext cx="9013190" cy="10414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6B7B7D-BA69-4CF5-B14A-070C8B6A83FE}">
      <dsp:nvSpPr>
        <dsp:cNvPr id="0" name=""/>
        <dsp:cNvSpPr/>
      </dsp:nvSpPr>
      <dsp:spPr>
        <a:xfrm>
          <a:off x="3711313" y="312420"/>
          <a:ext cx="3181125" cy="4165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smtClean="0"/>
            <a:t>Continuous Delivery </a:t>
          </a:r>
          <a:endParaRPr lang="en-IN" sz="1800" kern="1200" dirty="0"/>
        </a:p>
      </dsp:txBody>
      <dsp:txXfrm>
        <a:off x="3731648" y="332755"/>
        <a:ext cx="3140455" cy="37589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C8DCA4-5878-4E6F-9BB7-7F2ECD640E98}">
      <dsp:nvSpPr>
        <dsp:cNvPr id="0" name=""/>
        <dsp:cNvSpPr/>
      </dsp:nvSpPr>
      <dsp:spPr>
        <a:xfrm>
          <a:off x="1353643" y="949665"/>
          <a:ext cx="2786269" cy="2786748"/>
        </a:xfrm>
        <a:prstGeom prst="ellipse">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IN" sz="1200" kern="1200" dirty="0" smtClean="0"/>
            <a:t> </a:t>
          </a:r>
          <a:r>
            <a:rPr lang="en-IN" sz="1400" kern="1200" dirty="0" err="1" smtClean="0"/>
            <a:t>DevOps</a:t>
          </a:r>
          <a:endParaRPr lang="en-IN" sz="1400" kern="1200" dirty="0"/>
        </a:p>
      </dsp:txBody>
      <dsp:txXfrm>
        <a:off x="1761683" y="1357775"/>
        <a:ext cx="1970189" cy="1970528"/>
      </dsp:txXfrm>
    </dsp:sp>
    <dsp:sp modelId="{4B0A4A84-4489-4F7D-B4BF-72DB4D393E78}">
      <dsp:nvSpPr>
        <dsp:cNvPr id="0" name=""/>
        <dsp:cNvSpPr/>
      </dsp:nvSpPr>
      <dsp:spPr>
        <a:xfrm>
          <a:off x="2210385" y="3529250"/>
          <a:ext cx="224616" cy="224593"/>
        </a:xfrm>
        <a:prstGeom prst="ellipse">
          <a:avLst/>
        </a:prstGeom>
        <a:solidFill>
          <a:schemeClr val="accent2">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C7B86522-87E7-4791-86C4-71294F24B733}">
      <dsp:nvSpPr>
        <dsp:cNvPr id="0" name=""/>
        <dsp:cNvSpPr/>
      </dsp:nvSpPr>
      <dsp:spPr>
        <a:xfrm>
          <a:off x="4319377" y="2080599"/>
          <a:ext cx="224616" cy="224593"/>
        </a:xfrm>
        <a:prstGeom prst="ellipse">
          <a:avLst/>
        </a:prstGeom>
        <a:solidFill>
          <a:schemeClr val="accent2">
            <a:hueOff val="-612485"/>
            <a:satOff val="4833"/>
            <a:lumOff val="-73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07D4109D-1509-4696-93CC-BDFF94E3934D}">
      <dsp:nvSpPr>
        <dsp:cNvPr id="0" name=""/>
        <dsp:cNvSpPr/>
      </dsp:nvSpPr>
      <dsp:spPr>
        <a:xfrm>
          <a:off x="3246020" y="3768285"/>
          <a:ext cx="309775" cy="310247"/>
        </a:xfrm>
        <a:prstGeom prst="ellipse">
          <a:avLst/>
        </a:prstGeom>
        <a:solidFill>
          <a:schemeClr val="accent2">
            <a:hueOff val="-1224970"/>
            <a:satOff val="9666"/>
            <a:lumOff val="-146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E115F9BB-C32C-4C74-861E-EC7FAB0FDE6D}">
      <dsp:nvSpPr>
        <dsp:cNvPr id="0" name=""/>
        <dsp:cNvSpPr/>
      </dsp:nvSpPr>
      <dsp:spPr>
        <a:xfrm>
          <a:off x="2273255" y="1262901"/>
          <a:ext cx="224616" cy="224593"/>
        </a:xfrm>
        <a:prstGeom prst="ellipse">
          <a:avLst/>
        </a:prstGeom>
        <a:solidFill>
          <a:schemeClr val="accent2">
            <a:hueOff val="-1837455"/>
            <a:satOff val="14499"/>
            <a:lumOff val="-219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4D06F936-B0FC-4312-83CE-83BAB0090810}">
      <dsp:nvSpPr>
        <dsp:cNvPr id="0" name=""/>
        <dsp:cNvSpPr/>
      </dsp:nvSpPr>
      <dsp:spPr>
        <a:xfrm>
          <a:off x="1566257" y="2548211"/>
          <a:ext cx="224616" cy="224593"/>
        </a:xfrm>
        <a:prstGeom prst="ellipse">
          <a:avLst/>
        </a:prstGeom>
        <a:solidFill>
          <a:schemeClr val="accent2">
            <a:hueOff val="-2449940"/>
            <a:satOff val="19332"/>
            <a:lumOff val="-2919"/>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143902AD-E1A9-4568-B03F-C184CCE600A5}">
      <dsp:nvSpPr>
        <dsp:cNvPr id="0" name=""/>
        <dsp:cNvSpPr/>
      </dsp:nvSpPr>
      <dsp:spPr>
        <a:xfrm>
          <a:off x="482612" y="1452635"/>
          <a:ext cx="1132797" cy="1132925"/>
        </a:xfrm>
        <a:prstGeom prst="ellipse">
          <a:avLst/>
        </a:prstGeom>
        <a:solidFill>
          <a:schemeClr val="accent2">
            <a:hueOff val="-3062425"/>
            <a:satOff val="24164"/>
            <a:lumOff val="-3649"/>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smtClean="0"/>
            <a:t>Dev</a:t>
          </a:r>
          <a:endParaRPr lang="en-IN" sz="1400" kern="1200" dirty="0"/>
        </a:p>
      </dsp:txBody>
      <dsp:txXfrm>
        <a:off x="648506" y="1618548"/>
        <a:ext cx="801009" cy="801099"/>
      </dsp:txXfrm>
    </dsp:sp>
    <dsp:sp modelId="{7CCF800A-28DD-46BC-AB9F-FC6A5EFE51C7}">
      <dsp:nvSpPr>
        <dsp:cNvPr id="0" name=""/>
        <dsp:cNvSpPr/>
      </dsp:nvSpPr>
      <dsp:spPr>
        <a:xfrm>
          <a:off x="2630469" y="1272860"/>
          <a:ext cx="309775" cy="310247"/>
        </a:xfrm>
        <a:prstGeom prst="ellipse">
          <a:avLst/>
        </a:prstGeom>
        <a:solidFill>
          <a:schemeClr val="accent2">
            <a:hueOff val="-3674910"/>
            <a:satOff val="28997"/>
            <a:lumOff val="-4379"/>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B7F15E08-5B4B-4F40-B9E9-6117E59881A6}">
      <dsp:nvSpPr>
        <dsp:cNvPr id="0" name=""/>
        <dsp:cNvSpPr/>
      </dsp:nvSpPr>
      <dsp:spPr>
        <a:xfrm>
          <a:off x="589491" y="2917221"/>
          <a:ext cx="560111" cy="560238"/>
        </a:xfrm>
        <a:prstGeom prst="ellipse">
          <a:avLst/>
        </a:prstGeom>
        <a:solidFill>
          <a:schemeClr val="accent2">
            <a:hueOff val="-4287395"/>
            <a:satOff val="33830"/>
            <a:lumOff val="-5109"/>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F73FED01-EF89-482E-A8D5-A8E684ACF198}">
      <dsp:nvSpPr>
        <dsp:cNvPr id="0" name=""/>
        <dsp:cNvSpPr/>
      </dsp:nvSpPr>
      <dsp:spPr>
        <a:xfrm>
          <a:off x="4426255" y="919786"/>
          <a:ext cx="1132797" cy="1132925"/>
        </a:xfrm>
        <a:prstGeom prst="ellipse">
          <a:avLst/>
        </a:prstGeom>
        <a:solidFill>
          <a:schemeClr val="accent2">
            <a:hueOff val="-4899879"/>
            <a:satOff val="38663"/>
            <a:lumOff val="-5839"/>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smtClean="0"/>
            <a:t>Planning</a:t>
          </a:r>
          <a:endParaRPr lang="en-IN" sz="1400" kern="1200" dirty="0"/>
        </a:p>
      </dsp:txBody>
      <dsp:txXfrm>
        <a:off x="4592149" y="1085699"/>
        <a:ext cx="801009" cy="801099"/>
      </dsp:txXfrm>
    </dsp:sp>
    <dsp:sp modelId="{01FAA43D-6F33-442D-9054-A0EDABF1DFD5}">
      <dsp:nvSpPr>
        <dsp:cNvPr id="0" name=""/>
        <dsp:cNvSpPr/>
      </dsp:nvSpPr>
      <dsp:spPr>
        <a:xfrm>
          <a:off x="3920440" y="1701629"/>
          <a:ext cx="309775" cy="310247"/>
        </a:xfrm>
        <a:prstGeom prst="ellipse">
          <a:avLst/>
        </a:prstGeom>
        <a:solidFill>
          <a:schemeClr val="accent2">
            <a:hueOff val="-5512365"/>
            <a:satOff val="43496"/>
            <a:lumOff val="-6569"/>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4603CFF3-8218-48AD-9F1F-71B5CBDB3FD9}">
      <dsp:nvSpPr>
        <dsp:cNvPr id="0" name=""/>
        <dsp:cNvSpPr/>
      </dsp:nvSpPr>
      <dsp:spPr>
        <a:xfrm>
          <a:off x="376305" y="3584029"/>
          <a:ext cx="224616" cy="224593"/>
        </a:xfrm>
        <a:prstGeom prst="ellipse">
          <a:avLst/>
        </a:prstGeom>
        <a:solidFill>
          <a:schemeClr val="accent2">
            <a:hueOff val="-6124850"/>
            <a:satOff val="48329"/>
            <a:lumOff val="-7298"/>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E212B788-1239-44B0-898E-25DFF76E256D}">
      <dsp:nvSpPr>
        <dsp:cNvPr id="0" name=""/>
        <dsp:cNvSpPr/>
      </dsp:nvSpPr>
      <dsp:spPr>
        <a:xfrm>
          <a:off x="2614466" y="3264320"/>
          <a:ext cx="224616" cy="224593"/>
        </a:xfrm>
        <a:prstGeom prst="ellipse">
          <a:avLst/>
        </a:prstGeom>
        <a:solidFill>
          <a:schemeClr val="accent2">
            <a:hueOff val="-6737334"/>
            <a:satOff val="53162"/>
            <a:lumOff val="-8028"/>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5FD1CC79-5EFE-43F6-95A1-DBDCB1ECCC53}">
      <dsp:nvSpPr>
        <dsp:cNvPr id="0" name=""/>
        <dsp:cNvSpPr/>
      </dsp:nvSpPr>
      <dsp:spPr>
        <a:xfrm>
          <a:off x="4958933" y="2877382"/>
          <a:ext cx="1132797" cy="1132925"/>
        </a:xfrm>
        <a:prstGeom prst="ellipse">
          <a:avLst/>
        </a:prstGeom>
        <a:solidFill>
          <a:schemeClr val="accent2">
            <a:hueOff val="-7349820"/>
            <a:satOff val="57995"/>
            <a:lumOff val="-8758"/>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smtClean="0"/>
            <a:t>Marketing</a:t>
          </a:r>
          <a:endParaRPr lang="en-IN" sz="1400" kern="1200" dirty="0"/>
        </a:p>
      </dsp:txBody>
      <dsp:txXfrm>
        <a:off x="5124827" y="3043295"/>
        <a:ext cx="801009" cy="801099"/>
      </dsp:txXfrm>
    </dsp:sp>
    <dsp:sp modelId="{9F755C86-5E3A-40B9-A286-1B744B2215DD}">
      <dsp:nvSpPr>
        <dsp:cNvPr id="0" name=""/>
        <dsp:cNvSpPr/>
      </dsp:nvSpPr>
      <dsp:spPr>
        <a:xfrm>
          <a:off x="4639440" y="2838041"/>
          <a:ext cx="224616" cy="224593"/>
        </a:xfrm>
        <a:prstGeom prst="ellipse">
          <a:avLst/>
        </a:prstGeom>
        <a:solidFill>
          <a:schemeClr val="accent2">
            <a:hueOff val="-7962304"/>
            <a:satOff val="62828"/>
            <a:lumOff val="-9488"/>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F3D475ED-9873-49FA-B3D9-7CC18792E434}">
      <dsp:nvSpPr>
        <dsp:cNvPr id="0" name=""/>
        <dsp:cNvSpPr/>
      </dsp:nvSpPr>
      <dsp:spPr>
        <a:xfrm>
          <a:off x="1707428" y="3846968"/>
          <a:ext cx="1132797" cy="1132925"/>
        </a:xfrm>
        <a:prstGeom prst="ellipse">
          <a:avLst/>
        </a:prstGeom>
        <a:solidFill>
          <a:schemeClr val="accent2">
            <a:hueOff val="-8574790"/>
            <a:satOff val="67660"/>
            <a:lumOff val="-10218"/>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smtClean="0"/>
            <a:t>Sales and HR</a:t>
          </a:r>
          <a:endParaRPr lang="en-IN" sz="1400" kern="1200" dirty="0"/>
        </a:p>
      </dsp:txBody>
      <dsp:txXfrm>
        <a:off x="1873322" y="4012881"/>
        <a:ext cx="801009" cy="801099"/>
      </dsp:txXfrm>
    </dsp:sp>
    <dsp:sp modelId="{E87EC3D6-3795-42C8-B9D7-2A2A3F8D160D}">
      <dsp:nvSpPr>
        <dsp:cNvPr id="0" name=""/>
        <dsp:cNvSpPr/>
      </dsp:nvSpPr>
      <dsp:spPr>
        <a:xfrm>
          <a:off x="2719058" y="3808622"/>
          <a:ext cx="224616" cy="224593"/>
        </a:xfrm>
        <a:prstGeom prst="ellipse">
          <a:avLst/>
        </a:prstGeom>
        <a:solidFill>
          <a:schemeClr val="accent2">
            <a:hueOff val="-9187274"/>
            <a:satOff val="72493"/>
            <a:lumOff val="-10948"/>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926D903A-B53C-4330-A117-681677FACCEC}">
      <dsp:nvSpPr>
        <dsp:cNvPr id="0" name=""/>
        <dsp:cNvSpPr/>
      </dsp:nvSpPr>
      <dsp:spPr>
        <a:xfrm>
          <a:off x="2787643" y="0"/>
          <a:ext cx="1132797" cy="1132925"/>
        </a:xfrm>
        <a:prstGeom prst="ellipse">
          <a:avLst/>
        </a:prstGeom>
        <a:solidFill>
          <a:schemeClr val="accent2">
            <a:hueOff val="-9799759"/>
            <a:satOff val="77326"/>
            <a:lumOff val="-11677"/>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smtClean="0"/>
            <a:t>Operations</a:t>
          </a:r>
          <a:endParaRPr lang="en-IN" sz="1400" kern="1200" dirty="0"/>
        </a:p>
      </dsp:txBody>
      <dsp:txXfrm>
        <a:off x="2953537" y="165913"/>
        <a:ext cx="801009" cy="801099"/>
      </dsp:txXfrm>
    </dsp:sp>
    <dsp:sp modelId="{E05ED253-9DA2-4516-AB4D-6E1B7DCB7464}">
      <dsp:nvSpPr>
        <dsp:cNvPr id="0" name=""/>
        <dsp:cNvSpPr/>
      </dsp:nvSpPr>
      <dsp:spPr>
        <a:xfrm>
          <a:off x="1390793" y="1228041"/>
          <a:ext cx="224616" cy="224593"/>
        </a:xfrm>
        <a:prstGeom prst="ellipse">
          <a:avLst/>
        </a:prstGeom>
        <a:solidFill>
          <a:schemeClr val="accent2">
            <a:hueOff val="-10412244"/>
            <a:satOff val="82159"/>
            <a:lumOff val="-12407"/>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08D5CC44-9B9F-4C4C-8A5A-00936E8DFC17}">
      <dsp:nvSpPr>
        <dsp:cNvPr id="0" name=""/>
        <dsp:cNvSpPr/>
      </dsp:nvSpPr>
      <dsp:spPr>
        <a:xfrm>
          <a:off x="4006171" y="278874"/>
          <a:ext cx="224616" cy="224593"/>
        </a:xfrm>
        <a:prstGeom prst="ellipse">
          <a:avLst/>
        </a:prstGeom>
        <a:solidFill>
          <a:schemeClr val="accent2">
            <a:hueOff val="-11024729"/>
            <a:satOff val="86992"/>
            <a:lumOff val="-13137"/>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E5B6AC-F826-4EA0-98CD-313A381CCE43}">
      <dsp:nvSpPr>
        <dsp:cNvPr id="0" name=""/>
        <dsp:cNvSpPr/>
      </dsp:nvSpPr>
      <dsp:spPr>
        <a:xfrm>
          <a:off x="0" y="2311"/>
          <a:ext cx="452584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C2C854-3A96-40AE-862D-A36CFBD883B2}">
      <dsp:nvSpPr>
        <dsp:cNvPr id="0" name=""/>
        <dsp:cNvSpPr/>
      </dsp:nvSpPr>
      <dsp:spPr>
        <a:xfrm>
          <a:off x="0" y="2311"/>
          <a:ext cx="82533" cy="4728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t" anchorCtr="0">
          <a:noAutofit/>
        </a:bodyPr>
        <a:lstStyle/>
        <a:p>
          <a:pPr lvl="0" algn="l" defTabSz="222250">
            <a:lnSpc>
              <a:spcPct val="90000"/>
            </a:lnSpc>
            <a:spcBef>
              <a:spcPct val="0"/>
            </a:spcBef>
            <a:spcAft>
              <a:spcPct val="35000"/>
            </a:spcAft>
          </a:pPr>
          <a:endParaRPr lang="en-IN" sz="500" kern="1200" dirty="0"/>
        </a:p>
      </dsp:txBody>
      <dsp:txXfrm>
        <a:off x="0" y="2311"/>
        <a:ext cx="82533" cy="4728743"/>
      </dsp:txXfrm>
    </dsp:sp>
    <dsp:sp modelId="{D959AC8F-DCEA-40E3-B233-CD466DE19FC4}">
      <dsp:nvSpPr>
        <dsp:cNvPr id="0" name=""/>
        <dsp:cNvSpPr/>
      </dsp:nvSpPr>
      <dsp:spPr>
        <a:xfrm>
          <a:off x="150420" y="46874"/>
          <a:ext cx="3552784" cy="89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IN" sz="1800" kern="1200" dirty="0" smtClean="0"/>
            <a:t>CD and </a:t>
          </a:r>
          <a:r>
            <a:rPr lang="en-IN" sz="1800" kern="1200" dirty="0" err="1" smtClean="0"/>
            <a:t>DevOps</a:t>
          </a:r>
          <a:r>
            <a:rPr lang="en-IN" sz="1800" kern="1200" dirty="0" smtClean="0"/>
            <a:t> change the way the business thinks, plans and operates</a:t>
          </a:r>
          <a:endParaRPr lang="en-IN" sz="1800" kern="1200" dirty="0"/>
        </a:p>
      </dsp:txBody>
      <dsp:txXfrm>
        <a:off x="150420" y="46874"/>
        <a:ext cx="3552784" cy="891257"/>
      </dsp:txXfrm>
    </dsp:sp>
    <dsp:sp modelId="{8EC1ADA0-D6C1-48C8-8D89-2C4F7665446F}">
      <dsp:nvSpPr>
        <dsp:cNvPr id="0" name=""/>
        <dsp:cNvSpPr/>
      </dsp:nvSpPr>
      <dsp:spPr>
        <a:xfrm>
          <a:off x="82533" y="938131"/>
          <a:ext cx="362067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8E2A17B-A607-4DEE-A62A-7DC70930448E}">
      <dsp:nvSpPr>
        <dsp:cNvPr id="0" name=""/>
        <dsp:cNvSpPr/>
      </dsp:nvSpPr>
      <dsp:spPr>
        <a:xfrm>
          <a:off x="150420" y="982694"/>
          <a:ext cx="3552784" cy="89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IN" sz="1800" kern="1200" dirty="0" smtClean="0"/>
            <a:t>Feature to market lead time</a:t>
          </a:r>
          <a:endParaRPr lang="en-IN" sz="1800" kern="1200" dirty="0"/>
        </a:p>
      </dsp:txBody>
      <dsp:txXfrm>
        <a:off x="150420" y="982694"/>
        <a:ext cx="3552784" cy="891257"/>
      </dsp:txXfrm>
    </dsp:sp>
    <dsp:sp modelId="{7DA0E403-3E93-442F-AA1F-6E44D556086D}">
      <dsp:nvSpPr>
        <dsp:cNvPr id="0" name=""/>
        <dsp:cNvSpPr/>
      </dsp:nvSpPr>
      <dsp:spPr>
        <a:xfrm>
          <a:off x="82533" y="1873951"/>
          <a:ext cx="362067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EFBE8C-14D0-45FD-881B-9E74931B7BF0}">
      <dsp:nvSpPr>
        <dsp:cNvPr id="0" name=""/>
        <dsp:cNvSpPr/>
      </dsp:nvSpPr>
      <dsp:spPr>
        <a:xfrm>
          <a:off x="150420" y="1918514"/>
          <a:ext cx="3552784" cy="89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IN" sz="1800" kern="1200" dirty="0" smtClean="0"/>
            <a:t>Importance of cadence and streamline process</a:t>
          </a:r>
          <a:endParaRPr lang="en-IN" sz="1800" kern="1200" dirty="0"/>
        </a:p>
      </dsp:txBody>
      <dsp:txXfrm>
        <a:off x="150420" y="1918514"/>
        <a:ext cx="3552784" cy="891257"/>
      </dsp:txXfrm>
    </dsp:sp>
    <dsp:sp modelId="{2BB2E6A1-7745-49DA-B7AC-89BD0F1FFDAA}">
      <dsp:nvSpPr>
        <dsp:cNvPr id="0" name=""/>
        <dsp:cNvSpPr/>
      </dsp:nvSpPr>
      <dsp:spPr>
        <a:xfrm>
          <a:off x="82533" y="2809771"/>
          <a:ext cx="362067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6938E3-5121-4B7E-8AED-A967D90C0173}">
      <dsp:nvSpPr>
        <dsp:cNvPr id="0" name=""/>
        <dsp:cNvSpPr/>
      </dsp:nvSpPr>
      <dsp:spPr>
        <a:xfrm>
          <a:off x="150420" y="2854334"/>
          <a:ext cx="3552784" cy="89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IN" sz="1800" kern="1200" dirty="0" smtClean="0"/>
            <a:t>Impact will be far reaching towards wider realistic bubble</a:t>
          </a:r>
          <a:endParaRPr lang="en-IN" sz="1800" kern="1200" dirty="0"/>
        </a:p>
      </dsp:txBody>
      <dsp:txXfrm>
        <a:off x="150420" y="2854334"/>
        <a:ext cx="3552784" cy="891257"/>
      </dsp:txXfrm>
    </dsp:sp>
    <dsp:sp modelId="{CC9F517C-2CE9-4656-8D9B-DC3CAB005041}">
      <dsp:nvSpPr>
        <dsp:cNvPr id="0" name=""/>
        <dsp:cNvSpPr/>
      </dsp:nvSpPr>
      <dsp:spPr>
        <a:xfrm>
          <a:off x="82533" y="3745592"/>
          <a:ext cx="362067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AC3E6C-5F1A-43B5-9613-6EAA6E3036F9}">
      <dsp:nvSpPr>
        <dsp:cNvPr id="0" name=""/>
        <dsp:cNvSpPr/>
      </dsp:nvSpPr>
      <dsp:spPr>
        <a:xfrm>
          <a:off x="150420" y="3790154"/>
          <a:ext cx="3552784" cy="89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IN" sz="1800" kern="1200" dirty="0" smtClean="0"/>
            <a:t>Almost every one is fully behind the project</a:t>
          </a:r>
          <a:endParaRPr lang="en-IN" sz="1800" kern="1200" dirty="0"/>
        </a:p>
      </dsp:txBody>
      <dsp:txXfrm>
        <a:off x="150420" y="3790154"/>
        <a:ext cx="3552784" cy="891257"/>
      </dsp:txXfrm>
    </dsp:sp>
    <dsp:sp modelId="{DB6BCE4A-6DE9-4696-870E-C5F9DA47A40B}">
      <dsp:nvSpPr>
        <dsp:cNvPr id="0" name=""/>
        <dsp:cNvSpPr/>
      </dsp:nvSpPr>
      <dsp:spPr>
        <a:xfrm>
          <a:off x="82533" y="4681412"/>
          <a:ext cx="362067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EAB622-998D-4FB4-99DB-7C0FC2BAC15C}">
      <dsp:nvSpPr>
        <dsp:cNvPr id="0" name=""/>
        <dsp:cNvSpPr/>
      </dsp:nvSpPr>
      <dsp:spPr>
        <a:xfrm>
          <a:off x="0" y="0"/>
          <a:ext cx="10283337" cy="0"/>
        </a:xfrm>
        <a:prstGeom prst="lin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32C10C-A62C-4466-B920-B10BCAEBDE14}">
      <dsp:nvSpPr>
        <dsp:cNvPr id="0" name=""/>
        <dsp:cNvSpPr/>
      </dsp:nvSpPr>
      <dsp:spPr>
        <a:xfrm>
          <a:off x="0" y="0"/>
          <a:ext cx="2056667" cy="1806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IN" sz="1400" kern="1200" dirty="0" smtClean="0"/>
            <a:t> </a:t>
          </a:r>
          <a:r>
            <a:rPr lang="en-IN" sz="1600" kern="1200" dirty="0" smtClean="0"/>
            <a:t>Source Control</a:t>
          </a:r>
          <a:endParaRPr lang="en-IN" sz="1600" kern="1200" dirty="0"/>
        </a:p>
      </dsp:txBody>
      <dsp:txXfrm>
        <a:off x="0" y="0"/>
        <a:ext cx="2056667" cy="1806388"/>
      </dsp:txXfrm>
    </dsp:sp>
    <dsp:sp modelId="{E37D3729-4BF6-4DB8-8205-B43B70C7F6C2}">
      <dsp:nvSpPr>
        <dsp:cNvPr id="0" name=""/>
        <dsp:cNvSpPr/>
      </dsp:nvSpPr>
      <dsp:spPr>
        <a:xfrm>
          <a:off x="2210917" y="41984"/>
          <a:ext cx="8072419" cy="839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IN" sz="1600" kern="1200" dirty="0" smtClean="0"/>
            <a:t>A source control tool is very valuable tool for CD and </a:t>
          </a:r>
          <a:r>
            <a:rPr lang="en-IN" sz="1600" kern="1200" dirty="0" err="1" smtClean="0"/>
            <a:t>DevOps</a:t>
          </a:r>
          <a:endParaRPr lang="en-IN" sz="1600" kern="1200" dirty="0"/>
        </a:p>
      </dsp:txBody>
      <dsp:txXfrm>
        <a:off x="2210917" y="41984"/>
        <a:ext cx="8072419" cy="839688"/>
      </dsp:txXfrm>
    </dsp:sp>
    <dsp:sp modelId="{4F636273-9672-4106-91B2-9E6B4EB5A2E5}">
      <dsp:nvSpPr>
        <dsp:cNvPr id="0" name=""/>
        <dsp:cNvSpPr/>
      </dsp:nvSpPr>
      <dsp:spPr>
        <a:xfrm>
          <a:off x="2056667" y="881672"/>
          <a:ext cx="822666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281610-FB42-4EA0-8189-32589391D957}">
      <dsp:nvSpPr>
        <dsp:cNvPr id="0" name=""/>
        <dsp:cNvSpPr/>
      </dsp:nvSpPr>
      <dsp:spPr>
        <a:xfrm>
          <a:off x="2210917" y="923656"/>
          <a:ext cx="8072419" cy="839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IN" sz="1600" kern="1200" dirty="0" smtClean="0"/>
            <a:t>Source control  includes system </a:t>
          </a:r>
          <a:r>
            <a:rPr lang="en-IN" sz="1600" kern="1200" dirty="0" err="1" smtClean="0"/>
            <a:t>configs</a:t>
          </a:r>
          <a:r>
            <a:rPr lang="en-IN" sz="1600" kern="1200" dirty="0" smtClean="0"/>
            <a:t>, start up scripts, server and network configurations </a:t>
          </a:r>
          <a:endParaRPr lang="en-IN" sz="1600" kern="1200" dirty="0"/>
        </a:p>
      </dsp:txBody>
      <dsp:txXfrm>
        <a:off x="2210917" y="923656"/>
        <a:ext cx="8072419" cy="839688"/>
      </dsp:txXfrm>
    </dsp:sp>
    <dsp:sp modelId="{B23F14B9-43AA-4147-94D5-08A0835A1E03}">
      <dsp:nvSpPr>
        <dsp:cNvPr id="0" name=""/>
        <dsp:cNvSpPr/>
      </dsp:nvSpPr>
      <dsp:spPr>
        <a:xfrm>
          <a:off x="2056667" y="1763345"/>
          <a:ext cx="822666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10A9C2-775B-46CF-AA39-EB0727643CB3}" type="datetimeFigureOut">
              <a:rPr lang="en-IN" smtClean="0"/>
              <a:t>29-06-2016</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61B1079-A777-4B10-A863-371A5AE28E58}" type="slidenum">
              <a:rPr lang="en-IN" smtClean="0"/>
              <a:t>‹#›</a:t>
            </a:fld>
            <a:endParaRPr lang="en-IN"/>
          </a:p>
        </p:txBody>
      </p:sp>
    </p:spTree>
    <p:extLst>
      <p:ext uri="{BB962C8B-B14F-4D97-AF65-F5344CB8AC3E}">
        <p14:creationId xmlns:p14="http://schemas.microsoft.com/office/powerpoint/2010/main" val="16789174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6/29/2016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extLst>
      <p:ext uri="{BB962C8B-B14F-4D97-AF65-F5344CB8AC3E}">
        <p14:creationId xmlns:p14="http://schemas.microsoft.com/office/powerpoint/2010/main" val="3409890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3A218D-F311-4799-90C5-974E162849B4}" type="slidenum">
              <a:rPr lang="en-US" smtClean="0"/>
              <a:pPr/>
              <a:t>1</a:t>
            </a:fld>
            <a:endParaRPr lang="en-US" dirty="0"/>
          </a:p>
        </p:txBody>
      </p:sp>
    </p:spTree>
    <p:extLst>
      <p:ext uri="{BB962C8B-B14F-4D97-AF65-F5344CB8AC3E}">
        <p14:creationId xmlns:p14="http://schemas.microsoft.com/office/powerpoint/2010/main" val="1254459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dt" sz="quarter" idx="1"/>
          </p:nvPr>
        </p:nvSpPr>
        <p:spPr>
          <a:noFill/>
        </p:spPr>
        <p:txBody>
          <a:bodyPr/>
          <a:lstStyle/>
          <a:p>
            <a:fld id="{55180D03-2698-4B3B-BCF4-B4FD6E0FC50E}" type="datetime1">
              <a:rPr lang="en-US" smtClean="0">
                <a:latin typeface="Arial" pitchFamily="34" charset="0"/>
              </a:rPr>
              <a:pPr/>
              <a:t>6/29/2016</a:t>
            </a:fld>
            <a:endParaRPr lang="en-US" smtClean="0">
              <a:latin typeface="Arial" pitchFamily="34" charset="0"/>
            </a:endParaRPr>
          </a:p>
        </p:txBody>
      </p:sp>
      <p:sp>
        <p:nvSpPr>
          <p:cNvPr id="69635" name="Rectangle 6"/>
          <p:cNvSpPr>
            <a:spLocks noGrp="1" noChangeArrowheads="1"/>
          </p:cNvSpPr>
          <p:nvPr>
            <p:ph type="ftr" sz="quarter" idx="4"/>
          </p:nvPr>
        </p:nvSpPr>
        <p:spPr>
          <a:noFill/>
        </p:spPr>
        <p:txBody>
          <a:bodyPr/>
          <a:lstStyle/>
          <a:p>
            <a:r>
              <a:rPr lang="en-US" smtClean="0">
                <a:latin typeface="Arial" pitchFamily="34" charset="0"/>
              </a:rPr>
              <a:t>Satyam Confidential</a:t>
            </a:r>
          </a:p>
        </p:txBody>
      </p:sp>
      <p:sp>
        <p:nvSpPr>
          <p:cNvPr id="69636" name="Rectangle 7"/>
          <p:cNvSpPr>
            <a:spLocks noGrp="1" noChangeArrowheads="1"/>
          </p:cNvSpPr>
          <p:nvPr>
            <p:ph type="sldNum" sz="quarter" idx="5"/>
          </p:nvPr>
        </p:nvSpPr>
        <p:spPr>
          <a:noFill/>
        </p:spPr>
        <p:txBody>
          <a:bodyPr/>
          <a:lstStyle/>
          <a:p>
            <a:fld id="{B32A15BB-D9CA-4ACB-80AF-11AF3A1E07C7}" type="slidenum">
              <a:rPr lang="en-US" smtClean="0">
                <a:latin typeface="Arial" pitchFamily="34" charset="0"/>
              </a:rPr>
              <a:pPr/>
              <a:t>12</a:t>
            </a:fld>
            <a:endParaRPr lang="en-US" smtClean="0">
              <a:latin typeface="Arial" pitchFamily="34" charset="0"/>
            </a:endParaRPr>
          </a:p>
        </p:txBody>
      </p:sp>
      <p:sp>
        <p:nvSpPr>
          <p:cNvPr id="69637" name="Rectangle 2"/>
          <p:cNvSpPr>
            <a:spLocks noGrp="1" noRot="1" noChangeAspect="1" noChangeArrowheads="1" noTextEdit="1"/>
          </p:cNvSpPr>
          <p:nvPr>
            <p:ph type="sldImg"/>
          </p:nvPr>
        </p:nvSpPr>
        <p:spPr>
          <a:ln/>
        </p:spPr>
      </p:sp>
      <p:sp>
        <p:nvSpPr>
          <p:cNvPr id="6963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528060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dt" sz="quarter" idx="1"/>
          </p:nvPr>
        </p:nvSpPr>
        <p:spPr>
          <a:noFill/>
        </p:spPr>
        <p:txBody>
          <a:bodyPr/>
          <a:lstStyle/>
          <a:p>
            <a:fld id="{55180D03-2698-4B3B-BCF4-B4FD6E0FC50E}" type="datetime1">
              <a:rPr lang="en-US" smtClean="0">
                <a:latin typeface="Arial" pitchFamily="34" charset="0"/>
              </a:rPr>
              <a:pPr/>
              <a:t>6/29/2016</a:t>
            </a:fld>
            <a:endParaRPr lang="en-US" smtClean="0">
              <a:latin typeface="Arial" pitchFamily="34" charset="0"/>
            </a:endParaRPr>
          </a:p>
        </p:txBody>
      </p:sp>
      <p:sp>
        <p:nvSpPr>
          <p:cNvPr id="69635" name="Rectangle 6"/>
          <p:cNvSpPr>
            <a:spLocks noGrp="1" noChangeArrowheads="1"/>
          </p:cNvSpPr>
          <p:nvPr>
            <p:ph type="ftr" sz="quarter" idx="4"/>
          </p:nvPr>
        </p:nvSpPr>
        <p:spPr>
          <a:noFill/>
        </p:spPr>
        <p:txBody>
          <a:bodyPr/>
          <a:lstStyle/>
          <a:p>
            <a:r>
              <a:rPr lang="en-US" smtClean="0">
                <a:latin typeface="Arial" pitchFamily="34" charset="0"/>
              </a:rPr>
              <a:t>Satyam Confidential</a:t>
            </a:r>
          </a:p>
        </p:txBody>
      </p:sp>
      <p:sp>
        <p:nvSpPr>
          <p:cNvPr id="69636" name="Rectangle 7"/>
          <p:cNvSpPr>
            <a:spLocks noGrp="1" noChangeArrowheads="1"/>
          </p:cNvSpPr>
          <p:nvPr>
            <p:ph type="sldNum" sz="quarter" idx="5"/>
          </p:nvPr>
        </p:nvSpPr>
        <p:spPr>
          <a:noFill/>
        </p:spPr>
        <p:txBody>
          <a:bodyPr/>
          <a:lstStyle/>
          <a:p>
            <a:fld id="{B32A15BB-D9CA-4ACB-80AF-11AF3A1E07C7}" type="slidenum">
              <a:rPr lang="en-US" smtClean="0">
                <a:latin typeface="Arial" pitchFamily="34" charset="0"/>
              </a:rPr>
              <a:pPr/>
              <a:t>13</a:t>
            </a:fld>
            <a:endParaRPr lang="en-US" smtClean="0">
              <a:latin typeface="Arial" pitchFamily="34" charset="0"/>
            </a:endParaRPr>
          </a:p>
        </p:txBody>
      </p:sp>
      <p:sp>
        <p:nvSpPr>
          <p:cNvPr id="69637" name="Rectangle 2"/>
          <p:cNvSpPr>
            <a:spLocks noGrp="1" noRot="1" noChangeAspect="1" noChangeArrowheads="1" noTextEdit="1"/>
          </p:cNvSpPr>
          <p:nvPr>
            <p:ph type="sldImg"/>
          </p:nvPr>
        </p:nvSpPr>
        <p:spPr>
          <a:ln/>
        </p:spPr>
      </p:sp>
      <p:sp>
        <p:nvSpPr>
          <p:cNvPr id="69638" name="Rectangle 3"/>
          <p:cNvSpPr>
            <a:spLocks noGrp="1" noChangeArrowheads="1"/>
          </p:cNvSpPr>
          <p:nvPr>
            <p:ph type="body" idx="1"/>
          </p:nvPr>
        </p:nvSpPr>
        <p:spPr>
          <a:noFill/>
          <a:ln/>
        </p:spPr>
        <p:txBody>
          <a:bodyPr/>
          <a:lstStyle/>
          <a:p>
            <a:pPr eaLnBrk="1" hangingPunct="1"/>
            <a:endParaRPr lang="en-US" dirty="0" smtClean="0">
              <a:latin typeface="Arial" pitchFamily="34" charset="0"/>
            </a:endParaRPr>
          </a:p>
        </p:txBody>
      </p:sp>
    </p:spTree>
    <p:extLst>
      <p:ext uri="{BB962C8B-B14F-4D97-AF65-F5344CB8AC3E}">
        <p14:creationId xmlns:p14="http://schemas.microsoft.com/office/powerpoint/2010/main" val="1442750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dt" sz="quarter" idx="1"/>
          </p:nvPr>
        </p:nvSpPr>
        <p:spPr>
          <a:noFill/>
        </p:spPr>
        <p:txBody>
          <a:bodyPr/>
          <a:lstStyle/>
          <a:p>
            <a:fld id="{55180D03-2698-4B3B-BCF4-B4FD6E0FC50E}" type="datetime1">
              <a:rPr lang="en-US" smtClean="0">
                <a:latin typeface="Arial" pitchFamily="34" charset="0"/>
              </a:rPr>
              <a:pPr/>
              <a:t>6/29/2016</a:t>
            </a:fld>
            <a:endParaRPr lang="en-US" smtClean="0">
              <a:latin typeface="Arial" pitchFamily="34" charset="0"/>
            </a:endParaRPr>
          </a:p>
        </p:txBody>
      </p:sp>
      <p:sp>
        <p:nvSpPr>
          <p:cNvPr id="69635" name="Rectangle 6"/>
          <p:cNvSpPr>
            <a:spLocks noGrp="1" noChangeArrowheads="1"/>
          </p:cNvSpPr>
          <p:nvPr>
            <p:ph type="ftr" sz="quarter" idx="4"/>
          </p:nvPr>
        </p:nvSpPr>
        <p:spPr>
          <a:noFill/>
        </p:spPr>
        <p:txBody>
          <a:bodyPr/>
          <a:lstStyle/>
          <a:p>
            <a:r>
              <a:rPr lang="en-US" smtClean="0">
                <a:latin typeface="Arial" pitchFamily="34" charset="0"/>
              </a:rPr>
              <a:t>Satyam Confidential</a:t>
            </a:r>
          </a:p>
        </p:txBody>
      </p:sp>
      <p:sp>
        <p:nvSpPr>
          <p:cNvPr id="69636" name="Rectangle 7"/>
          <p:cNvSpPr>
            <a:spLocks noGrp="1" noChangeArrowheads="1"/>
          </p:cNvSpPr>
          <p:nvPr>
            <p:ph type="sldNum" sz="quarter" idx="5"/>
          </p:nvPr>
        </p:nvSpPr>
        <p:spPr>
          <a:noFill/>
        </p:spPr>
        <p:txBody>
          <a:bodyPr/>
          <a:lstStyle/>
          <a:p>
            <a:fld id="{B32A15BB-D9CA-4ACB-80AF-11AF3A1E07C7}" type="slidenum">
              <a:rPr lang="en-US" smtClean="0">
                <a:latin typeface="Arial" pitchFamily="34" charset="0"/>
              </a:rPr>
              <a:pPr/>
              <a:t>14</a:t>
            </a:fld>
            <a:endParaRPr lang="en-US" smtClean="0">
              <a:latin typeface="Arial" pitchFamily="34" charset="0"/>
            </a:endParaRPr>
          </a:p>
        </p:txBody>
      </p:sp>
      <p:sp>
        <p:nvSpPr>
          <p:cNvPr id="69637" name="Rectangle 2"/>
          <p:cNvSpPr>
            <a:spLocks noGrp="1" noRot="1" noChangeAspect="1" noChangeArrowheads="1" noTextEdit="1"/>
          </p:cNvSpPr>
          <p:nvPr>
            <p:ph type="sldImg"/>
          </p:nvPr>
        </p:nvSpPr>
        <p:spPr>
          <a:ln/>
        </p:spPr>
      </p:sp>
      <p:sp>
        <p:nvSpPr>
          <p:cNvPr id="69638" name="Rectangle 3"/>
          <p:cNvSpPr>
            <a:spLocks noGrp="1" noChangeArrowheads="1"/>
          </p:cNvSpPr>
          <p:nvPr>
            <p:ph type="body" idx="1"/>
          </p:nvPr>
        </p:nvSpPr>
        <p:spPr>
          <a:noFill/>
          <a:ln/>
        </p:spPr>
        <p:txBody>
          <a:bodyPr/>
          <a:lstStyle/>
          <a:p>
            <a:pPr eaLnBrk="1" hangingPunct="1"/>
            <a:endParaRPr lang="en-US" dirty="0" smtClean="0">
              <a:latin typeface="Arial" pitchFamily="34" charset="0"/>
            </a:endParaRPr>
          </a:p>
        </p:txBody>
      </p:sp>
    </p:spTree>
    <p:extLst>
      <p:ext uri="{BB962C8B-B14F-4D97-AF65-F5344CB8AC3E}">
        <p14:creationId xmlns:p14="http://schemas.microsoft.com/office/powerpoint/2010/main" val="3770630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dt" sz="quarter" idx="1"/>
          </p:nvPr>
        </p:nvSpPr>
        <p:spPr>
          <a:noFill/>
        </p:spPr>
        <p:txBody>
          <a:bodyPr/>
          <a:lstStyle/>
          <a:p>
            <a:fld id="{55180D03-2698-4B3B-BCF4-B4FD6E0FC50E}" type="datetime1">
              <a:rPr lang="en-US" smtClean="0">
                <a:latin typeface="Arial" pitchFamily="34" charset="0"/>
              </a:rPr>
              <a:pPr/>
              <a:t>6/29/2016</a:t>
            </a:fld>
            <a:endParaRPr lang="en-US" smtClean="0">
              <a:latin typeface="Arial" pitchFamily="34" charset="0"/>
            </a:endParaRPr>
          </a:p>
        </p:txBody>
      </p:sp>
      <p:sp>
        <p:nvSpPr>
          <p:cNvPr id="69635" name="Rectangle 6"/>
          <p:cNvSpPr>
            <a:spLocks noGrp="1" noChangeArrowheads="1"/>
          </p:cNvSpPr>
          <p:nvPr>
            <p:ph type="ftr" sz="quarter" idx="4"/>
          </p:nvPr>
        </p:nvSpPr>
        <p:spPr>
          <a:noFill/>
        </p:spPr>
        <p:txBody>
          <a:bodyPr/>
          <a:lstStyle/>
          <a:p>
            <a:r>
              <a:rPr lang="en-US" smtClean="0">
                <a:latin typeface="Arial" pitchFamily="34" charset="0"/>
              </a:rPr>
              <a:t>Satyam Confidential</a:t>
            </a:r>
          </a:p>
        </p:txBody>
      </p:sp>
      <p:sp>
        <p:nvSpPr>
          <p:cNvPr id="69636" name="Rectangle 7"/>
          <p:cNvSpPr>
            <a:spLocks noGrp="1" noChangeArrowheads="1"/>
          </p:cNvSpPr>
          <p:nvPr>
            <p:ph type="sldNum" sz="quarter" idx="5"/>
          </p:nvPr>
        </p:nvSpPr>
        <p:spPr>
          <a:noFill/>
        </p:spPr>
        <p:txBody>
          <a:bodyPr/>
          <a:lstStyle/>
          <a:p>
            <a:fld id="{B32A15BB-D9CA-4ACB-80AF-11AF3A1E07C7}" type="slidenum">
              <a:rPr lang="en-US" smtClean="0">
                <a:latin typeface="Arial" pitchFamily="34" charset="0"/>
              </a:rPr>
              <a:pPr/>
              <a:t>15</a:t>
            </a:fld>
            <a:endParaRPr lang="en-US" smtClean="0">
              <a:latin typeface="Arial" pitchFamily="34" charset="0"/>
            </a:endParaRPr>
          </a:p>
        </p:txBody>
      </p:sp>
      <p:sp>
        <p:nvSpPr>
          <p:cNvPr id="69637" name="Rectangle 2"/>
          <p:cNvSpPr>
            <a:spLocks noGrp="1" noRot="1" noChangeAspect="1" noChangeArrowheads="1" noTextEdit="1"/>
          </p:cNvSpPr>
          <p:nvPr>
            <p:ph type="sldImg"/>
          </p:nvPr>
        </p:nvSpPr>
        <p:spPr>
          <a:ln/>
        </p:spPr>
      </p:sp>
      <p:sp>
        <p:nvSpPr>
          <p:cNvPr id="69638" name="Rectangle 3"/>
          <p:cNvSpPr>
            <a:spLocks noGrp="1" noChangeArrowheads="1"/>
          </p:cNvSpPr>
          <p:nvPr>
            <p:ph type="body" idx="1"/>
          </p:nvPr>
        </p:nvSpPr>
        <p:spPr>
          <a:noFill/>
          <a:ln/>
        </p:spPr>
        <p:txBody>
          <a:bodyPr/>
          <a:lstStyle/>
          <a:p>
            <a:pPr eaLnBrk="1" hangingPunct="1"/>
            <a:endParaRPr lang="en-US" dirty="0" smtClean="0">
              <a:latin typeface="Arial" pitchFamily="34" charset="0"/>
            </a:endParaRPr>
          </a:p>
        </p:txBody>
      </p:sp>
    </p:spTree>
    <p:extLst>
      <p:ext uri="{BB962C8B-B14F-4D97-AF65-F5344CB8AC3E}">
        <p14:creationId xmlns:p14="http://schemas.microsoft.com/office/powerpoint/2010/main" val="1902261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3A218D-F311-4799-90C5-974E162849B4}" type="slidenum">
              <a:rPr lang="en-US" smtClean="0"/>
              <a:pPr/>
              <a:t>2</a:t>
            </a:fld>
            <a:endParaRPr lang="en-US" dirty="0"/>
          </a:p>
        </p:txBody>
      </p:sp>
    </p:spTree>
    <p:extLst>
      <p:ext uri="{BB962C8B-B14F-4D97-AF65-F5344CB8AC3E}">
        <p14:creationId xmlns:p14="http://schemas.microsoft.com/office/powerpoint/2010/main" val="1877926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26E3648-8110-4FCD-B326-B9D071E2366C}" type="slidenum">
              <a:rPr lang="en-US" smtClean="0"/>
              <a:pPr/>
              <a:t>5</a:t>
            </a:fld>
            <a:endParaRPr lang="en-US" dirty="0"/>
          </a:p>
        </p:txBody>
      </p:sp>
    </p:spTree>
    <p:extLst>
      <p:ext uri="{BB962C8B-B14F-4D97-AF65-F5344CB8AC3E}">
        <p14:creationId xmlns:p14="http://schemas.microsoft.com/office/powerpoint/2010/main" val="2125648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dt" sz="quarter" idx="1"/>
          </p:nvPr>
        </p:nvSpPr>
        <p:spPr>
          <a:noFill/>
        </p:spPr>
        <p:txBody>
          <a:bodyPr/>
          <a:lstStyle/>
          <a:p>
            <a:fld id="{52784922-EA3D-4D12-9BDE-C1D01509DCB3}" type="datetime1">
              <a:rPr lang="en-US" smtClean="0">
                <a:latin typeface="Arial" pitchFamily="34" charset="0"/>
              </a:rPr>
              <a:pPr/>
              <a:t>6/29/2016</a:t>
            </a:fld>
            <a:endParaRPr lang="en-US" smtClean="0">
              <a:latin typeface="Arial" pitchFamily="34" charset="0"/>
            </a:endParaRPr>
          </a:p>
        </p:txBody>
      </p:sp>
      <p:sp>
        <p:nvSpPr>
          <p:cNvPr id="64515" name="Rectangle 6"/>
          <p:cNvSpPr>
            <a:spLocks noGrp="1" noChangeArrowheads="1"/>
          </p:cNvSpPr>
          <p:nvPr>
            <p:ph type="ftr" sz="quarter" idx="4"/>
          </p:nvPr>
        </p:nvSpPr>
        <p:spPr>
          <a:noFill/>
        </p:spPr>
        <p:txBody>
          <a:bodyPr/>
          <a:lstStyle/>
          <a:p>
            <a:r>
              <a:rPr lang="en-US" smtClean="0">
                <a:latin typeface="Arial" pitchFamily="34" charset="0"/>
              </a:rPr>
              <a:t>Satyam Confidential</a:t>
            </a:r>
          </a:p>
        </p:txBody>
      </p:sp>
      <p:sp>
        <p:nvSpPr>
          <p:cNvPr id="64516" name="Rectangle 7"/>
          <p:cNvSpPr>
            <a:spLocks noGrp="1" noChangeArrowheads="1"/>
          </p:cNvSpPr>
          <p:nvPr>
            <p:ph type="sldNum" sz="quarter" idx="5"/>
          </p:nvPr>
        </p:nvSpPr>
        <p:spPr>
          <a:noFill/>
        </p:spPr>
        <p:txBody>
          <a:bodyPr/>
          <a:lstStyle/>
          <a:p>
            <a:fld id="{F5003405-EDFF-4F16-AEAB-4B3DE0170D5C}" type="slidenum">
              <a:rPr lang="en-US" smtClean="0">
                <a:latin typeface="Arial" pitchFamily="34" charset="0"/>
              </a:rPr>
              <a:pPr/>
              <a:t>6</a:t>
            </a:fld>
            <a:endParaRPr lang="en-US" smtClean="0">
              <a:latin typeface="Arial" pitchFamily="34" charset="0"/>
            </a:endParaRPr>
          </a:p>
        </p:txBody>
      </p:sp>
      <p:sp>
        <p:nvSpPr>
          <p:cNvPr id="64517" name="Rectangle 2"/>
          <p:cNvSpPr>
            <a:spLocks noGrp="1" noRot="1" noChangeAspect="1" noChangeArrowheads="1" noTextEdit="1"/>
          </p:cNvSpPr>
          <p:nvPr>
            <p:ph type="sldImg"/>
          </p:nvPr>
        </p:nvSpPr>
        <p:spPr>
          <a:ln/>
        </p:spPr>
      </p:sp>
      <p:sp>
        <p:nvSpPr>
          <p:cNvPr id="64518" name="Rectangle 3"/>
          <p:cNvSpPr>
            <a:spLocks noGrp="1" noChangeArrowheads="1"/>
          </p:cNvSpPr>
          <p:nvPr>
            <p:ph type="body" idx="1"/>
          </p:nvPr>
        </p:nvSpPr>
        <p:spPr>
          <a:noFill/>
          <a:ln/>
        </p:spPr>
        <p:txBody>
          <a:bodyPr/>
          <a:lstStyle/>
          <a:p>
            <a:pPr eaLnBrk="1" hangingPunct="1">
              <a:spcBef>
                <a:spcPct val="0"/>
              </a:spcBef>
            </a:pPr>
            <a:endParaRPr lang="en-US" smtClean="0">
              <a:latin typeface="Arial" pitchFamily="34" charset="0"/>
            </a:endParaRPr>
          </a:p>
        </p:txBody>
      </p:sp>
    </p:spTree>
    <p:extLst>
      <p:ext uri="{BB962C8B-B14F-4D97-AF65-F5344CB8AC3E}">
        <p14:creationId xmlns:p14="http://schemas.microsoft.com/office/powerpoint/2010/main" val="176292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dt" sz="quarter" idx="1"/>
          </p:nvPr>
        </p:nvSpPr>
        <p:spPr>
          <a:noFill/>
        </p:spPr>
        <p:txBody>
          <a:bodyPr/>
          <a:lstStyle/>
          <a:p>
            <a:fld id="{52784922-EA3D-4D12-9BDE-C1D01509DCB3}" type="datetime1">
              <a:rPr lang="en-US" smtClean="0">
                <a:latin typeface="Arial" pitchFamily="34" charset="0"/>
              </a:rPr>
              <a:pPr/>
              <a:t>6/29/2016</a:t>
            </a:fld>
            <a:endParaRPr lang="en-US" smtClean="0">
              <a:latin typeface="Arial" pitchFamily="34" charset="0"/>
            </a:endParaRPr>
          </a:p>
        </p:txBody>
      </p:sp>
      <p:sp>
        <p:nvSpPr>
          <p:cNvPr id="64515" name="Rectangle 6"/>
          <p:cNvSpPr>
            <a:spLocks noGrp="1" noChangeArrowheads="1"/>
          </p:cNvSpPr>
          <p:nvPr>
            <p:ph type="ftr" sz="quarter" idx="4"/>
          </p:nvPr>
        </p:nvSpPr>
        <p:spPr>
          <a:noFill/>
        </p:spPr>
        <p:txBody>
          <a:bodyPr/>
          <a:lstStyle/>
          <a:p>
            <a:r>
              <a:rPr lang="en-US" smtClean="0">
                <a:latin typeface="Arial" pitchFamily="34" charset="0"/>
              </a:rPr>
              <a:t>Satyam Confidential</a:t>
            </a:r>
          </a:p>
        </p:txBody>
      </p:sp>
      <p:sp>
        <p:nvSpPr>
          <p:cNvPr id="64516" name="Rectangle 7"/>
          <p:cNvSpPr>
            <a:spLocks noGrp="1" noChangeArrowheads="1"/>
          </p:cNvSpPr>
          <p:nvPr>
            <p:ph type="sldNum" sz="quarter" idx="5"/>
          </p:nvPr>
        </p:nvSpPr>
        <p:spPr>
          <a:noFill/>
        </p:spPr>
        <p:txBody>
          <a:bodyPr/>
          <a:lstStyle/>
          <a:p>
            <a:fld id="{F5003405-EDFF-4F16-AEAB-4B3DE0170D5C}" type="slidenum">
              <a:rPr lang="en-US" smtClean="0">
                <a:latin typeface="Arial" pitchFamily="34" charset="0"/>
              </a:rPr>
              <a:pPr/>
              <a:t>7</a:t>
            </a:fld>
            <a:endParaRPr lang="en-US" smtClean="0">
              <a:latin typeface="Arial" pitchFamily="34" charset="0"/>
            </a:endParaRPr>
          </a:p>
        </p:txBody>
      </p:sp>
      <p:sp>
        <p:nvSpPr>
          <p:cNvPr id="64517" name="Rectangle 2"/>
          <p:cNvSpPr>
            <a:spLocks noGrp="1" noRot="1" noChangeAspect="1" noChangeArrowheads="1" noTextEdit="1"/>
          </p:cNvSpPr>
          <p:nvPr>
            <p:ph type="sldImg"/>
          </p:nvPr>
        </p:nvSpPr>
        <p:spPr>
          <a:ln/>
        </p:spPr>
      </p:sp>
      <p:sp>
        <p:nvSpPr>
          <p:cNvPr id="64518" name="Rectangle 3"/>
          <p:cNvSpPr>
            <a:spLocks noGrp="1" noChangeArrowheads="1"/>
          </p:cNvSpPr>
          <p:nvPr>
            <p:ph type="body" idx="1"/>
          </p:nvPr>
        </p:nvSpPr>
        <p:spPr>
          <a:noFill/>
          <a:ln/>
        </p:spPr>
        <p:txBody>
          <a:bodyPr/>
          <a:lstStyle/>
          <a:p>
            <a:pPr eaLnBrk="1" hangingPunct="1">
              <a:spcBef>
                <a:spcPct val="0"/>
              </a:spcBef>
            </a:pPr>
            <a:endParaRPr lang="en-US" smtClean="0">
              <a:latin typeface="Arial" pitchFamily="34" charset="0"/>
            </a:endParaRPr>
          </a:p>
        </p:txBody>
      </p:sp>
    </p:spTree>
    <p:extLst>
      <p:ext uri="{BB962C8B-B14F-4D97-AF65-F5344CB8AC3E}">
        <p14:creationId xmlns:p14="http://schemas.microsoft.com/office/powerpoint/2010/main" val="353981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26E3648-8110-4FCD-B326-B9D071E2366C}" type="slidenum">
              <a:rPr lang="en-US" smtClean="0"/>
              <a:pPr/>
              <a:t>8</a:t>
            </a:fld>
            <a:endParaRPr lang="en-US" dirty="0"/>
          </a:p>
        </p:txBody>
      </p:sp>
    </p:spTree>
    <p:extLst>
      <p:ext uri="{BB962C8B-B14F-4D97-AF65-F5344CB8AC3E}">
        <p14:creationId xmlns:p14="http://schemas.microsoft.com/office/powerpoint/2010/main" val="2125648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26E3648-8110-4FCD-B326-B9D071E2366C}" type="slidenum">
              <a:rPr lang="en-US" smtClean="0"/>
              <a:pPr/>
              <a:t>9</a:t>
            </a:fld>
            <a:endParaRPr lang="en-US" dirty="0"/>
          </a:p>
        </p:txBody>
      </p:sp>
    </p:spTree>
    <p:extLst>
      <p:ext uri="{BB962C8B-B14F-4D97-AF65-F5344CB8AC3E}">
        <p14:creationId xmlns:p14="http://schemas.microsoft.com/office/powerpoint/2010/main" val="2125648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dt" sz="quarter" idx="1"/>
          </p:nvPr>
        </p:nvSpPr>
        <p:spPr>
          <a:noFill/>
        </p:spPr>
        <p:txBody>
          <a:bodyPr/>
          <a:lstStyle/>
          <a:p>
            <a:fld id="{55180D03-2698-4B3B-BCF4-B4FD6E0FC50E}" type="datetime1">
              <a:rPr lang="en-US" smtClean="0">
                <a:latin typeface="Arial" pitchFamily="34" charset="0"/>
              </a:rPr>
              <a:pPr/>
              <a:t>6/29/2016</a:t>
            </a:fld>
            <a:endParaRPr lang="en-US" smtClean="0">
              <a:latin typeface="Arial" pitchFamily="34" charset="0"/>
            </a:endParaRPr>
          </a:p>
        </p:txBody>
      </p:sp>
      <p:sp>
        <p:nvSpPr>
          <p:cNvPr id="69635" name="Rectangle 6"/>
          <p:cNvSpPr>
            <a:spLocks noGrp="1" noChangeArrowheads="1"/>
          </p:cNvSpPr>
          <p:nvPr>
            <p:ph type="ftr" sz="quarter" idx="4"/>
          </p:nvPr>
        </p:nvSpPr>
        <p:spPr>
          <a:noFill/>
        </p:spPr>
        <p:txBody>
          <a:bodyPr/>
          <a:lstStyle/>
          <a:p>
            <a:r>
              <a:rPr lang="en-US" smtClean="0">
                <a:latin typeface="Arial" pitchFamily="34" charset="0"/>
              </a:rPr>
              <a:t>Satyam Confidential</a:t>
            </a:r>
          </a:p>
        </p:txBody>
      </p:sp>
      <p:sp>
        <p:nvSpPr>
          <p:cNvPr id="69636" name="Rectangle 7"/>
          <p:cNvSpPr>
            <a:spLocks noGrp="1" noChangeArrowheads="1"/>
          </p:cNvSpPr>
          <p:nvPr>
            <p:ph type="sldNum" sz="quarter" idx="5"/>
          </p:nvPr>
        </p:nvSpPr>
        <p:spPr>
          <a:noFill/>
        </p:spPr>
        <p:txBody>
          <a:bodyPr/>
          <a:lstStyle/>
          <a:p>
            <a:fld id="{B32A15BB-D9CA-4ACB-80AF-11AF3A1E07C7}" type="slidenum">
              <a:rPr lang="en-US" smtClean="0">
                <a:latin typeface="Arial" pitchFamily="34" charset="0"/>
              </a:rPr>
              <a:pPr/>
              <a:t>10</a:t>
            </a:fld>
            <a:endParaRPr lang="en-US" smtClean="0">
              <a:latin typeface="Arial" pitchFamily="34" charset="0"/>
            </a:endParaRPr>
          </a:p>
        </p:txBody>
      </p:sp>
      <p:sp>
        <p:nvSpPr>
          <p:cNvPr id="69637" name="Rectangle 2"/>
          <p:cNvSpPr>
            <a:spLocks noGrp="1" noRot="1" noChangeAspect="1" noChangeArrowheads="1" noTextEdit="1"/>
          </p:cNvSpPr>
          <p:nvPr>
            <p:ph type="sldImg"/>
          </p:nvPr>
        </p:nvSpPr>
        <p:spPr>
          <a:ln/>
        </p:spPr>
      </p:sp>
      <p:sp>
        <p:nvSpPr>
          <p:cNvPr id="6963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544166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dt" sz="quarter" idx="1"/>
          </p:nvPr>
        </p:nvSpPr>
        <p:spPr>
          <a:noFill/>
        </p:spPr>
        <p:txBody>
          <a:bodyPr/>
          <a:lstStyle/>
          <a:p>
            <a:fld id="{55180D03-2698-4B3B-BCF4-B4FD6E0FC50E}" type="datetime1">
              <a:rPr lang="en-US" smtClean="0">
                <a:latin typeface="Arial" pitchFamily="34" charset="0"/>
              </a:rPr>
              <a:pPr/>
              <a:t>6/29/2016</a:t>
            </a:fld>
            <a:endParaRPr lang="en-US" smtClean="0">
              <a:latin typeface="Arial" pitchFamily="34" charset="0"/>
            </a:endParaRPr>
          </a:p>
        </p:txBody>
      </p:sp>
      <p:sp>
        <p:nvSpPr>
          <p:cNvPr id="69635" name="Rectangle 6"/>
          <p:cNvSpPr>
            <a:spLocks noGrp="1" noChangeArrowheads="1"/>
          </p:cNvSpPr>
          <p:nvPr>
            <p:ph type="ftr" sz="quarter" idx="4"/>
          </p:nvPr>
        </p:nvSpPr>
        <p:spPr>
          <a:noFill/>
        </p:spPr>
        <p:txBody>
          <a:bodyPr/>
          <a:lstStyle/>
          <a:p>
            <a:r>
              <a:rPr lang="en-US" smtClean="0">
                <a:latin typeface="Arial" pitchFamily="34" charset="0"/>
              </a:rPr>
              <a:t>Satyam Confidential</a:t>
            </a:r>
          </a:p>
        </p:txBody>
      </p:sp>
      <p:sp>
        <p:nvSpPr>
          <p:cNvPr id="69636" name="Rectangle 7"/>
          <p:cNvSpPr>
            <a:spLocks noGrp="1" noChangeArrowheads="1"/>
          </p:cNvSpPr>
          <p:nvPr>
            <p:ph type="sldNum" sz="quarter" idx="5"/>
          </p:nvPr>
        </p:nvSpPr>
        <p:spPr>
          <a:noFill/>
        </p:spPr>
        <p:txBody>
          <a:bodyPr/>
          <a:lstStyle/>
          <a:p>
            <a:fld id="{B32A15BB-D9CA-4ACB-80AF-11AF3A1E07C7}" type="slidenum">
              <a:rPr lang="en-US" smtClean="0">
                <a:latin typeface="Arial" pitchFamily="34" charset="0"/>
              </a:rPr>
              <a:pPr/>
              <a:t>11</a:t>
            </a:fld>
            <a:endParaRPr lang="en-US" smtClean="0">
              <a:latin typeface="Arial" pitchFamily="34" charset="0"/>
            </a:endParaRPr>
          </a:p>
        </p:txBody>
      </p:sp>
      <p:sp>
        <p:nvSpPr>
          <p:cNvPr id="69637" name="Rectangle 2"/>
          <p:cNvSpPr>
            <a:spLocks noGrp="1" noRot="1" noChangeAspect="1" noChangeArrowheads="1" noTextEdit="1"/>
          </p:cNvSpPr>
          <p:nvPr>
            <p:ph type="sldImg"/>
          </p:nvPr>
        </p:nvSpPr>
        <p:spPr>
          <a:ln/>
        </p:spPr>
      </p:sp>
      <p:sp>
        <p:nvSpPr>
          <p:cNvPr id="69638" name="Rectangle 3"/>
          <p:cNvSpPr>
            <a:spLocks noGrp="1" noChangeArrowheads="1"/>
          </p:cNvSpPr>
          <p:nvPr>
            <p:ph type="body" idx="1"/>
          </p:nvPr>
        </p:nvSpPr>
        <p:spPr>
          <a:noFill/>
          <a:ln/>
        </p:spPr>
        <p:txBody>
          <a:bodyPr/>
          <a:lstStyle/>
          <a:p>
            <a:pPr eaLnBrk="1" hangingPunct="1"/>
            <a:endParaRPr lang="en-US" dirty="0" smtClean="0">
              <a:latin typeface="Arial" pitchFamily="34" charset="0"/>
            </a:endParaRPr>
          </a:p>
        </p:txBody>
      </p:sp>
    </p:spTree>
    <p:extLst>
      <p:ext uri="{BB962C8B-B14F-4D97-AF65-F5344CB8AC3E}">
        <p14:creationId xmlns:p14="http://schemas.microsoft.com/office/powerpoint/2010/main" val="25338636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5429" y="2561025"/>
            <a:ext cx="11321143" cy="1200150"/>
          </a:xfrm>
        </p:spPr>
        <p:txBody>
          <a:bodyPr anchor="b">
            <a:normAutofit/>
          </a:bodyPr>
          <a:lstStyle>
            <a:lvl1pPr algn="l">
              <a:defRPr sz="3750" b="1">
                <a:solidFill>
                  <a:schemeClr val="bg2"/>
                </a:solidFill>
              </a:defRPr>
            </a:lvl1pPr>
          </a:lstStyle>
          <a:p>
            <a:r>
              <a:rPr lang="en-US" dirty="0" smtClean="0"/>
              <a:t>Click to add training topic name</a:t>
            </a:r>
            <a:endParaRPr lang="en-US" dirty="0"/>
          </a:p>
        </p:txBody>
      </p:sp>
      <p:sp>
        <p:nvSpPr>
          <p:cNvPr id="3" name="Subtitle 2"/>
          <p:cNvSpPr>
            <a:spLocks noGrp="1"/>
          </p:cNvSpPr>
          <p:nvPr>
            <p:ph type="subTitle" idx="1" hasCustomPrompt="1"/>
          </p:nvPr>
        </p:nvSpPr>
        <p:spPr>
          <a:xfrm>
            <a:off x="435429" y="3787965"/>
            <a:ext cx="11321143" cy="685800"/>
          </a:xfrm>
        </p:spPr>
        <p:txBody>
          <a:bodyPr anchor="t">
            <a:normAutofit/>
          </a:bodyPr>
          <a:lstStyle>
            <a:lvl1pPr marL="0" indent="0" algn="l">
              <a:buNone/>
              <a:defRPr sz="2250"/>
            </a:lvl1pPr>
            <a:lvl2pPr marL="450056" indent="0" algn="ctr">
              <a:buNone/>
              <a:defRPr sz="1969"/>
            </a:lvl2pPr>
            <a:lvl3pPr marL="900113" indent="0" algn="ctr">
              <a:buNone/>
              <a:defRPr sz="1772"/>
            </a:lvl3pPr>
            <a:lvl4pPr marL="1350169" indent="0" algn="ctr">
              <a:buNone/>
              <a:defRPr sz="1575"/>
            </a:lvl4pPr>
            <a:lvl5pPr marL="1800225" indent="0" algn="ctr">
              <a:buNone/>
              <a:defRPr sz="1575"/>
            </a:lvl5pPr>
            <a:lvl6pPr marL="2250281" indent="0" algn="ctr">
              <a:buNone/>
              <a:defRPr sz="1575"/>
            </a:lvl6pPr>
            <a:lvl7pPr marL="2700338" indent="0" algn="ctr">
              <a:buNone/>
              <a:defRPr sz="1575"/>
            </a:lvl7pPr>
            <a:lvl8pPr marL="3150394" indent="0" algn="ctr">
              <a:buNone/>
              <a:defRPr sz="1575"/>
            </a:lvl8pPr>
            <a:lvl9pPr marL="3600450" indent="0" algn="ctr">
              <a:buNone/>
              <a:defRPr sz="1575"/>
            </a:lvl9pPr>
          </a:lstStyle>
          <a:p>
            <a:r>
              <a:rPr lang="en-US" dirty="0" smtClean="0"/>
              <a:t>Click to add sub title</a:t>
            </a:r>
            <a:endParaRPr lang="en-US" dirty="0"/>
          </a:p>
        </p:txBody>
      </p:sp>
      <p:pic>
        <p:nvPicPr>
          <p:cNvPr id="7" name="Picture 9" descr="ridge4.png"/>
          <p:cNvPicPr>
            <a:picLocks noChangeAspect="1"/>
          </p:cNvPicPr>
          <p:nvPr/>
        </p:nvPicPr>
        <p:blipFill>
          <a:blip r:embed="rId2"/>
          <a:srcRect/>
          <a:stretch>
            <a:fillRect/>
          </a:stretch>
        </p:blipFill>
        <p:spPr bwMode="ltGray">
          <a:xfrm>
            <a:off x="1512" y="0"/>
            <a:ext cx="3779762" cy="1352848"/>
          </a:xfrm>
          <a:prstGeom prst="rect">
            <a:avLst/>
          </a:prstGeom>
          <a:noFill/>
          <a:ln w="9525">
            <a:noFill/>
            <a:miter lim="800000"/>
            <a:headEnd/>
            <a:tailEnd/>
          </a:ln>
        </p:spPr>
      </p:pic>
      <p:sp>
        <p:nvSpPr>
          <p:cNvPr id="10" name="Footer Placeholder 9"/>
          <p:cNvSpPr>
            <a:spLocks noGrp="1"/>
          </p:cNvSpPr>
          <p:nvPr>
            <p:ph type="ftr" sz="quarter" idx="10"/>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pic>
        <p:nvPicPr>
          <p:cNvPr id="11" name="Picture 1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429" y="4857750"/>
            <a:ext cx="94040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 descr="image001"/>
          <p:cNvPicPr>
            <a:picLocks noChangeAspect="1" noChangeArrowheads="1"/>
          </p:cNvPicPr>
          <p:nvPr/>
        </p:nvPicPr>
        <p:blipFill>
          <a:blip r:embed="rId4">
            <a:extLst>
              <a:ext uri="{28A0092B-C50C-407E-A947-70E740481C1C}">
                <a14:useLocalDpi xmlns:a14="http://schemas.microsoft.com/office/drawing/2010/main" val="0"/>
              </a:ext>
            </a:extLst>
          </a:blip>
          <a:srcRect l="67532" r="3783" b="6876"/>
          <a:stretch>
            <a:fillRect/>
          </a:stretch>
        </p:blipFill>
        <p:spPr bwMode="auto">
          <a:xfrm>
            <a:off x="1303262" y="5795367"/>
            <a:ext cx="659190" cy="54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 descr="image001"/>
          <p:cNvPicPr>
            <a:picLocks noChangeAspect="1" noChangeArrowheads="1"/>
          </p:cNvPicPr>
          <p:nvPr/>
        </p:nvPicPr>
        <p:blipFill>
          <a:blip r:embed="rId4">
            <a:extLst>
              <a:ext uri="{28A0092B-C50C-407E-A947-70E740481C1C}">
                <a14:useLocalDpi xmlns:a14="http://schemas.microsoft.com/office/drawing/2010/main" val="0"/>
              </a:ext>
            </a:extLst>
          </a:blip>
          <a:srcRect l="21159" t="18152" r="37704" b="19611"/>
          <a:stretch>
            <a:fillRect/>
          </a:stretch>
        </p:blipFill>
        <p:spPr bwMode="auto">
          <a:xfrm>
            <a:off x="2284489" y="5783461"/>
            <a:ext cx="1342571" cy="516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 descr="image001"/>
          <p:cNvPicPr>
            <a:picLocks noChangeAspect="1" noChangeArrowheads="1"/>
          </p:cNvPicPr>
          <p:nvPr/>
        </p:nvPicPr>
        <p:blipFill>
          <a:blip r:embed="rId4">
            <a:extLst>
              <a:ext uri="{28A0092B-C50C-407E-A947-70E740481C1C}">
                <a14:useLocalDpi xmlns:a14="http://schemas.microsoft.com/office/drawing/2010/main" val="0"/>
              </a:ext>
            </a:extLst>
          </a:blip>
          <a:srcRect r="80951"/>
          <a:stretch>
            <a:fillRect/>
          </a:stretch>
        </p:blipFill>
        <p:spPr bwMode="auto">
          <a:xfrm>
            <a:off x="580572" y="5726907"/>
            <a:ext cx="462643" cy="61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ounded Rectangle 15"/>
          <p:cNvSpPr/>
          <p:nvPr/>
        </p:nvSpPr>
        <p:spPr>
          <a:xfrm>
            <a:off x="435428" y="5656957"/>
            <a:ext cx="3338286" cy="724793"/>
          </a:xfrm>
          <a:prstGeom prst="roundRect">
            <a:avLst>
              <a:gd name="adj" fmla="val 6277"/>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88"/>
          </a:p>
        </p:txBody>
      </p:sp>
      <p:sp>
        <p:nvSpPr>
          <p:cNvPr id="17" name="TextBox 5"/>
          <p:cNvSpPr txBox="1">
            <a:spLocks noChangeArrowheads="1"/>
          </p:cNvSpPr>
          <p:nvPr/>
        </p:nvSpPr>
        <p:spPr bwMode="auto">
          <a:xfrm>
            <a:off x="1043214" y="5509618"/>
            <a:ext cx="2032000" cy="265457"/>
          </a:xfrm>
          <a:prstGeom prst="rect">
            <a:avLst/>
          </a:prstGeom>
          <a:solidFill>
            <a:schemeClr val="bg1"/>
          </a:solid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1125" b="0" dirty="0" smtClean="0">
                <a:solidFill>
                  <a:schemeClr val="bg1">
                    <a:lumMod val="65000"/>
                  </a:schemeClr>
                </a:solidFill>
                <a:latin typeface="+mn-lt"/>
                <a:ea typeface="Adobe Gothic Std B" pitchFamily="34" charset="-128"/>
              </a:rPr>
              <a:t>Rewards and Recognition</a:t>
            </a:r>
          </a:p>
        </p:txBody>
      </p:sp>
      <p:pic>
        <p:nvPicPr>
          <p:cNvPr id="18" name="Picture 17" descr="Mahindra Logo.png"/>
          <p:cNvPicPr>
            <a:picLocks noChangeAspect="1"/>
          </p:cNvPicPr>
          <p:nvPr/>
        </p:nvPicPr>
        <p:blipFill>
          <a:blip r:embed="rId5"/>
          <a:stretch>
            <a:fillRect/>
          </a:stretch>
        </p:blipFill>
        <p:spPr bwMode="gray">
          <a:xfrm>
            <a:off x="8586521" y="676424"/>
            <a:ext cx="3170051" cy="656554"/>
          </a:xfrm>
          <a:prstGeom prst="rect">
            <a:avLst/>
          </a:prstGeom>
        </p:spPr>
      </p:pic>
    </p:spTree>
    <p:extLst>
      <p:ext uri="{BB962C8B-B14F-4D97-AF65-F5344CB8AC3E}">
        <p14:creationId xmlns:p14="http://schemas.microsoft.com/office/powerpoint/2010/main" val="17807391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Module Break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5429" y="2561025"/>
            <a:ext cx="11321143" cy="1200150"/>
          </a:xfrm>
        </p:spPr>
        <p:txBody>
          <a:bodyPr anchor="b">
            <a:normAutofit/>
          </a:bodyPr>
          <a:lstStyle>
            <a:lvl1pPr algn="l">
              <a:defRPr sz="3750" b="1">
                <a:solidFill>
                  <a:schemeClr val="bg2"/>
                </a:solidFill>
              </a:defRPr>
            </a:lvl1pPr>
          </a:lstStyle>
          <a:p>
            <a:r>
              <a:rPr lang="en-US" dirty="0" smtClean="0"/>
              <a:t>Click to add training topic name</a:t>
            </a:r>
            <a:endParaRPr lang="en-US" dirty="0"/>
          </a:p>
        </p:txBody>
      </p:sp>
      <p:sp>
        <p:nvSpPr>
          <p:cNvPr id="3" name="Subtitle 2"/>
          <p:cNvSpPr>
            <a:spLocks noGrp="1"/>
          </p:cNvSpPr>
          <p:nvPr>
            <p:ph type="subTitle" idx="1" hasCustomPrompt="1"/>
          </p:nvPr>
        </p:nvSpPr>
        <p:spPr>
          <a:xfrm>
            <a:off x="435429" y="3787965"/>
            <a:ext cx="11321143" cy="685800"/>
          </a:xfrm>
        </p:spPr>
        <p:txBody>
          <a:bodyPr anchor="t">
            <a:normAutofit/>
          </a:bodyPr>
          <a:lstStyle>
            <a:lvl1pPr marL="0" indent="0" algn="l">
              <a:buNone/>
              <a:defRPr sz="2250"/>
            </a:lvl1pPr>
            <a:lvl2pPr marL="450056" indent="0" algn="ctr">
              <a:buNone/>
              <a:defRPr sz="1969"/>
            </a:lvl2pPr>
            <a:lvl3pPr marL="900113" indent="0" algn="ctr">
              <a:buNone/>
              <a:defRPr sz="1772"/>
            </a:lvl3pPr>
            <a:lvl4pPr marL="1350169" indent="0" algn="ctr">
              <a:buNone/>
              <a:defRPr sz="1575"/>
            </a:lvl4pPr>
            <a:lvl5pPr marL="1800225" indent="0" algn="ctr">
              <a:buNone/>
              <a:defRPr sz="1575"/>
            </a:lvl5pPr>
            <a:lvl6pPr marL="2250281" indent="0" algn="ctr">
              <a:buNone/>
              <a:defRPr sz="1575"/>
            </a:lvl6pPr>
            <a:lvl7pPr marL="2700338" indent="0" algn="ctr">
              <a:buNone/>
              <a:defRPr sz="1575"/>
            </a:lvl7pPr>
            <a:lvl8pPr marL="3150394" indent="0" algn="ctr">
              <a:buNone/>
              <a:defRPr sz="1575"/>
            </a:lvl8pPr>
            <a:lvl9pPr marL="3600450" indent="0" algn="ctr">
              <a:buNone/>
              <a:defRPr sz="1575"/>
            </a:lvl9pPr>
          </a:lstStyle>
          <a:p>
            <a:r>
              <a:rPr lang="en-US" dirty="0" smtClean="0"/>
              <a:t>Click to add sub title</a:t>
            </a:r>
            <a:endParaRPr lang="en-US" dirty="0"/>
          </a:p>
        </p:txBody>
      </p:sp>
      <p:pic>
        <p:nvPicPr>
          <p:cNvPr id="7" name="Picture 9" descr="ridge4.png"/>
          <p:cNvPicPr>
            <a:picLocks noChangeAspect="1"/>
          </p:cNvPicPr>
          <p:nvPr/>
        </p:nvPicPr>
        <p:blipFill>
          <a:blip r:embed="rId2"/>
          <a:srcRect/>
          <a:stretch>
            <a:fillRect/>
          </a:stretch>
        </p:blipFill>
        <p:spPr bwMode="ltGray">
          <a:xfrm>
            <a:off x="1512" y="0"/>
            <a:ext cx="3779762" cy="1352848"/>
          </a:xfrm>
          <a:prstGeom prst="rect">
            <a:avLst/>
          </a:prstGeom>
          <a:noFill/>
          <a:ln w="9525">
            <a:noFill/>
            <a:miter lim="800000"/>
            <a:headEnd/>
            <a:tailEnd/>
          </a:ln>
        </p:spPr>
      </p:pic>
      <p:sp>
        <p:nvSpPr>
          <p:cNvPr id="10" name="Footer Placeholder 9"/>
          <p:cNvSpPr>
            <a:spLocks noGrp="1"/>
          </p:cNvSpPr>
          <p:nvPr>
            <p:ph type="ftr" sz="quarter" idx="10"/>
          </p:nvPr>
        </p:nvSpPr>
        <p:spPr/>
        <p:txBody>
          <a:bodyPr/>
          <a:lstStyle/>
          <a:p>
            <a:r>
              <a:rPr lang="en-IN" dirty="0" smtClean="0">
                <a:solidFill>
                  <a:schemeClr val="tx2"/>
                </a:solidFill>
                <a:latin typeface="Arial" pitchFamily="34" charset="0"/>
                <a:cs typeface="Arial" pitchFamily="34" charset="0"/>
              </a:rPr>
              <a:t>Copyright © 2016 Tech Mahindra. All rights reserved.</a:t>
            </a:r>
            <a:endParaRPr lang="en-US" dirty="0"/>
          </a:p>
        </p:txBody>
      </p:sp>
      <p:pic>
        <p:nvPicPr>
          <p:cNvPr id="11" name="Picture 1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429" y="4857750"/>
            <a:ext cx="94040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 descr="image001"/>
          <p:cNvPicPr>
            <a:picLocks noChangeAspect="1" noChangeArrowheads="1"/>
          </p:cNvPicPr>
          <p:nvPr/>
        </p:nvPicPr>
        <p:blipFill>
          <a:blip r:embed="rId4">
            <a:extLst>
              <a:ext uri="{28A0092B-C50C-407E-A947-70E740481C1C}">
                <a14:useLocalDpi xmlns:a14="http://schemas.microsoft.com/office/drawing/2010/main" val="0"/>
              </a:ext>
            </a:extLst>
          </a:blip>
          <a:srcRect l="67532" r="3783" b="6876"/>
          <a:stretch>
            <a:fillRect/>
          </a:stretch>
        </p:blipFill>
        <p:spPr bwMode="auto">
          <a:xfrm>
            <a:off x="1303262" y="5795367"/>
            <a:ext cx="659190" cy="54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 descr="image001"/>
          <p:cNvPicPr>
            <a:picLocks noChangeAspect="1" noChangeArrowheads="1"/>
          </p:cNvPicPr>
          <p:nvPr/>
        </p:nvPicPr>
        <p:blipFill>
          <a:blip r:embed="rId4">
            <a:extLst>
              <a:ext uri="{28A0092B-C50C-407E-A947-70E740481C1C}">
                <a14:useLocalDpi xmlns:a14="http://schemas.microsoft.com/office/drawing/2010/main" val="0"/>
              </a:ext>
            </a:extLst>
          </a:blip>
          <a:srcRect l="21159" t="18152" r="37704" b="19611"/>
          <a:stretch>
            <a:fillRect/>
          </a:stretch>
        </p:blipFill>
        <p:spPr bwMode="auto">
          <a:xfrm>
            <a:off x="2284489" y="5783461"/>
            <a:ext cx="1342571" cy="516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 descr="image001"/>
          <p:cNvPicPr>
            <a:picLocks noChangeAspect="1" noChangeArrowheads="1"/>
          </p:cNvPicPr>
          <p:nvPr/>
        </p:nvPicPr>
        <p:blipFill>
          <a:blip r:embed="rId4">
            <a:extLst>
              <a:ext uri="{28A0092B-C50C-407E-A947-70E740481C1C}">
                <a14:useLocalDpi xmlns:a14="http://schemas.microsoft.com/office/drawing/2010/main" val="0"/>
              </a:ext>
            </a:extLst>
          </a:blip>
          <a:srcRect r="80951"/>
          <a:stretch>
            <a:fillRect/>
          </a:stretch>
        </p:blipFill>
        <p:spPr bwMode="auto">
          <a:xfrm>
            <a:off x="580572" y="5726907"/>
            <a:ext cx="462643" cy="61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ounded Rectangle 15"/>
          <p:cNvSpPr/>
          <p:nvPr/>
        </p:nvSpPr>
        <p:spPr>
          <a:xfrm>
            <a:off x="435428" y="5656957"/>
            <a:ext cx="3338286" cy="724793"/>
          </a:xfrm>
          <a:prstGeom prst="roundRect">
            <a:avLst>
              <a:gd name="adj" fmla="val 6277"/>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88"/>
          </a:p>
        </p:txBody>
      </p:sp>
      <p:sp>
        <p:nvSpPr>
          <p:cNvPr id="17" name="TextBox 5"/>
          <p:cNvSpPr txBox="1">
            <a:spLocks noChangeArrowheads="1"/>
          </p:cNvSpPr>
          <p:nvPr/>
        </p:nvSpPr>
        <p:spPr bwMode="auto">
          <a:xfrm>
            <a:off x="1043214" y="5509618"/>
            <a:ext cx="2032000" cy="265457"/>
          </a:xfrm>
          <a:prstGeom prst="rect">
            <a:avLst/>
          </a:prstGeom>
          <a:solidFill>
            <a:schemeClr val="bg1"/>
          </a:solid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1125" b="0" dirty="0" smtClean="0">
                <a:solidFill>
                  <a:schemeClr val="bg1">
                    <a:lumMod val="65000"/>
                  </a:schemeClr>
                </a:solidFill>
                <a:latin typeface="+mn-lt"/>
                <a:ea typeface="Adobe Gothic Std B" pitchFamily="34" charset="-128"/>
              </a:rPr>
              <a:t>Rewards and Recognition</a:t>
            </a: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2467" y="77016"/>
            <a:ext cx="940677" cy="524390"/>
          </a:xfrm>
          <a:prstGeom prst="rect">
            <a:avLst/>
          </a:prstGeom>
        </p:spPr>
      </p:pic>
    </p:spTree>
    <p:extLst>
      <p:ext uri="{BB962C8B-B14F-4D97-AF65-F5344CB8AC3E}">
        <p14:creationId xmlns:p14="http://schemas.microsoft.com/office/powerpoint/2010/main" val="33923151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sclaimer Screen">
    <p:spTree>
      <p:nvGrpSpPr>
        <p:cNvPr id="1" name=""/>
        <p:cNvGrpSpPr/>
        <p:nvPr/>
      </p:nvGrpSpPr>
      <p:grpSpPr>
        <a:xfrm>
          <a:off x="0" y="0"/>
          <a:ext cx="0" cy="0"/>
          <a:chOff x="0" y="0"/>
          <a:chExt cx="0" cy="0"/>
        </a:xfrm>
      </p:grpSpPr>
      <p:sp>
        <p:nvSpPr>
          <p:cNvPr id="8" name="TextBox 7"/>
          <p:cNvSpPr txBox="1">
            <a:spLocks noChangeArrowheads="1"/>
          </p:cNvSpPr>
          <p:nvPr/>
        </p:nvSpPr>
        <p:spPr bwMode="gray">
          <a:xfrm>
            <a:off x="435429" y="3670099"/>
            <a:ext cx="11321143" cy="1390445"/>
          </a:xfrm>
          <a:prstGeom prst="rect">
            <a:avLst/>
          </a:prstGeom>
          <a:noFill/>
          <a:ln w="9525">
            <a:noFill/>
            <a:miter lim="800000"/>
            <a:headEnd/>
            <a:tailEnd/>
          </a:ln>
        </p:spPr>
        <p:txBody>
          <a:bodyPr lIns="0" tIns="0" rIns="0" bIns="0">
            <a:spAutoFit/>
          </a:bodyPr>
          <a:lstStyle/>
          <a:p>
            <a:pPr algn="just" fontAlgn="auto">
              <a:spcBef>
                <a:spcPts val="563"/>
              </a:spcBef>
              <a:spcAft>
                <a:spcPts val="0"/>
              </a:spcAft>
              <a:defRPr/>
            </a:pPr>
            <a:r>
              <a:rPr lang="en-US" sz="938" b="1" dirty="0">
                <a:solidFill>
                  <a:schemeClr val="tx2"/>
                </a:solidFill>
                <a:latin typeface="Arial" pitchFamily="34" charset="0"/>
                <a:cs typeface="Arial" pitchFamily="34" charset="0"/>
              </a:rPr>
              <a:t>Disclaimer </a:t>
            </a:r>
          </a:p>
          <a:p>
            <a:pPr algn="just" fontAlgn="auto">
              <a:spcBef>
                <a:spcPts val="563"/>
              </a:spcBef>
              <a:spcAft>
                <a:spcPts val="0"/>
              </a:spcAft>
              <a:defRPr/>
            </a:pPr>
            <a:r>
              <a:rPr lang="en-US" sz="844" dirty="0">
                <a:solidFill>
                  <a:schemeClr val="tx2"/>
                </a:solidFill>
                <a:latin typeface="Arial" pitchFamily="34" charset="0"/>
                <a:cs typeface="Arial" pitchFamily="34" charset="0"/>
              </a:rPr>
              <a:t>Tech Mahindra Limited, herein referred to as </a:t>
            </a:r>
            <a:r>
              <a:rPr lang="en-US" sz="844" dirty="0" err="1">
                <a:solidFill>
                  <a:schemeClr val="tx2"/>
                </a:solidFill>
                <a:latin typeface="Arial" pitchFamily="34" charset="0"/>
                <a:cs typeface="Arial" pitchFamily="34" charset="0"/>
              </a:rPr>
              <a:t>TechM</a:t>
            </a:r>
            <a:r>
              <a:rPr lang="en-US" sz="844"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844" dirty="0" err="1">
                <a:solidFill>
                  <a:schemeClr val="tx2"/>
                </a:solidFill>
                <a:latin typeface="Arial" pitchFamily="34" charset="0"/>
                <a:cs typeface="Arial" pitchFamily="34" charset="0"/>
              </a:rPr>
              <a:t>TechM</a:t>
            </a:r>
            <a:r>
              <a:rPr lang="en-US" sz="844" dirty="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844" dirty="0" err="1">
                <a:solidFill>
                  <a:schemeClr val="tx2"/>
                </a:solidFill>
                <a:latin typeface="Arial" pitchFamily="34" charset="0"/>
                <a:cs typeface="Arial" pitchFamily="34" charset="0"/>
              </a:rPr>
              <a:t>TechM</a:t>
            </a:r>
            <a:r>
              <a:rPr lang="en-US" sz="844" dirty="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844" dirty="0" err="1">
                <a:solidFill>
                  <a:schemeClr val="tx2"/>
                </a:solidFill>
                <a:latin typeface="Arial" pitchFamily="34" charset="0"/>
                <a:cs typeface="Arial" pitchFamily="34" charset="0"/>
              </a:rPr>
              <a:t>TechM</a:t>
            </a:r>
            <a:r>
              <a:rPr lang="en-US" sz="844" dirty="0">
                <a:solidFill>
                  <a:schemeClr val="tx2"/>
                </a:solidFill>
                <a:latin typeface="Arial" pitchFamily="34" charset="0"/>
                <a:cs typeface="Arial" pitchFamily="34" charset="0"/>
              </a:rPr>
              <a:t>. Information contained in a presentation hosted or promoted by </a:t>
            </a:r>
            <a:r>
              <a:rPr lang="en-US" sz="844" dirty="0" err="1">
                <a:solidFill>
                  <a:schemeClr val="tx2"/>
                </a:solidFill>
                <a:latin typeface="Arial" pitchFamily="34" charset="0"/>
                <a:cs typeface="Arial" pitchFamily="34" charset="0"/>
              </a:rPr>
              <a:t>TechM</a:t>
            </a:r>
            <a:r>
              <a:rPr lang="en-US" sz="844"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844" dirty="0" err="1">
                <a:solidFill>
                  <a:schemeClr val="tx2"/>
                </a:solidFill>
                <a:latin typeface="Arial" pitchFamily="34" charset="0"/>
                <a:cs typeface="Arial" pitchFamily="34" charset="0"/>
              </a:rPr>
              <a:t>TechM</a:t>
            </a:r>
            <a:r>
              <a:rPr lang="en-US" sz="844"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9" name="Title 1"/>
          <p:cNvSpPr>
            <a:spLocks noGrp="1"/>
          </p:cNvSpPr>
          <p:nvPr>
            <p:ph type="title" hasCustomPrompt="1"/>
          </p:nvPr>
        </p:nvSpPr>
        <p:spPr bwMode="gray">
          <a:xfrm>
            <a:off x="435429" y="2595405"/>
            <a:ext cx="11321143" cy="461665"/>
          </a:xfrm>
          <a:noFill/>
          <a:ln w="9525">
            <a:noFill/>
            <a:miter lim="800000"/>
            <a:headEnd/>
            <a:tailEnd/>
          </a:ln>
        </p:spPr>
        <p:txBody>
          <a:bodyPr/>
          <a:lstStyle>
            <a:lvl1pPr algn="l">
              <a:defRPr lang="en-US" sz="3000" b="1" kern="1200" baseline="0" dirty="0">
                <a:solidFill>
                  <a:schemeClr val="tx2"/>
                </a:solidFill>
                <a:latin typeface="Arial" pitchFamily="34" charset="0"/>
                <a:ea typeface="+mj-ea"/>
                <a:cs typeface="Arial" pitchFamily="34" charset="0"/>
              </a:defRPr>
            </a:lvl1pPr>
          </a:lstStyle>
          <a:p>
            <a:pPr lvl="0"/>
            <a:r>
              <a:rPr lang="en-US" dirty="0" smtClean="0"/>
              <a:t>Click to add training topic name</a:t>
            </a:r>
            <a:endParaRPr lang="en-US" dirty="0"/>
          </a:p>
        </p:txBody>
      </p:sp>
      <p:sp>
        <p:nvSpPr>
          <p:cNvPr id="10" name="Text Placeholder 41"/>
          <p:cNvSpPr>
            <a:spLocks noGrp="1"/>
          </p:cNvSpPr>
          <p:nvPr>
            <p:ph type="body" sz="quarter" idx="14"/>
          </p:nvPr>
        </p:nvSpPr>
        <p:spPr bwMode="gray">
          <a:xfrm>
            <a:off x="435429" y="3120918"/>
            <a:ext cx="11321143" cy="294682"/>
          </a:xfrm>
          <a:noFill/>
          <a:ln w="9525">
            <a:noFill/>
            <a:miter lim="800000"/>
            <a:headEnd/>
            <a:tailEnd/>
          </a:ln>
        </p:spPr>
        <p:txBody>
          <a:bodyPr anchor="ctr"/>
          <a:lstStyle>
            <a:lvl1pPr marL="0" indent="0" algn="l" defTabSz="857250" rtl="0" eaLnBrk="1" fontAlgn="base" latinLnBrk="0" hangingPunct="1">
              <a:spcBef>
                <a:spcPts val="0"/>
              </a:spcBef>
              <a:spcAft>
                <a:spcPct val="0"/>
              </a:spcAft>
              <a:buClr>
                <a:schemeClr val="tx2"/>
              </a:buClr>
              <a:buFont typeface="Arial" pitchFamily="34" charset="0"/>
              <a:buNone/>
              <a:defRPr lang="en-US" sz="1688"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pic>
        <p:nvPicPr>
          <p:cNvPr id="11" name="Picture 7" descr="Ridge.pdf"/>
          <p:cNvPicPr>
            <a:picLocks noChangeAspect="1"/>
          </p:cNvPicPr>
          <p:nvPr/>
        </p:nvPicPr>
        <p:blipFill>
          <a:blip r:embed="rId2"/>
          <a:srcRect/>
          <a:stretch>
            <a:fillRect/>
          </a:stretch>
        </p:blipFill>
        <p:spPr bwMode="ltGray">
          <a:xfrm>
            <a:off x="0" y="0"/>
            <a:ext cx="2162024" cy="773906"/>
          </a:xfrm>
          <a:prstGeom prst="rect">
            <a:avLst/>
          </a:prstGeom>
          <a:noFill/>
          <a:ln w="9525">
            <a:noFill/>
            <a:miter lim="800000"/>
            <a:headEnd/>
            <a:tailEnd/>
          </a:ln>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2467" y="77016"/>
            <a:ext cx="940677" cy="524390"/>
          </a:xfrm>
          <a:prstGeom prst="rect">
            <a:avLst/>
          </a:prstGeom>
        </p:spPr>
      </p:pic>
      <p:pic>
        <p:nvPicPr>
          <p:cNvPr id="7" name="Picture 1" descr="image001"/>
          <p:cNvPicPr>
            <a:picLocks noChangeAspect="1" noChangeArrowheads="1"/>
          </p:cNvPicPr>
          <p:nvPr/>
        </p:nvPicPr>
        <p:blipFill>
          <a:blip r:embed="rId4">
            <a:extLst>
              <a:ext uri="{28A0092B-C50C-407E-A947-70E740481C1C}">
                <a14:useLocalDpi xmlns:a14="http://schemas.microsoft.com/office/drawing/2010/main" val="0"/>
              </a:ext>
            </a:extLst>
          </a:blip>
          <a:srcRect l="67532" r="3783" b="6876"/>
          <a:stretch>
            <a:fillRect/>
          </a:stretch>
        </p:blipFill>
        <p:spPr bwMode="auto">
          <a:xfrm>
            <a:off x="1303262" y="5795367"/>
            <a:ext cx="659190" cy="54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 descr="image001"/>
          <p:cNvPicPr>
            <a:picLocks noChangeAspect="1" noChangeArrowheads="1"/>
          </p:cNvPicPr>
          <p:nvPr/>
        </p:nvPicPr>
        <p:blipFill>
          <a:blip r:embed="rId4">
            <a:extLst>
              <a:ext uri="{28A0092B-C50C-407E-A947-70E740481C1C}">
                <a14:useLocalDpi xmlns:a14="http://schemas.microsoft.com/office/drawing/2010/main" val="0"/>
              </a:ext>
            </a:extLst>
          </a:blip>
          <a:srcRect l="21159" t="18152" r="37704" b="19611"/>
          <a:stretch>
            <a:fillRect/>
          </a:stretch>
        </p:blipFill>
        <p:spPr bwMode="auto">
          <a:xfrm>
            <a:off x="2284489" y="5783461"/>
            <a:ext cx="1342571" cy="516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 descr="image001"/>
          <p:cNvPicPr>
            <a:picLocks noChangeAspect="1" noChangeArrowheads="1"/>
          </p:cNvPicPr>
          <p:nvPr/>
        </p:nvPicPr>
        <p:blipFill>
          <a:blip r:embed="rId4">
            <a:extLst>
              <a:ext uri="{28A0092B-C50C-407E-A947-70E740481C1C}">
                <a14:useLocalDpi xmlns:a14="http://schemas.microsoft.com/office/drawing/2010/main" val="0"/>
              </a:ext>
            </a:extLst>
          </a:blip>
          <a:srcRect r="80951"/>
          <a:stretch>
            <a:fillRect/>
          </a:stretch>
        </p:blipFill>
        <p:spPr bwMode="auto">
          <a:xfrm>
            <a:off x="580572" y="5726907"/>
            <a:ext cx="462643" cy="61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ounded Rectangle 14"/>
          <p:cNvSpPr/>
          <p:nvPr/>
        </p:nvSpPr>
        <p:spPr>
          <a:xfrm>
            <a:off x="435428" y="5656957"/>
            <a:ext cx="3338286" cy="724793"/>
          </a:xfrm>
          <a:prstGeom prst="roundRect">
            <a:avLst>
              <a:gd name="adj" fmla="val 6277"/>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88"/>
          </a:p>
        </p:txBody>
      </p:sp>
      <p:sp>
        <p:nvSpPr>
          <p:cNvPr id="16" name="TextBox 5"/>
          <p:cNvSpPr txBox="1">
            <a:spLocks noChangeArrowheads="1"/>
          </p:cNvSpPr>
          <p:nvPr/>
        </p:nvSpPr>
        <p:spPr bwMode="auto">
          <a:xfrm>
            <a:off x="1043214" y="5509618"/>
            <a:ext cx="2032000" cy="265457"/>
          </a:xfrm>
          <a:prstGeom prst="rect">
            <a:avLst/>
          </a:prstGeom>
          <a:solidFill>
            <a:schemeClr val="bg1"/>
          </a:solid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1125" b="0" dirty="0" smtClean="0">
                <a:solidFill>
                  <a:schemeClr val="bg1">
                    <a:lumMod val="65000"/>
                  </a:schemeClr>
                </a:solidFill>
                <a:latin typeface="+mn-lt"/>
                <a:ea typeface="Adobe Gothic Std B" pitchFamily="34" charset="-128"/>
              </a:rPr>
              <a:t>Rewards and Recognition</a:t>
            </a:r>
          </a:p>
        </p:txBody>
      </p:sp>
    </p:spTree>
    <p:extLst>
      <p:ext uri="{BB962C8B-B14F-4D97-AF65-F5344CB8AC3E}">
        <p14:creationId xmlns:p14="http://schemas.microsoft.com/office/powerpoint/2010/main" val="345194859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6"/>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Footer Placeholder 9"/>
          <p:cNvSpPr>
            <a:spLocks noGrp="1"/>
          </p:cNvSpPr>
          <p:nvPr>
            <p:ph type="ftr" sz="quarter" idx="11"/>
          </p:nvPr>
        </p:nvSpPr>
        <p:spPr>
          <a:xfrm>
            <a:off x="0" y="6610545"/>
            <a:ext cx="3048000" cy="214313"/>
          </a:xfrm>
        </p:spPr>
        <p:txBody>
          <a:bodyPr/>
          <a:lstStyle/>
          <a:p>
            <a:r>
              <a:rPr lang="en-IN" dirty="0"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29439325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429" y="365125"/>
            <a:ext cx="11321143"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35429" y="1825625"/>
            <a:ext cx="11321143"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0" y="6610545"/>
            <a:ext cx="3048000" cy="214313"/>
          </a:xfrm>
          <a:prstGeom prst="rect">
            <a:avLst/>
          </a:prstGeom>
        </p:spPr>
        <p:txBody>
          <a:bodyPr vert="horz" lIns="91440" tIns="45720" rIns="91440" bIns="45720" rtlCol="0" anchor="ctr"/>
          <a:lstStyle>
            <a:lvl1pPr algn="l">
              <a:defRPr sz="938">
                <a:solidFill>
                  <a:schemeClr val="tx1">
                    <a:tint val="75000"/>
                  </a:schemeClr>
                </a:solidFill>
              </a:defRPr>
            </a:lvl1pPr>
          </a:lstStyle>
          <a:p>
            <a:r>
              <a:rPr lang="en-IN" smtClean="0">
                <a:solidFill>
                  <a:schemeClr val="tx2"/>
                </a:solidFill>
                <a:latin typeface="Arial" pitchFamily="34" charset="0"/>
                <a:cs typeface="Arial" pitchFamily="34" charset="0"/>
              </a:rPr>
              <a:t>Copyright © 2016 Tech Mahindra. All rights reserved.</a:t>
            </a:r>
            <a:endParaRPr lang="en-US" dirty="0"/>
          </a:p>
        </p:txBody>
      </p:sp>
      <p:sp>
        <p:nvSpPr>
          <p:cNvPr id="6" name="Slide Number Placeholder 5"/>
          <p:cNvSpPr>
            <a:spLocks noGrp="1"/>
          </p:cNvSpPr>
          <p:nvPr>
            <p:ph type="sldNum" sz="quarter" idx="4"/>
          </p:nvPr>
        </p:nvSpPr>
        <p:spPr>
          <a:xfrm>
            <a:off x="11587841" y="6610545"/>
            <a:ext cx="536121" cy="214313"/>
          </a:xfrm>
          <a:prstGeom prst="rect">
            <a:avLst/>
          </a:prstGeom>
        </p:spPr>
        <p:txBody>
          <a:bodyPr vert="horz" lIns="91440" tIns="45720" rIns="91440" bIns="45720" rtlCol="0" anchor="ctr"/>
          <a:lstStyle>
            <a:lvl1pPr algn="r">
              <a:defRPr sz="938">
                <a:solidFill>
                  <a:schemeClr val="tx1">
                    <a:tint val="75000"/>
                  </a:schemeClr>
                </a:solidFill>
              </a:defRPr>
            </a:lvl1pPr>
          </a:lstStyle>
          <a:p>
            <a:fld id="{A901B9F5-8313-40E4-9A8B-3639A1D543BC}" type="slidenum">
              <a:rPr lang="en-US" smtClean="0"/>
              <a:pPr/>
              <a:t>‹#›</a:t>
            </a:fld>
            <a:endParaRPr lang="en-US" dirty="0"/>
          </a:p>
        </p:txBody>
      </p:sp>
      <p:pic>
        <p:nvPicPr>
          <p:cNvPr id="7" name="Picture 7" descr="Ridge.pdf"/>
          <p:cNvPicPr>
            <a:picLocks noChangeAspect="1"/>
          </p:cNvPicPr>
          <p:nvPr/>
        </p:nvPicPr>
        <p:blipFill>
          <a:blip r:embed="rId6"/>
          <a:srcRect/>
          <a:stretch>
            <a:fillRect/>
          </a:stretch>
        </p:blipFill>
        <p:spPr bwMode="ltGray">
          <a:xfrm>
            <a:off x="0" y="0"/>
            <a:ext cx="2162024" cy="773906"/>
          </a:xfrm>
          <a:prstGeom prst="rect">
            <a:avLst/>
          </a:prstGeom>
          <a:noFill/>
          <a:ln w="9525">
            <a:noFill/>
            <a:miter lim="800000"/>
            <a:headEnd/>
            <a:tailEnd/>
          </a:ln>
        </p:spPr>
      </p:pic>
      <p:pic>
        <p:nvPicPr>
          <p:cNvPr id="8" name="Picture 7" descr="Mahindra Logo.png"/>
          <p:cNvPicPr>
            <a:picLocks noChangeAspect="1"/>
          </p:cNvPicPr>
          <p:nvPr userDrawn="1"/>
        </p:nvPicPr>
        <p:blipFill>
          <a:blip r:embed="rId7"/>
          <a:stretch>
            <a:fillRect/>
          </a:stretch>
        </p:blipFill>
        <p:spPr bwMode="gray">
          <a:xfrm>
            <a:off x="8802684" y="168946"/>
            <a:ext cx="3170051" cy="656554"/>
          </a:xfrm>
          <a:prstGeom prst="rect">
            <a:avLst/>
          </a:prstGeom>
        </p:spPr>
      </p:pic>
    </p:spTree>
    <p:extLst>
      <p:ext uri="{BB962C8B-B14F-4D97-AF65-F5344CB8AC3E}">
        <p14:creationId xmlns:p14="http://schemas.microsoft.com/office/powerpoint/2010/main" val="331955540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9" r:id="rId4"/>
  </p:sldLayoutIdLst>
  <p:timing>
    <p:tnLst>
      <p:par>
        <p:cTn id="1" dur="indefinite" restart="never" nodeType="tmRoot"/>
      </p:par>
    </p:tnLst>
  </p:timing>
  <p:hf sldNum="0" hdr="0" dt="0"/>
  <p:txStyles>
    <p:titleStyle>
      <a:lvl1pPr algn="l" defTabSz="900113" rtl="0" eaLnBrk="1" latinLnBrk="0" hangingPunct="1">
        <a:lnSpc>
          <a:spcPct val="90000"/>
        </a:lnSpc>
        <a:spcBef>
          <a:spcPct val="0"/>
        </a:spcBef>
        <a:buNone/>
        <a:defRPr sz="4331" kern="1200">
          <a:solidFill>
            <a:schemeClr val="tx1"/>
          </a:solidFill>
          <a:latin typeface="+mj-lt"/>
          <a:ea typeface="+mj-ea"/>
          <a:cs typeface="+mj-cs"/>
        </a:defRPr>
      </a:lvl1pPr>
    </p:titleStyle>
    <p:bodyStyle>
      <a:lvl1pPr marL="225028" indent="-225028" algn="l" defTabSz="900113" rtl="0" eaLnBrk="1" latinLnBrk="0" hangingPunct="1">
        <a:lnSpc>
          <a:spcPct val="90000"/>
        </a:lnSpc>
        <a:spcBef>
          <a:spcPts val="984"/>
        </a:spcBef>
        <a:buClr>
          <a:schemeClr val="bg2"/>
        </a:buClr>
        <a:buFont typeface="Arial" panose="020B0604020202020204" pitchFamily="34" charset="0"/>
        <a:buChar char="•"/>
        <a:defRPr sz="2625" kern="1200">
          <a:solidFill>
            <a:schemeClr val="tx1"/>
          </a:solidFill>
          <a:latin typeface="+mn-lt"/>
          <a:ea typeface="+mn-ea"/>
          <a:cs typeface="+mn-cs"/>
        </a:defRPr>
      </a:lvl1pPr>
      <a:lvl2pPr marL="482203" indent="-214313" algn="l" defTabSz="900113" rtl="0" eaLnBrk="1" latinLnBrk="0" hangingPunct="1">
        <a:lnSpc>
          <a:spcPct val="90000"/>
        </a:lnSpc>
        <a:spcBef>
          <a:spcPts val="492"/>
        </a:spcBef>
        <a:buClr>
          <a:schemeClr val="bg2"/>
        </a:buClr>
        <a:buFont typeface="Arial" panose="020B0604020202020204" pitchFamily="34" charset="0"/>
        <a:buChar char="•"/>
        <a:defRPr sz="2250" kern="1200">
          <a:solidFill>
            <a:schemeClr val="tx1"/>
          </a:solidFill>
          <a:latin typeface="+mn-lt"/>
          <a:ea typeface="+mn-ea"/>
          <a:cs typeface="+mn-cs"/>
        </a:defRPr>
      </a:lvl2pPr>
      <a:lvl3pPr marL="482203" indent="-214313" algn="l" defTabSz="900113" rtl="0" eaLnBrk="1" latinLnBrk="0" hangingPunct="1">
        <a:lnSpc>
          <a:spcPct val="90000"/>
        </a:lnSpc>
        <a:spcBef>
          <a:spcPts val="492"/>
        </a:spcBef>
        <a:buClr>
          <a:schemeClr val="bg2"/>
        </a:buClr>
        <a:buFont typeface="Arial" panose="020B0604020202020204" pitchFamily="34" charset="0"/>
        <a:buChar char="•"/>
        <a:defRPr sz="1875" kern="1200">
          <a:solidFill>
            <a:schemeClr val="tx1"/>
          </a:solidFill>
          <a:latin typeface="+mn-lt"/>
          <a:ea typeface="+mn-ea"/>
          <a:cs typeface="+mn-cs"/>
        </a:defRPr>
      </a:lvl3pPr>
      <a:lvl4pPr marL="482203" indent="-214313" algn="l" defTabSz="900113" rtl="0" eaLnBrk="1" latinLnBrk="0" hangingPunct="1">
        <a:lnSpc>
          <a:spcPct val="90000"/>
        </a:lnSpc>
        <a:spcBef>
          <a:spcPts val="492"/>
        </a:spcBef>
        <a:buClr>
          <a:schemeClr val="bg2"/>
        </a:buClr>
        <a:buFont typeface="Arial" panose="020B0604020202020204" pitchFamily="34" charset="0"/>
        <a:buChar char="•"/>
        <a:defRPr sz="1688" kern="1200">
          <a:solidFill>
            <a:schemeClr val="tx1"/>
          </a:solidFill>
          <a:latin typeface="+mn-lt"/>
          <a:ea typeface="+mn-ea"/>
          <a:cs typeface="+mn-cs"/>
        </a:defRPr>
      </a:lvl4pPr>
      <a:lvl5pPr marL="482203" indent="-214313" algn="l" defTabSz="900113" rtl="0" eaLnBrk="1" latinLnBrk="0" hangingPunct="1">
        <a:lnSpc>
          <a:spcPct val="90000"/>
        </a:lnSpc>
        <a:spcBef>
          <a:spcPts val="492"/>
        </a:spcBef>
        <a:buClr>
          <a:schemeClr val="bg2"/>
        </a:buClr>
        <a:buFont typeface="Arial" panose="020B0604020202020204" pitchFamily="34" charset="0"/>
        <a:buChar char="•"/>
        <a:defRPr sz="1688" kern="1200">
          <a:solidFill>
            <a:schemeClr val="tx1"/>
          </a:solidFill>
          <a:latin typeface="+mn-lt"/>
          <a:ea typeface="+mn-ea"/>
          <a:cs typeface="+mn-cs"/>
        </a:defRPr>
      </a:lvl5pPr>
      <a:lvl6pPr marL="2475309" indent="-225028" algn="l" defTabSz="900113"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6pPr>
      <a:lvl7pPr marL="2925366" indent="-225028" algn="l" defTabSz="900113"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7pPr>
      <a:lvl8pPr marL="3375422" indent="-225028" algn="l" defTabSz="900113"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8pPr>
      <a:lvl9pPr marL="3825478" indent="-225028" algn="l" defTabSz="900113"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9pPr>
    </p:bodyStyle>
    <p:otherStyle>
      <a:defPPr>
        <a:defRPr lang="en-US"/>
      </a:defPPr>
      <a:lvl1pPr marL="0" algn="l" defTabSz="900113" rtl="0" eaLnBrk="1" latinLnBrk="0" hangingPunct="1">
        <a:defRPr sz="1772" kern="1200">
          <a:solidFill>
            <a:schemeClr val="tx1"/>
          </a:solidFill>
          <a:latin typeface="+mn-lt"/>
          <a:ea typeface="+mn-ea"/>
          <a:cs typeface="+mn-cs"/>
        </a:defRPr>
      </a:lvl1pPr>
      <a:lvl2pPr marL="450056" algn="l" defTabSz="900113" rtl="0" eaLnBrk="1" latinLnBrk="0" hangingPunct="1">
        <a:defRPr sz="1772" kern="1200">
          <a:solidFill>
            <a:schemeClr val="tx1"/>
          </a:solidFill>
          <a:latin typeface="+mn-lt"/>
          <a:ea typeface="+mn-ea"/>
          <a:cs typeface="+mn-cs"/>
        </a:defRPr>
      </a:lvl2pPr>
      <a:lvl3pPr marL="900113" algn="l" defTabSz="900113" rtl="0" eaLnBrk="1" latinLnBrk="0" hangingPunct="1">
        <a:defRPr sz="1772" kern="1200">
          <a:solidFill>
            <a:schemeClr val="tx1"/>
          </a:solidFill>
          <a:latin typeface="+mn-lt"/>
          <a:ea typeface="+mn-ea"/>
          <a:cs typeface="+mn-cs"/>
        </a:defRPr>
      </a:lvl3pPr>
      <a:lvl4pPr marL="1350169" algn="l" defTabSz="900113" rtl="0" eaLnBrk="1" latinLnBrk="0" hangingPunct="1">
        <a:defRPr sz="1772" kern="1200">
          <a:solidFill>
            <a:schemeClr val="tx1"/>
          </a:solidFill>
          <a:latin typeface="+mn-lt"/>
          <a:ea typeface="+mn-ea"/>
          <a:cs typeface="+mn-cs"/>
        </a:defRPr>
      </a:lvl4pPr>
      <a:lvl5pPr marL="1800225" algn="l" defTabSz="900113" rtl="0" eaLnBrk="1" latinLnBrk="0" hangingPunct="1">
        <a:defRPr sz="1772" kern="1200">
          <a:solidFill>
            <a:schemeClr val="tx1"/>
          </a:solidFill>
          <a:latin typeface="+mn-lt"/>
          <a:ea typeface="+mn-ea"/>
          <a:cs typeface="+mn-cs"/>
        </a:defRPr>
      </a:lvl5pPr>
      <a:lvl6pPr marL="2250281" algn="l" defTabSz="900113" rtl="0" eaLnBrk="1" latinLnBrk="0" hangingPunct="1">
        <a:defRPr sz="1772" kern="1200">
          <a:solidFill>
            <a:schemeClr val="tx1"/>
          </a:solidFill>
          <a:latin typeface="+mn-lt"/>
          <a:ea typeface="+mn-ea"/>
          <a:cs typeface="+mn-cs"/>
        </a:defRPr>
      </a:lvl6pPr>
      <a:lvl7pPr marL="2700338" algn="l" defTabSz="900113" rtl="0" eaLnBrk="1" latinLnBrk="0" hangingPunct="1">
        <a:defRPr sz="1772" kern="1200">
          <a:solidFill>
            <a:schemeClr val="tx1"/>
          </a:solidFill>
          <a:latin typeface="+mn-lt"/>
          <a:ea typeface="+mn-ea"/>
          <a:cs typeface="+mn-cs"/>
        </a:defRPr>
      </a:lvl7pPr>
      <a:lvl8pPr marL="3150394" algn="l" defTabSz="900113" rtl="0" eaLnBrk="1" latinLnBrk="0" hangingPunct="1">
        <a:defRPr sz="1772" kern="1200">
          <a:solidFill>
            <a:schemeClr val="tx1"/>
          </a:solidFill>
          <a:latin typeface="+mn-lt"/>
          <a:ea typeface="+mn-ea"/>
          <a:cs typeface="+mn-cs"/>
        </a:defRPr>
      </a:lvl8pPr>
      <a:lvl9pPr marL="3600450" algn="l" defTabSz="900113" rtl="0" eaLnBrk="1" latinLnBrk="0" hangingPunct="1">
        <a:defRPr sz="177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5.xml"/><Relationship Id="rId13" Type="http://schemas.openxmlformats.org/officeDocument/2006/relationships/diagramData" Target="../diagrams/data6.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17" Type="http://schemas.microsoft.com/office/2007/relationships/diagramDrawing" Target="../diagrams/drawing6.xml"/><Relationship Id="rId2" Type="http://schemas.openxmlformats.org/officeDocument/2006/relationships/notesSlide" Target="../notesSlides/notesSlide8.xml"/><Relationship Id="rId16" Type="http://schemas.openxmlformats.org/officeDocument/2006/relationships/diagramColors" Target="../diagrams/colors6.xml"/><Relationship Id="rId1" Type="http://schemas.openxmlformats.org/officeDocument/2006/relationships/slideLayout" Target="../slideLayouts/slideLayout4.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5" Type="http://schemas.openxmlformats.org/officeDocument/2006/relationships/diagramQuickStyle" Target="../diagrams/quickStyle6.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 Id="rId1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10.xml"/><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mailto:Prakash_Goteti@mahindrasatyam.com"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4000" dirty="0" smtClean="0">
                <a:solidFill>
                  <a:srgbClr val="C00000"/>
                </a:solidFill>
              </a:rPr>
              <a:t>Software Engineering </a:t>
            </a:r>
            <a:br>
              <a:rPr lang="en-IN" sz="4000" dirty="0" smtClean="0">
                <a:solidFill>
                  <a:srgbClr val="C00000"/>
                </a:solidFill>
              </a:rPr>
            </a:br>
            <a:r>
              <a:rPr lang="en-IN" sz="4000" dirty="0">
                <a:solidFill>
                  <a:srgbClr val="C00000"/>
                </a:solidFill>
              </a:rPr>
              <a:t>	</a:t>
            </a:r>
            <a:endParaRPr lang="en-IN" dirty="0">
              <a:solidFill>
                <a:srgbClr val="00B050"/>
              </a:solidFill>
            </a:endParaRPr>
          </a:p>
        </p:txBody>
      </p:sp>
      <p:sp>
        <p:nvSpPr>
          <p:cNvPr id="3" name="Subtitle 2"/>
          <p:cNvSpPr>
            <a:spLocks noGrp="1"/>
          </p:cNvSpPr>
          <p:nvPr>
            <p:ph type="subTitle" idx="1"/>
          </p:nvPr>
        </p:nvSpPr>
        <p:spPr/>
        <p:txBody>
          <a:bodyPr/>
          <a:lstStyle/>
          <a:p>
            <a:r>
              <a:rPr lang="en-US" dirty="0"/>
              <a:t>ELITE </a:t>
            </a:r>
          </a:p>
        </p:txBody>
      </p:sp>
      <p:sp>
        <p:nvSpPr>
          <p:cNvPr id="4" name="Footer Placeholder 3"/>
          <p:cNvSpPr>
            <a:spLocks noGrp="1"/>
          </p:cNvSpPr>
          <p:nvPr>
            <p:ph type="ftr" sz="quarter" idx="10"/>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40671196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101600" y="788432"/>
            <a:ext cx="12801600" cy="1015663"/>
          </a:xfrm>
          <a:prstGeom prst="rect">
            <a:avLst/>
          </a:prstGeom>
          <a:noFill/>
          <a:ln w="9525">
            <a:noFill/>
            <a:miter lim="800000"/>
            <a:headEnd/>
            <a:tailEnd/>
          </a:ln>
        </p:spPr>
        <p:txBody>
          <a:bodyPr wrap="square">
            <a:spAutoFit/>
          </a:bodyPr>
          <a:lstStyle/>
          <a:p>
            <a:pPr lvl="1">
              <a:defRPr/>
            </a:pPr>
            <a:endParaRPr lang="en-IN" sz="2000" dirty="0" smtClean="0">
              <a:solidFill>
                <a:srgbClr val="C00000"/>
              </a:solidFill>
            </a:endParaRPr>
          </a:p>
          <a:p>
            <a:pPr lvl="1">
              <a:defRPr/>
            </a:pPr>
            <a:r>
              <a:rPr lang="en-IN" sz="2000" dirty="0">
                <a:solidFill>
                  <a:schemeClr val="tx1">
                    <a:lumMod val="65000"/>
                    <a:lumOff val="35000"/>
                  </a:schemeClr>
                </a:solidFill>
              </a:rPr>
              <a:t>Dev environment </a:t>
            </a:r>
            <a:r>
              <a:rPr lang="en-IN" sz="2000" dirty="0" smtClean="0">
                <a:solidFill>
                  <a:schemeClr val="tx1">
                    <a:lumMod val="65000"/>
                    <a:lumOff val="35000"/>
                  </a:schemeClr>
                </a:solidFill>
              </a:rPr>
              <a:t>					Production environment</a:t>
            </a:r>
            <a:endParaRPr lang="en-IN" sz="2000" dirty="0">
              <a:solidFill>
                <a:schemeClr val="tx1">
                  <a:lumMod val="65000"/>
                  <a:lumOff val="35000"/>
                </a:schemeClr>
              </a:solidFill>
            </a:endParaRPr>
          </a:p>
          <a:p>
            <a:pPr lvl="1">
              <a:defRPr/>
            </a:pPr>
            <a:r>
              <a:rPr lang="en-IN" sz="2000" dirty="0" smtClean="0">
                <a:solidFill>
                  <a:srgbClr val="C00000"/>
                </a:solidFill>
              </a:rPr>
              <a:t>(Deploy every day) 					(Deploy 4X </a:t>
            </a:r>
            <a:r>
              <a:rPr lang="en-IN" sz="2000" dirty="0" err="1" smtClean="0">
                <a:solidFill>
                  <a:srgbClr val="C00000"/>
                </a:solidFill>
              </a:rPr>
              <a:t>yr</a:t>
            </a:r>
            <a:r>
              <a:rPr lang="en-IN" sz="2000" dirty="0" smtClean="0">
                <a:solidFill>
                  <a:srgbClr val="C00000"/>
                </a:solidFill>
              </a:rPr>
              <a:t>)</a:t>
            </a:r>
            <a:endParaRPr lang="en-US" sz="2000" dirty="0">
              <a:solidFill>
                <a:srgbClr val="C00000"/>
              </a:solidFill>
            </a:endParaRPr>
          </a:p>
        </p:txBody>
      </p:sp>
      <p:graphicFrame>
        <p:nvGraphicFramePr>
          <p:cNvPr id="2" name="Diagram 1"/>
          <p:cNvGraphicFramePr/>
          <p:nvPr>
            <p:extLst>
              <p:ext uri="{D42A27DB-BD31-4B8C-83A1-F6EECF244321}">
                <p14:modId xmlns:p14="http://schemas.microsoft.com/office/powerpoint/2010/main" val="3716825545"/>
              </p:ext>
            </p:extLst>
          </p:nvPr>
        </p:nvGraphicFramePr>
        <p:xfrm>
          <a:off x="203200" y="1804095"/>
          <a:ext cx="5181600" cy="3727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ext uri="{D42A27DB-BD31-4B8C-83A1-F6EECF244321}">
                <p14:modId xmlns:p14="http://schemas.microsoft.com/office/powerpoint/2010/main" val="4051273516"/>
              </p:ext>
            </p:extLst>
          </p:nvPr>
        </p:nvGraphicFramePr>
        <p:xfrm>
          <a:off x="4572000" y="2057400"/>
          <a:ext cx="6736976" cy="1879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6"/>
          <p:cNvGraphicFramePr/>
          <p:nvPr>
            <p:extLst>
              <p:ext uri="{D42A27DB-BD31-4B8C-83A1-F6EECF244321}">
                <p14:modId xmlns:p14="http://schemas.microsoft.com/office/powerpoint/2010/main" val="3602499100"/>
              </p:ext>
            </p:extLst>
          </p:nvPr>
        </p:nvGraphicFramePr>
        <p:xfrm>
          <a:off x="355600" y="5479485"/>
          <a:ext cx="10603753" cy="10414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3" name="Title 2"/>
          <p:cNvSpPr>
            <a:spLocks noGrp="1"/>
          </p:cNvSpPr>
          <p:nvPr>
            <p:ph type="title"/>
          </p:nvPr>
        </p:nvSpPr>
        <p:spPr>
          <a:xfrm>
            <a:off x="641350" y="719139"/>
            <a:ext cx="10966449" cy="443198"/>
          </a:xfrm>
        </p:spPr>
        <p:txBody>
          <a:bodyPr/>
          <a:lstStyle/>
          <a:p>
            <a:r>
              <a:rPr lang="en-US" dirty="0"/>
              <a:t>Continuous Delivery </a:t>
            </a:r>
            <a:r>
              <a:rPr lang="en-US" dirty="0" smtClean="0"/>
              <a:t>Aspects</a:t>
            </a:r>
            <a:endParaRPr lang="en-US" dirty="0"/>
          </a:p>
        </p:txBody>
      </p:sp>
      <p:sp>
        <p:nvSpPr>
          <p:cNvPr id="9" name="Footer Placeholder 8"/>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43170690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884646421"/>
              </p:ext>
            </p:extLst>
          </p:nvPr>
        </p:nvGraphicFramePr>
        <p:xfrm>
          <a:off x="5338483" y="1474694"/>
          <a:ext cx="6468036" cy="49798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850707481"/>
              </p:ext>
            </p:extLst>
          </p:nvPr>
        </p:nvGraphicFramePr>
        <p:xfrm>
          <a:off x="963548" y="1559859"/>
          <a:ext cx="4525840" cy="473336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Title 4"/>
          <p:cNvSpPr>
            <a:spLocks noGrp="1"/>
          </p:cNvSpPr>
          <p:nvPr>
            <p:ph type="title"/>
          </p:nvPr>
        </p:nvSpPr>
        <p:spPr>
          <a:xfrm>
            <a:off x="641350" y="719139"/>
            <a:ext cx="10966449" cy="443198"/>
          </a:xfrm>
        </p:spPr>
        <p:txBody>
          <a:bodyPr/>
          <a:lstStyle/>
          <a:p>
            <a:r>
              <a:rPr lang="en-US" dirty="0" err="1" smtClean="0"/>
              <a:t>DevOps</a:t>
            </a:r>
            <a:endParaRPr lang="en-US" dirty="0"/>
          </a:p>
        </p:txBody>
      </p:sp>
      <p:sp>
        <p:nvSpPr>
          <p:cNvPr id="7" name="Footer Placeholder 6"/>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223832134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31936780"/>
              </p:ext>
            </p:extLst>
          </p:nvPr>
        </p:nvGraphicFramePr>
        <p:xfrm>
          <a:off x="441715" y="1775012"/>
          <a:ext cx="11480799" cy="3908870"/>
        </p:xfrm>
        <a:graphic>
          <a:graphicData uri="http://schemas.openxmlformats.org/drawingml/2006/table">
            <a:tbl>
              <a:tblPr firstRow="1" bandRow="1">
                <a:tableStyleId>{08FB837D-C827-4EFA-A057-4D05807E0F7C}</a:tableStyleId>
              </a:tblPr>
              <a:tblGrid>
                <a:gridCol w="2435956"/>
                <a:gridCol w="4276164"/>
                <a:gridCol w="4768679"/>
              </a:tblGrid>
              <a:tr h="370840">
                <a:tc>
                  <a:txBody>
                    <a:bodyPr/>
                    <a:lstStyle/>
                    <a:p>
                      <a:r>
                        <a:rPr lang="en-IN" dirty="0" smtClean="0"/>
                        <a:t>Term</a:t>
                      </a:r>
                      <a:endParaRPr lang="en-IN" dirty="0"/>
                    </a:p>
                  </a:txBody>
                  <a:tcPr marL="121920" marR="121920"/>
                </a:tc>
                <a:tc>
                  <a:txBody>
                    <a:bodyPr/>
                    <a:lstStyle/>
                    <a:p>
                      <a:r>
                        <a:rPr lang="en-IN" dirty="0" smtClean="0"/>
                        <a:t>What is it</a:t>
                      </a:r>
                      <a:endParaRPr lang="en-IN" dirty="0"/>
                    </a:p>
                  </a:txBody>
                  <a:tcPr marL="121920" marR="121920"/>
                </a:tc>
                <a:tc>
                  <a:txBody>
                    <a:bodyPr/>
                    <a:lstStyle/>
                    <a:p>
                      <a:r>
                        <a:rPr lang="en-IN" dirty="0" smtClean="0"/>
                        <a:t>What it is NOT</a:t>
                      </a:r>
                      <a:endParaRPr lang="en-IN" dirty="0"/>
                    </a:p>
                  </a:txBody>
                  <a:tcPr marL="121920" marR="121920"/>
                </a:tc>
              </a:tr>
              <a:tr h="370840">
                <a:tc>
                  <a:txBody>
                    <a:bodyPr/>
                    <a:lstStyle/>
                    <a:p>
                      <a:r>
                        <a:rPr lang="en-IN" dirty="0" smtClean="0"/>
                        <a:t>Continuous Delivery</a:t>
                      </a:r>
                      <a:endParaRPr lang="en-IN" dirty="0"/>
                    </a:p>
                  </a:txBody>
                  <a:tcPr marL="121920" marR="121920"/>
                </a:tc>
                <a:tc>
                  <a:txBody>
                    <a:bodyPr/>
                    <a:lstStyle/>
                    <a:p>
                      <a:r>
                        <a:rPr lang="en-IN" dirty="0" smtClean="0"/>
                        <a:t>PSI</a:t>
                      </a:r>
                      <a:endParaRPr lang="en-IN" dirty="0"/>
                    </a:p>
                  </a:txBody>
                  <a:tcPr marL="121920" marR="121920"/>
                </a:tc>
                <a:tc>
                  <a:txBody>
                    <a:bodyPr/>
                    <a:lstStyle/>
                    <a:p>
                      <a:r>
                        <a:rPr lang="en-IN" dirty="0" smtClean="0"/>
                        <a:t>Chunk</a:t>
                      </a:r>
                      <a:r>
                        <a:rPr lang="en-IN" baseline="0" dirty="0" smtClean="0"/>
                        <a:t> of code every few weeks</a:t>
                      </a:r>
                      <a:endParaRPr lang="en-IN" dirty="0"/>
                    </a:p>
                  </a:txBody>
                  <a:tcPr marL="121920" marR="121920"/>
                </a:tc>
              </a:tr>
              <a:tr h="370840">
                <a:tc>
                  <a:txBody>
                    <a:bodyPr/>
                    <a:lstStyle/>
                    <a:p>
                      <a:r>
                        <a:rPr lang="en-IN" dirty="0" err="1" smtClean="0"/>
                        <a:t>DevOps</a:t>
                      </a:r>
                      <a:endParaRPr lang="en-IN" dirty="0"/>
                    </a:p>
                  </a:txBody>
                  <a:tcPr marL="121920" marR="121920"/>
                </a:tc>
                <a:tc>
                  <a:txBody>
                    <a:bodyPr/>
                    <a:lstStyle/>
                    <a:p>
                      <a:pPr algn="just"/>
                      <a:r>
                        <a:rPr lang="en-IN" dirty="0" smtClean="0"/>
                        <a:t>Way of working:</a:t>
                      </a:r>
                    </a:p>
                    <a:p>
                      <a:pPr algn="just"/>
                      <a:r>
                        <a:rPr lang="en-IN" dirty="0" smtClean="0"/>
                        <a:t>Facilitate Dev and </a:t>
                      </a:r>
                      <a:r>
                        <a:rPr lang="en-IN" dirty="0" err="1" smtClean="0"/>
                        <a:t>Opn</a:t>
                      </a:r>
                      <a:r>
                        <a:rPr lang="en-IN" dirty="0" smtClean="0"/>
                        <a:t> teams work together in a collaborative way</a:t>
                      </a:r>
                      <a:endParaRPr lang="en-IN" dirty="0"/>
                    </a:p>
                  </a:txBody>
                  <a:tcPr marL="121920" marR="121920"/>
                </a:tc>
                <a:tc>
                  <a:txBody>
                    <a:bodyPr/>
                    <a:lstStyle/>
                    <a:p>
                      <a:r>
                        <a:rPr lang="en-IN" dirty="0" smtClean="0"/>
                        <a:t>Dev take operation tasks and vice versa</a:t>
                      </a:r>
                      <a:endParaRPr lang="en-IN" dirty="0"/>
                    </a:p>
                  </a:txBody>
                  <a:tcPr marL="121920" marR="121920"/>
                </a:tc>
              </a:tr>
              <a:tr h="370840">
                <a:tc>
                  <a:txBody>
                    <a:bodyPr/>
                    <a:lstStyle/>
                    <a:p>
                      <a:r>
                        <a:rPr lang="en-IN" dirty="0" smtClean="0"/>
                        <a:t>CI</a:t>
                      </a:r>
                      <a:endParaRPr lang="en-IN" dirty="0"/>
                    </a:p>
                  </a:txBody>
                  <a:tcPr marL="121920" marR="121920"/>
                </a:tc>
                <a:tc>
                  <a:txBody>
                    <a:bodyPr/>
                    <a:lstStyle/>
                    <a:p>
                      <a:pPr algn="just"/>
                      <a:r>
                        <a:rPr lang="en-IN" dirty="0" smtClean="0"/>
                        <a:t>Fail Fast;</a:t>
                      </a:r>
                      <a:r>
                        <a:rPr lang="en-IN" baseline="0" dirty="0" smtClean="0"/>
                        <a:t> All parts of the platform talk to each other correctly</a:t>
                      </a:r>
                      <a:endParaRPr lang="en-IN" dirty="0"/>
                    </a:p>
                  </a:txBody>
                  <a:tcPr marL="121920" marR="121920"/>
                </a:tc>
                <a:tc>
                  <a:txBody>
                    <a:bodyPr/>
                    <a:lstStyle/>
                    <a:p>
                      <a:r>
                        <a:rPr lang="en-IN" dirty="0" smtClean="0"/>
                        <a:t>Something that can be ignored</a:t>
                      </a:r>
                      <a:endParaRPr lang="en-IN" dirty="0"/>
                    </a:p>
                  </a:txBody>
                  <a:tcPr marL="121920" marR="121920"/>
                </a:tc>
              </a:tr>
              <a:tr h="370840">
                <a:tc>
                  <a:txBody>
                    <a:bodyPr/>
                    <a:lstStyle/>
                    <a:p>
                      <a:r>
                        <a:rPr lang="en-IN" dirty="0" smtClean="0"/>
                        <a:t>DoD</a:t>
                      </a:r>
                      <a:endParaRPr lang="en-IN" dirty="0"/>
                    </a:p>
                  </a:txBody>
                  <a:tcPr marL="121920" marR="121920"/>
                </a:tc>
                <a:tc>
                  <a:txBody>
                    <a:bodyPr/>
                    <a:lstStyle/>
                    <a:p>
                      <a:pPr algn="just"/>
                      <a:r>
                        <a:rPr lang="en-IN" dirty="0" smtClean="0"/>
                        <a:t>A </a:t>
                      </a:r>
                      <a:r>
                        <a:rPr lang="en-IN" baseline="0" dirty="0" smtClean="0"/>
                        <a:t> change to a platform is live and being used by customers</a:t>
                      </a:r>
                      <a:endParaRPr lang="en-IN" dirty="0"/>
                    </a:p>
                  </a:txBody>
                  <a:tcPr marL="121920" marR="121920"/>
                </a:tc>
                <a:tc>
                  <a:txBody>
                    <a:bodyPr/>
                    <a:lstStyle/>
                    <a:p>
                      <a:r>
                        <a:rPr lang="en-IN" dirty="0" smtClean="0"/>
                        <a:t>Something signed off and should work</a:t>
                      </a:r>
                      <a:r>
                        <a:rPr lang="en-IN" baseline="0" dirty="0" smtClean="0"/>
                        <a:t> when it goes live</a:t>
                      </a:r>
                      <a:endParaRPr lang="en-IN" dirty="0"/>
                    </a:p>
                  </a:txBody>
                  <a:tcPr marL="121920" marR="121920"/>
                </a:tc>
              </a:tr>
              <a:tr h="370840">
                <a:tc>
                  <a:txBody>
                    <a:bodyPr/>
                    <a:lstStyle/>
                    <a:p>
                      <a:r>
                        <a:rPr lang="en-IN" dirty="0" smtClean="0"/>
                        <a:t>Release</a:t>
                      </a:r>
                      <a:endParaRPr lang="en-IN" dirty="0"/>
                    </a:p>
                  </a:txBody>
                  <a:tcPr marL="121920" marR="121920"/>
                </a:tc>
                <a:tc>
                  <a:txBody>
                    <a:bodyPr/>
                    <a:lstStyle/>
                    <a:p>
                      <a:pPr algn="just"/>
                      <a:r>
                        <a:rPr lang="en-IN" dirty="0" smtClean="0"/>
                        <a:t>A code drop to a given environment</a:t>
                      </a:r>
                      <a:endParaRPr lang="en-IN" dirty="0"/>
                    </a:p>
                  </a:txBody>
                  <a:tcPr marL="121920" marR="121920"/>
                </a:tc>
                <a:tc>
                  <a:txBody>
                    <a:bodyPr/>
                    <a:lstStyle/>
                    <a:p>
                      <a:r>
                        <a:rPr lang="en-IN" dirty="0" smtClean="0"/>
                        <a:t>Bundle of changes to be sorted out</a:t>
                      </a:r>
                      <a:endParaRPr lang="en-IN" dirty="0"/>
                    </a:p>
                  </a:txBody>
                  <a:tcPr marL="121920" marR="121920"/>
                </a:tc>
              </a:tr>
              <a:tr h="370840">
                <a:tc>
                  <a:txBody>
                    <a:bodyPr/>
                    <a:lstStyle/>
                    <a:p>
                      <a:r>
                        <a:rPr lang="en-IN" dirty="0" smtClean="0"/>
                        <a:t>Deploy</a:t>
                      </a:r>
                      <a:endParaRPr lang="en-IN" dirty="0"/>
                    </a:p>
                  </a:txBody>
                  <a:tcPr marL="121920" marR="121920"/>
                </a:tc>
                <a:tc>
                  <a:txBody>
                    <a:bodyPr/>
                    <a:lstStyle/>
                    <a:p>
                      <a:pPr algn="just"/>
                      <a:r>
                        <a:rPr lang="en-IN" dirty="0" smtClean="0"/>
                        <a:t>Pushing  a release into a given environment</a:t>
                      </a:r>
                      <a:endParaRPr lang="en-IN" dirty="0"/>
                    </a:p>
                  </a:txBody>
                  <a:tcPr marL="121920" marR="121920"/>
                </a:tc>
                <a:tc>
                  <a:txBody>
                    <a:bodyPr/>
                    <a:lstStyle/>
                    <a:p>
                      <a:r>
                        <a:rPr lang="en-IN" dirty="0" smtClean="0"/>
                        <a:t>Something that operations team does</a:t>
                      </a:r>
                      <a:endParaRPr lang="en-IN" dirty="0"/>
                    </a:p>
                  </a:txBody>
                  <a:tcPr marL="121920" marR="121920"/>
                </a:tc>
              </a:tr>
            </a:tbl>
          </a:graphicData>
        </a:graphic>
      </p:graphicFrame>
      <p:sp>
        <p:nvSpPr>
          <p:cNvPr id="3" name="Title 2"/>
          <p:cNvSpPr>
            <a:spLocks noGrp="1"/>
          </p:cNvSpPr>
          <p:nvPr>
            <p:ph type="title"/>
          </p:nvPr>
        </p:nvSpPr>
        <p:spPr>
          <a:xfrm>
            <a:off x="641350" y="719139"/>
            <a:ext cx="10966449" cy="443198"/>
          </a:xfrm>
        </p:spPr>
        <p:txBody>
          <a:bodyPr/>
          <a:lstStyle/>
          <a:p>
            <a:r>
              <a:rPr lang="en-US" dirty="0"/>
              <a:t>Key </a:t>
            </a:r>
            <a:r>
              <a:rPr lang="en-US" dirty="0" smtClean="0"/>
              <a:t>Terms</a:t>
            </a:r>
            <a:endParaRPr lang="en-US" dirty="0"/>
          </a:p>
        </p:txBody>
      </p:sp>
      <p:sp>
        <p:nvSpPr>
          <p:cNvPr id="6" name="Footer Placeholder 5"/>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289511979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 name="Group 6"/>
          <p:cNvGrpSpPr/>
          <p:nvPr/>
        </p:nvGrpSpPr>
        <p:grpSpPr>
          <a:xfrm>
            <a:off x="641350" y="1546412"/>
            <a:ext cx="10344897" cy="3563472"/>
            <a:chOff x="203200" y="1546412"/>
            <a:chExt cx="11549529" cy="3563472"/>
          </a:xfrm>
        </p:grpSpPr>
        <p:graphicFrame>
          <p:nvGraphicFramePr>
            <p:cNvPr id="2" name="Diagram 1"/>
            <p:cNvGraphicFramePr/>
            <p:nvPr>
              <p:extLst>
                <p:ext uri="{D42A27DB-BD31-4B8C-83A1-F6EECF244321}">
                  <p14:modId xmlns:p14="http://schemas.microsoft.com/office/powerpoint/2010/main" val="2743630254"/>
                </p:ext>
              </p:extLst>
            </p:nvPr>
          </p:nvGraphicFramePr>
          <p:xfrm>
            <a:off x="203200" y="1546412"/>
            <a:ext cx="11480800" cy="1806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ext uri="{D42A27DB-BD31-4B8C-83A1-F6EECF244321}">
                  <p14:modId xmlns:p14="http://schemas.microsoft.com/office/powerpoint/2010/main" val="2901907991"/>
                </p:ext>
              </p:extLst>
            </p:nvPr>
          </p:nvGraphicFramePr>
          <p:xfrm>
            <a:off x="271929" y="3303944"/>
            <a:ext cx="11480800" cy="18059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sp>
        <p:nvSpPr>
          <p:cNvPr id="3" name="Title 2"/>
          <p:cNvSpPr>
            <a:spLocks noGrp="1"/>
          </p:cNvSpPr>
          <p:nvPr>
            <p:ph type="title"/>
          </p:nvPr>
        </p:nvSpPr>
        <p:spPr>
          <a:xfrm>
            <a:off x="641350" y="719139"/>
            <a:ext cx="10966449" cy="443198"/>
          </a:xfrm>
        </p:spPr>
        <p:txBody>
          <a:bodyPr/>
          <a:lstStyle/>
          <a:p>
            <a:r>
              <a:rPr lang="en-US" dirty="0" err="1"/>
              <a:t>DevOps</a:t>
            </a:r>
            <a:r>
              <a:rPr lang="en-US" dirty="0"/>
              <a:t> Tools –Engineering </a:t>
            </a:r>
            <a:r>
              <a:rPr lang="en-US" dirty="0" smtClean="0"/>
              <a:t>Practices</a:t>
            </a:r>
            <a:endParaRPr lang="en-US" dirty="0"/>
          </a:p>
        </p:txBody>
      </p:sp>
      <p:sp>
        <p:nvSpPr>
          <p:cNvPr id="8" name="Footer Placeholder 7"/>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269871491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550762422"/>
              </p:ext>
            </p:extLst>
          </p:nvPr>
        </p:nvGraphicFramePr>
        <p:xfrm>
          <a:off x="1219200" y="1397000"/>
          <a:ext cx="10160000"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641350" y="719139"/>
            <a:ext cx="10966449" cy="443198"/>
          </a:xfrm>
        </p:spPr>
        <p:txBody>
          <a:bodyPr/>
          <a:lstStyle/>
          <a:p>
            <a:r>
              <a:rPr lang="en-US" dirty="0" err="1"/>
              <a:t>DevOps</a:t>
            </a:r>
            <a:r>
              <a:rPr lang="en-US" dirty="0"/>
              <a:t> Tools –Engineering </a:t>
            </a:r>
            <a:r>
              <a:rPr lang="en-US" dirty="0" smtClean="0"/>
              <a:t>Practices</a:t>
            </a:r>
            <a:endParaRPr lang="en-US" dirty="0"/>
          </a:p>
        </p:txBody>
      </p:sp>
      <p:sp>
        <p:nvSpPr>
          <p:cNvPr id="6" name="Footer Placeholder 5"/>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421430456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789864235"/>
              </p:ext>
            </p:extLst>
          </p:nvPr>
        </p:nvGraphicFramePr>
        <p:xfrm>
          <a:off x="1193801" y="1700220"/>
          <a:ext cx="9214223" cy="39161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641350" y="719139"/>
            <a:ext cx="10966449" cy="443198"/>
          </a:xfrm>
        </p:spPr>
        <p:txBody>
          <a:bodyPr/>
          <a:lstStyle/>
          <a:p>
            <a:r>
              <a:rPr lang="en-US" dirty="0" err="1"/>
              <a:t>DevOps</a:t>
            </a:r>
            <a:r>
              <a:rPr lang="en-US" dirty="0"/>
              <a:t> Tools –Engineering </a:t>
            </a:r>
            <a:r>
              <a:rPr lang="en-US" dirty="0" smtClean="0"/>
              <a:t>Practices</a:t>
            </a:r>
            <a:endParaRPr lang="en-US" dirty="0"/>
          </a:p>
        </p:txBody>
      </p:sp>
      <p:sp>
        <p:nvSpPr>
          <p:cNvPr id="6" name="Footer Placeholder 5"/>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40560854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350" y="719139"/>
            <a:ext cx="10966449" cy="443198"/>
          </a:xfrm>
        </p:spPr>
        <p:txBody>
          <a:bodyPr/>
          <a:lstStyle/>
          <a:p>
            <a:r>
              <a:rPr lang="en-US" dirty="0"/>
              <a:t>Introduction to SVN (topics</a:t>
            </a:r>
            <a:r>
              <a:rPr lang="en-US" dirty="0" smtClean="0"/>
              <a:t>)</a:t>
            </a:r>
            <a:endParaRPr lang="en-US" dirty="0"/>
          </a:p>
        </p:txBody>
      </p:sp>
      <p:sp>
        <p:nvSpPr>
          <p:cNvPr id="3" name="Text Placeholder 2"/>
          <p:cNvSpPr>
            <a:spLocks noGrp="1"/>
          </p:cNvSpPr>
          <p:nvPr>
            <p:ph type="body" sz="quarter" idx="10"/>
          </p:nvPr>
        </p:nvSpPr>
        <p:spPr>
          <a:xfrm>
            <a:off x="641349" y="1971676"/>
            <a:ext cx="10966451" cy="3887218"/>
          </a:xfrm>
        </p:spPr>
        <p:txBody>
          <a:bodyPr/>
          <a:lstStyle/>
          <a:p>
            <a:pPr lvl="1"/>
            <a:endParaRPr lang="en-GB" sz="2400" dirty="0" smtClean="0">
              <a:solidFill>
                <a:schemeClr val="tx1">
                  <a:lumMod val="75000"/>
                  <a:lumOff val="25000"/>
                </a:schemeClr>
              </a:solidFill>
            </a:endParaRPr>
          </a:p>
          <a:p>
            <a:pPr lvl="1">
              <a:buClr>
                <a:srgbClr val="C00000"/>
              </a:buClr>
              <a:buFont typeface="Wingdings" panose="05000000000000000000" pitchFamily="2" charset="2"/>
              <a:buChar char="§"/>
            </a:pPr>
            <a:r>
              <a:rPr lang="en-GB" dirty="0" smtClean="0">
                <a:latin typeface="Arial" panose="020B0604020202020204" pitchFamily="34" charset="0"/>
              </a:rPr>
              <a:t>What </a:t>
            </a:r>
            <a:r>
              <a:rPr lang="en-GB" dirty="0">
                <a:latin typeface="Arial" panose="020B0604020202020204" pitchFamily="34" charset="0"/>
              </a:rPr>
              <a:t>is Version controlling?</a:t>
            </a:r>
            <a:endParaRPr lang="en-US" dirty="0">
              <a:latin typeface="Arial" panose="020B0604020202020204" pitchFamily="34" charset="0"/>
            </a:endParaRPr>
          </a:p>
          <a:p>
            <a:pPr lvl="1">
              <a:buClr>
                <a:srgbClr val="C00000"/>
              </a:buClr>
              <a:buFont typeface="Wingdings" panose="05000000000000000000" pitchFamily="2" charset="2"/>
              <a:buChar char="§"/>
            </a:pPr>
            <a:r>
              <a:rPr lang="en-GB" dirty="0">
                <a:latin typeface="Arial" panose="020B0604020202020204" pitchFamily="34" charset="0"/>
              </a:rPr>
              <a:t>Key concepts of version controlling.</a:t>
            </a:r>
            <a:endParaRPr lang="en-US" dirty="0">
              <a:latin typeface="Arial" panose="020B0604020202020204" pitchFamily="34" charset="0"/>
            </a:endParaRPr>
          </a:p>
          <a:p>
            <a:pPr lvl="1">
              <a:buClr>
                <a:srgbClr val="C00000"/>
              </a:buClr>
              <a:buFont typeface="Wingdings" panose="05000000000000000000" pitchFamily="2" charset="2"/>
              <a:buChar char="§"/>
            </a:pPr>
            <a:r>
              <a:rPr lang="en-GB" dirty="0">
                <a:latin typeface="Arial" panose="020B0604020202020204" pitchFamily="34" charset="0"/>
              </a:rPr>
              <a:t>Sub version architecture</a:t>
            </a:r>
            <a:endParaRPr lang="en-US" dirty="0">
              <a:latin typeface="Arial" panose="020B0604020202020204" pitchFamily="34" charset="0"/>
            </a:endParaRPr>
          </a:p>
          <a:p>
            <a:pPr lvl="1">
              <a:buClr>
                <a:srgbClr val="C00000"/>
              </a:buClr>
              <a:buFont typeface="Wingdings" panose="05000000000000000000" pitchFamily="2" charset="2"/>
              <a:buChar char="§"/>
            </a:pPr>
            <a:r>
              <a:rPr lang="en-GB" dirty="0">
                <a:latin typeface="Arial" panose="020B0604020202020204" pitchFamily="34" charset="0"/>
              </a:rPr>
              <a:t>Setup and Installation of Sub Version </a:t>
            </a:r>
            <a:r>
              <a:rPr lang="en-GB" dirty="0" smtClean="0">
                <a:latin typeface="Arial" panose="020B0604020202020204" pitchFamily="34" charset="0"/>
              </a:rPr>
              <a:t>server</a:t>
            </a:r>
            <a:endParaRPr lang="en-US" dirty="0">
              <a:latin typeface="Arial" panose="020B0604020202020204" pitchFamily="34" charset="0"/>
            </a:endParaRPr>
          </a:p>
          <a:p>
            <a:pPr lvl="2">
              <a:buClr>
                <a:srgbClr val="C00000"/>
              </a:buClr>
              <a:buFont typeface="Wingdings" panose="05000000000000000000" pitchFamily="2" charset="2"/>
              <a:buChar char="§"/>
            </a:pPr>
            <a:r>
              <a:rPr lang="en-GB" dirty="0"/>
              <a:t>Windows OS</a:t>
            </a:r>
            <a:endParaRPr lang="en-US" dirty="0"/>
          </a:p>
          <a:p>
            <a:pPr lvl="1">
              <a:buClr>
                <a:srgbClr val="C00000"/>
              </a:buClr>
              <a:buFont typeface="Wingdings" panose="05000000000000000000" pitchFamily="2" charset="2"/>
              <a:buChar char="§"/>
            </a:pPr>
            <a:r>
              <a:rPr lang="en-GB" dirty="0">
                <a:latin typeface="Arial" panose="020B0604020202020204" pitchFamily="34" charset="0"/>
              </a:rPr>
              <a:t>Setup and installation of client on Linux and Windows (Tortiose SVN/SVN Smart)</a:t>
            </a:r>
            <a:endParaRPr lang="en-US" dirty="0">
              <a:latin typeface="Arial" panose="020B0604020202020204" pitchFamily="34" charset="0"/>
            </a:endParaRPr>
          </a:p>
          <a:p>
            <a:pPr lvl="1">
              <a:buClr>
                <a:srgbClr val="C00000"/>
              </a:buClr>
              <a:buFont typeface="Wingdings" panose="05000000000000000000" pitchFamily="2" charset="2"/>
              <a:buChar char="§"/>
            </a:pPr>
            <a:r>
              <a:rPr lang="en-GB" dirty="0">
                <a:latin typeface="Arial" panose="020B0604020202020204" pitchFamily="34" charset="0"/>
              </a:rPr>
              <a:t>VC operations on Linux client with commands (Check  In/ Check out/ Merge/delete, etc)</a:t>
            </a:r>
            <a:endParaRPr lang="en-US" dirty="0">
              <a:latin typeface="Arial" panose="020B0604020202020204" pitchFamily="34" charset="0"/>
            </a:endParaRPr>
          </a:p>
          <a:p>
            <a:pPr lvl="2">
              <a:buClr>
                <a:srgbClr val="C00000"/>
              </a:buClr>
              <a:buFont typeface="Wingdings" panose="05000000000000000000" pitchFamily="2" charset="2"/>
              <a:buChar char="§"/>
            </a:pPr>
            <a:r>
              <a:rPr lang="en-GB" dirty="0" smtClean="0"/>
              <a:t>Setup </a:t>
            </a:r>
            <a:r>
              <a:rPr lang="en-GB" dirty="0"/>
              <a:t>Branch/TAG/Trunk repositories</a:t>
            </a:r>
            <a:endParaRPr lang="en-US" dirty="0"/>
          </a:p>
          <a:p>
            <a:pPr lvl="2">
              <a:buClr>
                <a:srgbClr val="C00000"/>
              </a:buClr>
              <a:buFont typeface="Wingdings" panose="05000000000000000000" pitchFamily="2" charset="2"/>
              <a:buChar char="§"/>
            </a:pPr>
            <a:r>
              <a:rPr lang="en-GB" dirty="0"/>
              <a:t>Integrate with Active directory</a:t>
            </a:r>
            <a:endParaRPr lang="en-US" dirty="0"/>
          </a:p>
          <a:p>
            <a:pPr lvl="2">
              <a:buClr>
                <a:srgbClr val="C00000"/>
              </a:buClr>
              <a:buFont typeface="Wingdings" panose="05000000000000000000" pitchFamily="2" charset="2"/>
              <a:buChar char="§"/>
            </a:pPr>
            <a:r>
              <a:rPr lang="en-GB" dirty="0"/>
              <a:t>Hooks setup </a:t>
            </a:r>
            <a:endParaRPr lang="en-US" dirty="0"/>
          </a:p>
          <a:p>
            <a:pPr lvl="2">
              <a:buClr>
                <a:srgbClr val="C00000"/>
              </a:buClr>
              <a:buFont typeface="Wingdings" panose="05000000000000000000" pitchFamily="2" charset="2"/>
              <a:buChar char="§"/>
            </a:pPr>
            <a:r>
              <a:rPr lang="en-GB" dirty="0"/>
              <a:t>Automated scripts to migrate from SVN repository to Windows folders and linux directories </a:t>
            </a:r>
            <a:endParaRPr lang="en-US" dirty="0"/>
          </a:p>
          <a:p>
            <a:pPr lvl="2">
              <a:buClr>
                <a:srgbClr val="C00000"/>
              </a:buClr>
              <a:buFont typeface="Wingdings" panose="05000000000000000000" pitchFamily="2" charset="2"/>
              <a:buChar char="§"/>
            </a:pPr>
            <a:r>
              <a:rPr lang="en-GB" dirty="0"/>
              <a:t>Automated scripts to migrate (Check in) to SVN repository from Windows folders and linux directories</a:t>
            </a:r>
            <a:endParaRPr lang="en-US" dirty="0"/>
          </a:p>
          <a:p>
            <a:pPr lvl="2">
              <a:buClr>
                <a:srgbClr val="C00000"/>
              </a:buClr>
              <a:buFont typeface="Wingdings" panose="05000000000000000000" pitchFamily="2" charset="2"/>
              <a:buChar char="§"/>
            </a:pPr>
            <a:r>
              <a:rPr lang="en-GB" dirty="0"/>
              <a:t>Logs setup and maintenance</a:t>
            </a:r>
            <a:endParaRPr lang="en-US" dirty="0"/>
          </a:p>
          <a:p>
            <a:pPr lvl="7"/>
            <a:endParaRPr lang="en-GB" sz="1600" dirty="0" smtClean="0">
              <a:solidFill>
                <a:schemeClr val="tx1">
                  <a:lumMod val="75000"/>
                  <a:lumOff val="25000"/>
                </a:schemeClr>
              </a:solidFill>
            </a:endParaRPr>
          </a:p>
        </p:txBody>
      </p:sp>
      <p:sp>
        <p:nvSpPr>
          <p:cNvPr id="4" name="Footer Placeholder 3"/>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2757798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normAutofit fontScale="90000"/>
          </a:bodyPr>
          <a:lstStyle/>
          <a:p>
            <a:r>
              <a:rPr lang="en-US" dirty="0" smtClean="0"/>
              <a:t>Thank you</a:t>
            </a:r>
            <a:br>
              <a:rPr lang="en-US" dirty="0" smtClean="0"/>
            </a:br>
            <a:r>
              <a:rPr lang="en-US" sz="2400" dirty="0" smtClean="0">
                <a:hlinkClick r:id="rId2"/>
              </a:rPr>
              <a:t>Prakash.LNS@TechMahindra.com</a:t>
            </a: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endParaRPr lang="en-US" dirty="0"/>
          </a:p>
        </p:txBody>
      </p:sp>
    </p:spTree>
    <p:extLst>
      <p:ext uri="{BB962C8B-B14F-4D97-AF65-F5344CB8AC3E}">
        <p14:creationId xmlns:p14="http://schemas.microsoft.com/office/powerpoint/2010/main" val="11020280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41350" y="719139"/>
            <a:ext cx="10966449" cy="443198"/>
          </a:xfrm>
        </p:spPr>
        <p:txBody>
          <a:bodyPr/>
          <a:lstStyle/>
          <a:p>
            <a:r>
              <a:rPr lang="en-US" dirty="0"/>
              <a:t>Course </a:t>
            </a:r>
            <a:r>
              <a:rPr lang="en-US" dirty="0" smtClean="0"/>
              <a:t>objectives</a:t>
            </a:r>
            <a:endParaRPr lang="en-US" dirty="0"/>
          </a:p>
        </p:txBody>
      </p:sp>
      <p:sp>
        <p:nvSpPr>
          <p:cNvPr id="2" name="Subtitle 1"/>
          <p:cNvSpPr>
            <a:spLocks noGrp="1"/>
          </p:cNvSpPr>
          <p:nvPr>
            <p:ph type="body" sz="quarter" idx="10"/>
          </p:nvPr>
        </p:nvSpPr>
        <p:spPr>
          <a:xfrm>
            <a:off x="641349" y="1971676"/>
            <a:ext cx="10966451" cy="3499420"/>
          </a:xfrm>
        </p:spPr>
        <p:txBody>
          <a:bodyPr/>
          <a:lstStyle/>
          <a:p>
            <a:pPr marL="285750" lvl="1" indent="-285750" algn="l">
              <a:spcBef>
                <a:spcPct val="0"/>
              </a:spcBef>
              <a:buClr>
                <a:srgbClr val="DC4128"/>
              </a:buClr>
              <a:buSzPct val="120000"/>
            </a:pPr>
            <a:endParaRPr lang="en-GB" sz="1600" b="1" dirty="0" smtClean="0">
              <a:solidFill>
                <a:srgbClr val="BE3A3A"/>
              </a:solidFill>
              <a:latin typeface="Arial" pitchFamily="34" charset="0"/>
              <a:cs typeface="Arial" pitchFamily="34" charset="0"/>
            </a:endParaRPr>
          </a:p>
          <a:p>
            <a:pPr marL="285750" lvl="1" indent="-285750" algn="l">
              <a:spcBef>
                <a:spcPct val="0"/>
              </a:spcBef>
              <a:buClr>
                <a:srgbClr val="DC4128"/>
              </a:buClr>
              <a:buSzPct val="120000"/>
              <a:buFont typeface="Wingdings" panose="05000000000000000000" pitchFamily="2" charset="2"/>
              <a:buChar char="§"/>
            </a:pPr>
            <a:r>
              <a:rPr lang="en-US" dirty="0" smtClean="0">
                <a:solidFill>
                  <a:prstClr val="black">
                    <a:lumMod val="75000"/>
                    <a:lumOff val="25000"/>
                  </a:prstClr>
                </a:solidFill>
                <a:latin typeface="Arial" pitchFamily="34" charset="0"/>
                <a:cs typeface="Arial" pitchFamily="34" charset="0"/>
              </a:rPr>
              <a:t>On completion of the course, participants will be able to:</a:t>
            </a:r>
          </a:p>
          <a:p>
            <a:pPr marL="285750" lvl="1" indent="-285750" algn="l">
              <a:spcBef>
                <a:spcPct val="0"/>
              </a:spcBef>
              <a:buClr>
                <a:srgbClr val="DC4128"/>
              </a:buClr>
              <a:buSzPct val="120000"/>
              <a:buFont typeface="Wingdings" panose="05000000000000000000" pitchFamily="2" charset="2"/>
              <a:buChar char="§"/>
            </a:pPr>
            <a:endParaRPr lang="en-US" dirty="0" smtClean="0">
              <a:solidFill>
                <a:prstClr val="black">
                  <a:lumMod val="75000"/>
                  <a:lumOff val="25000"/>
                </a:prstClr>
              </a:solidFill>
              <a:latin typeface="Arial" pitchFamily="34" charset="0"/>
              <a:cs typeface="Arial" pitchFamily="34" charset="0"/>
            </a:endParaRPr>
          </a:p>
          <a:p>
            <a:pPr marL="285750" lvl="1" indent="-285750" algn="l">
              <a:spcBef>
                <a:spcPct val="0"/>
              </a:spcBef>
              <a:buClr>
                <a:srgbClr val="DC4128"/>
              </a:buClr>
              <a:buSzPct val="120000"/>
              <a:buFont typeface="Wingdings" panose="05000000000000000000" pitchFamily="2" charset="2"/>
              <a:buChar char="§"/>
            </a:pPr>
            <a:r>
              <a:rPr lang="en-US" dirty="0">
                <a:solidFill>
                  <a:prstClr val="black">
                    <a:lumMod val="75000"/>
                    <a:lumOff val="25000"/>
                  </a:prstClr>
                </a:solidFill>
                <a:latin typeface="Arial" pitchFamily="34" charset="0"/>
                <a:cs typeface="Arial" pitchFamily="34" charset="0"/>
              </a:rPr>
              <a:t>D</a:t>
            </a:r>
            <a:r>
              <a:rPr lang="en-US" dirty="0" smtClean="0">
                <a:solidFill>
                  <a:prstClr val="black">
                    <a:lumMod val="75000"/>
                    <a:lumOff val="25000"/>
                  </a:prstClr>
                </a:solidFill>
                <a:latin typeface="Arial" pitchFamily="34" charset="0"/>
                <a:cs typeface="Arial" pitchFamily="34" charset="0"/>
              </a:rPr>
              <a:t>escribe </a:t>
            </a:r>
            <a:r>
              <a:rPr lang="en-US" dirty="0">
                <a:solidFill>
                  <a:prstClr val="black">
                    <a:lumMod val="75000"/>
                    <a:lumOff val="25000"/>
                  </a:prstClr>
                </a:solidFill>
                <a:latin typeface="Arial" pitchFamily="34" charset="0"/>
                <a:cs typeface="Arial" pitchFamily="34" charset="0"/>
              </a:rPr>
              <a:t>software </a:t>
            </a:r>
            <a:r>
              <a:rPr lang="en-US" dirty="0" smtClean="0">
                <a:solidFill>
                  <a:prstClr val="black">
                    <a:lumMod val="75000"/>
                    <a:lumOff val="25000"/>
                  </a:prstClr>
                </a:solidFill>
                <a:latin typeface="Arial" pitchFamily="34" charset="0"/>
                <a:cs typeface="Arial" pitchFamily="34" charset="0"/>
              </a:rPr>
              <a:t>lifecycle</a:t>
            </a:r>
          </a:p>
          <a:p>
            <a:pPr marL="285750" lvl="1" indent="-285750" algn="l">
              <a:spcBef>
                <a:spcPct val="0"/>
              </a:spcBef>
              <a:buClr>
                <a:srgbClr val="DC4128"/>
              </a:buClr>
              <a:buSzPct val="120000"/>
              <a:buFont typeface="Wingdings" panose="05000000000000000000" pitchFamily="2" charset="2"/>
              <a:buChar char="§"/>
            </a:pPr>
            <a:endParaRPr lang="en-US" dirty="0">
              <a:solidFill>
                <a:prstClr val="black">
                  <a:lumMod val="75000"/>
                  <a:lumOff val="25000"/>
                </a:prstClr>
              </a:solidFill>
              <a:latin typeface="Arial" pitchFamily="34" charset="0"/>
              <a:cs typeface="Arial" pitchFamily="34" charset="0"/>
            </a:endParaRPr>
          </a:p>
          <a:p>
            <a:pPr marL="285750" lvl="1" indent="-285750" algn="l">
              <a:spcBef>
                <a:spcPct val="0"/>
              </a:spcBef>
              <a:buClr>
                <a:srgbClr val="DC4128"/>
              </a:buClr>
              <a:buSzPct val="120000"/>
              <a:buFont typeface="Wingdings" panose="05000000000000000000" pitchFamily="2" charset="2"/>
              <a:buChar char="§"/>
            </a:pPr>
            <a:r>
              <a:rPr lang="en-US" dirty="0" smtClean="0">
                <a:solidFill>
                  <a:prstClr val="black">
                    <a:lumMod val="75000"/>
                    <a:lumOff val="25000"/>
                  </a:prstClr>
                </a:solidFill>
                <a:latin typeface="Arial" pitchFamily="34" charset="0"/>
                <a:cs typeface="Arial" pitchFamily="34" charset="0"/>
              </a:rPr>
              <a:t>Differentiate between traditional and agile methodologies</a:t>
            </a:r>
          </a:p>
          <a:p>
            <a:pPr marL="285750" lvl="1" indent="-285750" algn="l">
              <a:spcBef>
                <a:spcPct val="0"/>
              </a:spcBef>
              <a:buClr>
                <a:srgbClr val="DC4128"/>
              </a:buClr>
              <a:buSzPct val="120000"/>
              <a:buFont typeface="Wingdings" panose="05000000000000000000" pitchFamily="2" charset="2"/>
              <a:buChar char="§"/>
            </a:pPr>
            <a:endParaRPr lang="en-US" dirty="0" smtClean="0">
              <a:solidFill>
                <a:prstClr val="black">
                  <a:lumMod val="75000"/>
                  <a:lumOff val="25000"/>
                </a:prstClr>
              </a:solidFill>
              <a:latin typeface="Arial" pitchFamily="34" charset="0"/>
              <a:cs typeface="Arial" pitchFamily="34" charset="0"/>
            </a:endParaRPr>
          </a:p>
          <a:p>
            <a:pPr marL="285750" lvl="1" indent="-285750" algn="l">
              <a:spcBef>
                <a:spcPct val="0"/>
              </a:spcBef>
              <a:buClr>
                <a:srgbClr val="DC4128"/>
              </a:buClr>
              <a:buSzPct val="120000"/>
              <a:buFont typeface="Wingdings" panose="05000000000000000000" pitchFamily="2" charset="2"/>
              <a:buChar char="§"/>
            </a:pPr>
            <a:r>
              <a:rPr lang="en-US" dirty="0" smtClean="0">
                <a:solidFill>
                  <a:prstClr val="black">
                    <a:lumMod val="75000"/>
                    <a:lumOff val="25000"/>
                  </a:prstClr>
                </a:solidFill>
                <a:latin typeface="Arial" pitchFamily="34" charset="0"/>
                <a:cs typeface="Arial" pitchFamily="34" charset="0"/>
              </a:rPr>
              <a:t>Able </a:t>
            </a:r>
            <a:r>
              <a:rPr lang="en-US" dirty="0">
                <a:solidFill>
                  <a:prstClr val="black">
                    <a:lumMod val="75000"/>
                    <a:lumOff val="25000"/>
                  </a:prstClr>
                </a:solidFill>
                <a:latin typeface="Arial" pitchFamily="34" charset="0"/>
                <a:cs typeface="Arial" pitchFamily="34" charset="0"/>
              </a:rPr>
              <a:t>to write user stories and acceptance criteria</a:t>
            </a:r>
          </a:p>
          <a:p>
            <a:pPr marL="285750" lvl="1" indent="-285750" algn="l">
              <a:spcBef>
                <a:spcPct val="0"/>
              </a:spcBef>
              <a:buClr>
                <a:srgbClr val="DC4128"/>
              </a:buClr>
              <a:buSzPct val="120000"/>
              <a:buFont typeface="Wingdings" panose="05000000000000000000" pitchFamily="2" charset="2"/>
              <a:buChar char="§"/>
            </a:pPr>
            <a:endParaRPr lang="en-US" dirty="0">
              <a:solidFill>
                <a:prstClr val="black">
                  <a:lumMod val="75000"/>
                  <a:lumOff val="25000"/>
                </a:prstClr>
              </a:solidFill>
              <a:latin typeface="Arial" pitchFamily="34" charset="0"/>
              <a:cs typeface="Arial" pitchFamily="34" charset="0"/>
            </a:endParaRPr>
          </a:p>
          <a:p>
            <a:pPr marL="285750" lvl="1" indent="-285750" algn="l">
              <a:spcBef>
                <a:spcPct val="0"/>
              </a:spcBef>
              <a:buClr>
                <a:srgbClr val="DC4128"/>
              </a:buClr>
              <a:buSzPct val="120000"/>
              <a:buFont typeface="Wingdings" panose="05000000000000000000" pitchFamily="2" charset="2"/>
              <a:buChar char="§"/>
            </a:pPr>
            <a:r>
              <a:rPr lang="en-US" dirty="0">
                <a:solidFill>
                  <a:prstClr val="black">
                    <a:lumMod val="75000"/>
                    <a:lumOff val="25000"/>
                  </a:prstClr>
                </a:solidFill>
                <a:latin typeface="Arial" pitchFamily="34" charset="0"/>
                <a:cs typeface="Arial" pitchFamily="34" charset="0"/>
              </a:rPr>
              <a:t>To be able to translate acceptance criteria to test cases</a:t>
            </a:r>
          </a:p>
          <a:p>
            <a:pPr marL="285750" lvl="1" indent="-285750" algn="l">
              <a:spcBef>
                <a:spcPct val="0"/>
              </a:spcBef>
              <a:buClr>
                <a:srgbClr val="DC4128"/>
              </a:buClr>
              <a:buSzPct val="120000"/>
              <a:buFont typeface="Wingdings" panose="05000000000000000000" pitchFamily="2" charset="2"/>
              <a:buChar char="§"/>
            </a:pPr>
            <a:endParaRPr lang="en-US" dirty="0" smtClean="0">
              <a:solidFill>
                <a:prstClr val="black">
                  <a:lumMod val="75000"/>
                  <a:lumOff val="25000"/>
                </a:prstClr>
              </a:solidFill>
              <a:latin typeface="Arial" pitchFamily="34" charset="0"/>
              <a:cs typeface="Arial" pitchFamily="34" charset="0"/>
            </a:endParaRPr>
          </a:p>
          <a:p>
            <a:pPr marL="285750" lvl="1" indent="-285750" algn="l">
              <a:spcBef>
                <a:spcPct val="0"/>
              </a:spcBef>
              <a:buClr>
                <a:srgbClr val="DC4128"/>
              </a:buClr>
              <a:buSzPct val="120000"/>
              <a:buFont typeface="Wingdings" panose="05000000000000000000" pitchFamily="2" charset="2"/>
              <a:buChar char="§"/>
            </a:pPr>
            <a:r>
              <a:rPr lang="en-US" dirty="0" smtClean="0">
                <a:solidFill>
                  <a:prstClr val="black">
                    <a:lumMod val="75000"/>
                    <a:lumOff val="25000"/>
                  </a:prstClr>
                </a:solidFill>
                <a:latin typeface="Arial" pitchFamily="34" charset="0"/>
                <a:cs typeface="Arial" pitchFamily="34" charset="0"/>
              </a:rPr>
              <a:t>To </a:t>
            </a:r>
            <a:r>
              <a:rPr lang="en-US" dirty="0">
                <a:solidFill>
                  <a:prstClr val="black">
                    <a:lumMod val="75000"/>
                    <a:lumOff val="25000"/>
                  </a:prstClr>
                </a:solidFill>
                <a:latin typeface="Arial" pitchFamily="34" charset="0"/>
                <a:cs typeface="Arial" pitchFamily="34" charset="0"/>
              </a:rPr>
              <a:t>be aware of the process of configuration management, build and </a:t>
            </a:r>
            <a:r>
              <a:rPr lang="en-US" dirty="0" smtClean="0">
                <a:solidFill>
                  <a:prstClr val="black">
                    <a:lumMod val="75000"/>
                    <a:lumOff val="25000"/>
                  </a:prstClr>
                </a:solidFill>
                <a:latin typeface="Arial" pitchFamily="34" charset="0"/>
                <a:cs typeface="Arial" pitchFamily="34" charset="0"/>
              </a:rPr>
              <a:t>deployment</a:t>
            </a:r>
          </a:p>
          <a:p>
            <a:pPr marL="285750" lvl="1" indent="-285750" algn="l">
              <a:spcBef>
                <a:spcPct val="0"/>
              </a:spcBef>
              <a:buClr>
                <a:srgbClr val="DC4128"/>
              </a:buClr>
              <a:buSzPct val="120000"/>
              <a:buFont typeface="Wingdings" panose="05000000000000000000" pitchFamily="2" charset="2"/>
              <a:buChar char="§"/>
            </a:pPr>
            <a:endParaRPr lang="en-US" sz="1600" dirty="0">
              <a:solidFill>
                <a:prstClr val="black">
                  <a:lumMod val="75000"/>
                  <a:lumOff val="25000"/>
                </a:prstClr>
              </a:solidFill>
              <a:latin typeface="Arial" pitchFamily="34" charset="0"/>
              <a:cs typeface="Arial" pitchFamily="34" charset="0"/>
            </a:endParaRPr>
          </a:p>
          <a:p>
            <a:pPr marL="285750" lvl="1" indent="-285750" algn="l">
              <a:spcBef>
                <a:spcPct val="0"/>
              </a:spcBef>
              <a:buClr>
                <a:srgbClr val="DC4128"/>
              </a:buClr>
              <a:buSzPct val="120000"/>
              <a:buFont typeface="Wingdings" panose="05000000000000000000" pitchFamily="2" charset="2"/>
              <a:buChar char="§"/>
            </a:pPr>
            <a:endParaRPr lang="en-US" sz="1600" dirty="0">
              <a:solidFill>
                <a:prstClr val="black">
                  <a:lumMod val="75000"/>
                  <a:lumOff val="25000"/>
                </a:prstClr>
              </a:solidFill>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2400031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Elements of </a:t>
            </a:r>
            <a:r>
              <a:rPr lang="en-US" dirty="0" err="1" smtClean="0"/>
              <a:t>DevOps</a:t>
            </a:r>
            <a:endParaRPr lang="en-US" dirty="0"/>
          </a:p>
        </p:txBody>
      </p:sp>
      <p:sp>
        <p:nvSpPr>
          <p:cNvPr id="4" name="Footer Placeholder 3"/>
          <p:cNvSpPr>
            <a:spLocks noGrp="1"/>
          </p:cNvSpPr>
          <p:nvPr>
            <p:ph type="ftr" sz="quarter" idx="10"/>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23900199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320801" y="1600200"/>
            <a:ext cx="9107055" cy="24384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IN" sz="2400" dirty="0" smtClean="0">
                <a:solidFill>
                  <a:schemeClr val="tx1">
                    <a:lumMod val="85000"/>
                    <a:lumOff val="15000"/>
                  </a:schemeClr>
                </a:solidFill>
              </a:rPr>
              <a:t>Developers </a:t>
            </a:r>
            <a:r>
              <a:rPr lang="en-IN" sz="2400" dirty="0">
                <a:solidFill>
                  <a:schemeClr val="tx1">
                    <a:lumMod val="85000"/>
                    <a:lumOff val="15000"/>
                  </a:schemeClr>
                </a:solidFill>
              </a:rPr>
              <a:t>and </a:t>
            </a:r>
            <a:r>
              <a:rPr lang="en-IN" sz="2400" dirty="0" smtClean="0">
                <a:solidFill>
                  <a:schemeClr val="tx1">
                    <a:lumMod val="85000"/>
                    <a:lumOff val="15000"/>
                  </a:schemeClr>
                </a:solidFill>
              </a:rPr>
              <a:t>system operators </a:t>
            </a:r>
            <a:r>
              <a:rPr lang="en-IN" sz="2400" dirty="0">
                <a:solidFill>
                  <a:schemeClr val="tx1">
                    <a:lumMod val="85000"/>
                    <a:lumOff val="15000"/>
                  </a:schemeClr>
                </a:solidFill>
              </a:rPr>
              <a:t>work in harmony with little or no organizational </a:t>
            </a:r>
            <a:r>
              <a:rPr lang="en-IN" sz="2400" dirty="0" smtClean="0">
                <a:solidFill>
                  <a:schemeClr val="tx1">
                    <a:lumMod val="85000"/>
                    <a:lumOff val="15000"/>
                  </a:schemeClr>
                </a:solidFill>
              </a:rPr>
              <a:t>barriers between </a:t>
            </a:r>
            <a:r>
              <a:rPr lang="en-IN" sz="2400" dirty="0">
                <a:solidFill>
                  <a:schemeClr val="tx1">
                    <a:lumMod val="85000"/>
                    <a:lumOff val="15000"/>
                  </a:schemeClr>
                </a:solidFill>
              </a:rPr>
              <a:t>them towards a common goal</a:t>
            </a:r>
            <a:r>
              <a:rPr lang="en-IN" sz="2400" dirty="0" smtClean="0">
                <a:solidFill>
                  <a:schemeClr val="tx1">
                    <a:lumMod val="85000"/>
                    <a:lumOff val="15000"/>
                  </a:schemeClr>
                </a:solidFill>
              </a:rPr>
              <a:t>.</a:t>
            </a:r>
            <a:endParaRPr lang="en-IN" sz="2400" dirty="0">
              <a:solidFill>
                <a:schemeClr val="tx1">
                  <a:lumMod val="85000"/>
                  <a:lumOff val="15000"/>
                </a:schemeClr>
              </a:solidFill>
            </a:endParaRPr>
          </a:p>
        </p:txBody>
      </p:sp>
      <p:sp>
        <p:nvSpPr>
          <p:cNvPr id="6" name="Rectangle 3"/>
          <p:cNvSpPr txBox="1">
            <a:spLocks noChangeArrowheads="1"/>
          </p:cNvSpPr>
          <p:nvPr/>
        </p:nvSpPr>
        <p:spPr bwMode="auto">
          <a:xfrm>
            <a:off x="387927" y="4267200"/>
            <a:ext cx="109728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just">
              <a:buFont typeface="Wingdings" panose="05000000000000000000" pitchFamily="2" charset="2"/>
              <a:buChar char="§"/>
            </a:pPr>
            <a:r>
              <a:rPr lang="en-IN" dirty="0" err="1" smtClean="0">
                <a:solidFill>
                  <a:schemeClr val="tx1">
                    <a:lumMod val="85000"/>
                    <a:lumOff val="15000"/>
                  </a:schemeClr>
                </a:solidFill>
              </a:rPr>
              <a:t>DevOps</a:t>
            </a:r>
            <a:r>
              <a:rPr lang="en-IN" dirty="0" smtClean="0">
                <a:solidFill>
                  <a:schemeClr val="tx1">
                    <a:lumMod val="85000"/>
                    <a:lumOff val="15000"/>
                  </a:schemeClr>
                </a:solidFill>
              </a:rPr>
              <a:t> </a:t>
            </a:r>
            <a:r>
              <a:rPr lang="en-IN" dirty="0">
                <a:solidFill>
                  <a:schemeClr val="tx1">
                    <a:lumMod val="85000"/>
                    <a:lumOff val="15000"/>
                  </a:schemeClr>
                </a:solidFill>
              </a:rPr>
              <a:t>is not a </a:t>
            </a:r>
            <a:r>
              <a:rPr lang="en-IN" dirty="0" smtClean="0">
                <a:solidFill>
                  <a:schemeClr val="tx1">
                    <a:lumMod val="85000"/>
                    <a:lumOff val="15000"/>
                  </a:schemeClr>
                </a:solidFill>
              </a:rPr>
              <a:t>replacement mechanism for operations team to highlight  </a:t>
            </a:r>
            <a:r>
              <a:rPr lang="en-IN" dirty="0">
                <a:solidFill>
                  <a:schemeClr val="tx1">
                    <a:lumMod val="85000"/>
                    <a:lumOff val="15000"/>
                  </a:schemeClr>
                </a:solidFill>
              </a:rPr>
              <a:t>developers doing operational </a:t>
            </a:r>
            <a:r>
              <a:rPr lang="en-IN" dirty="0" smtClean="0">
                <a:solidFill>
                  <a:schemeClr val="tx1">
                    <a:lumMod val="85000"/>
                    <a:lumOff val="15000"/>
                  </a:schemeClr>
                </a:solidFill>
              </a:rPr>
              <a:t>tasks</a:t>
            </a:r>
          </a:p>
          <a:p>
            <a:pPr lvl="2" algn="just">
              <a:buFont typeface="Wingdings" panose="05000000000000000000" pitchFamily="2" charset="2"/>
              <a:buChar char="§"/>
            </a:pPr>
            <a:endParaRPr lang="en-IN" dirty="0" smtClean="0">
              <a:solidFill>
                <a:schemeClr val="tx1">
                  <a:lumMod val="85000"/>
                  <a:lumOff val="15000"/>
                </a:schemeClr>
              </a:solidFill>
            </a:endParaRPr>
          </a:p>
          <a:p>
            <a:pPr lvl="2" algn="just">
              <a:buFont typeface="Wingdings" panose="05000000000000000000" pitchFamily="2" charset="2"/>
              <a:buChar char="§"/>
            </a:pPr>
            <a:r>
              <a:rPr lang="en-IN" dirty="0" smtClean="0">
                <a:solidFill>
                  <a:schemeClr val="tx1">
                    <a:lumMod val="85000"/>
                    <a:lumOff val="15000"/>
                  </a:schemeClr>
                </a:solidFill>
              </a:rPr>
              <a:t>CD and </a:t>
            </a:r>
            <a:r>
              <a:rPr lang="en-IN" dirty="0" err="1" smtClean="0">
                <a:solidFill>
                  <a:schemeClr val="tx1">
                    <a:lumMod val="85000"/>
                    <a:lumOff val="15000"/>
                  </a:schemeClr>
                </a:solidFill>
              </a:rPr>
              <a:t>DevOps</a:t>
            </a:r>
            <a:r>
              <a:rPr lang="en-IN" dirty="0" smtClean="0">
                <a:solidFill>
                  <a:schemeClr val="tx1">
                    <a:lumMod val="85000"/>
                    <a:lumOff val="15000"/>
                  </a:schemeClr>
                </a:solidFill>
              </a:rPr>
              <a:t> is base on the premise that quality SW can be developed, built, tested and shipped very quickly many times in a quick succession (hrs/days)</a:t>
            </a:r>
          </a:p>
        </p:txBody>
      </p:sp>
      <p:sp>
        <p:nvSpPr>
          <p:cNvPr id="2" name="Title 1"/>
          <p:cNvSpPr>
            <a:spLocks noGrp="1"/>
          </p:cNvSpPr>
          <p:nvPr>
            <p:ph type="title"/>
          </p:nvPr>
        </p:nvSpPr>
        <p:spPr>
          <a:xfrm>
            <a:off x="641350" y="719139"/>
            <a:ext cx="10966449" cy="443198"/>
          </a:xfrm>
        </p:spPr>
        <p:txBody>
          <a:bodyPr/>
          <a:lstStyle/>
          <a:p>
            <a:r>
              <a:rPr lang="en-US" dirty="0"/>
              <a:t>What is </a:t>
            </a:r>
            <a:r>
              <a:rPr lang="en-US" dirty="0" err="1" smtClean="0"/>
              <a:t>DevOps</a:t>
            </a:r>
            <a:r>
              <a:rPr lang="en-US" dirty="0" smtClean="0"/>
              <a:t> ?</a:t>
            </a:r>
            <a:endParaRPr lang="en-US" dirty="0"/>
          </a:p>
        </p:txBody>
      </p:sp>
      <p:sp>
        <p:nvSpPr>
          <p:cNvPr id="7" name="Footer Placeholder 6"/>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113514115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41350" y="719139"/>
            <a:ext cx="10966449" cy="443198"/>
          </a:xfrm>
        </p:spPr>
        <p:txBody>
          <a:bodyPr/>
          <a:lstStyle/>
          <a:p>
            <a:r>
              <a:rPr lang="en-IN" dirty="0"/>
              <a:t>Evolution of SW delivery process </a:t>
            </a:r>
            <a:r>
              <a:rPr lang="en-IN" dirty="0" smtClean="0"/>
              <a:t>flow</a:t>
            </a:r>
            <a:endParaRPr lang="en-US" dirty="0"/>
          </a:p>
        </p:txBody>
      </p:sp>
      <p:sp>
        <p:nvSpPr>
          <p:cNvPr id="95235" name="Rectangle 3"/>
          <p:cNvSpPr>
            <a:spLocks noGrp="1" noChangeArrowheads="1"/>
          </p:cNvSpPr>
          <p:nvPr>
            <p:ph type="body" sz="quarter" idx="10"/>
          </p:nvPr>
        </p:nvSpPr>
        <p:spPr bwMode="auto">
          <a:noFill/>
          <a:ln>
            <a:miter lim="800000"/>
            <a:headEnd/>
            <a:tailEnd/>
          </a:ln>
        </p:spPr>
        <p:txBody>
          <a:bodyPr vert="horz" wrap="square" lIns="91440" tIns="45720" rIns="91440" bIns="45720" numCol="1" anchor="t" anchorCtr="0" compatLnSpc="1">
            <a:prstTxWarp prst="textNoShape">
              <a:avLst/>
            </a:prstTxWarp>
            <a:normAutofit/>
          </a:bodyPr>
          <a:lstStyle/>
          <a:p>
            <a:pPr marL="292100" lvl="2" indent="0">
              <a:buNone/>
            </a:pPr>
            <a:endParaRPr lang="en-US" dirty="0" smtClean="0"/>
          </a:p>
          <a:p>
            <a:pPr marL="292100" lvl="2" indent="0">
              <a:buNone/>
            </a:pPr>
            <a:endParaRPr lang="en-US" dirty="0" smtClean="0"/>
          </a:p>
        </p:txBody>
      </p:sp>
      <p:graphicFrame>
        <p:nvGraphicFramePr>
          <p:cNvPr id="2" name="Diagram 1"/>
          <p:cNvGraphicFramePr/>
          <p:nvPr>
            <p:extLst>
              <p:ext uri="{D42A27DB-BD31-4B8C-83A1-F6EECF244321}">
                <p14:modId xmlns:p14="http://schemas.microsoft.com/office/powerpoint/2010/main" val="2814394728"/>
              </p:ext>
            </p:extLst>
          </p:nvPr>
        </p:nvGraphicFramePr>
        <p:xfrm>
          <a:off x="406400" y="1573306"/>
          <a:ext cx="3668059"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310375584"/>
              </p:ext>
            </p:extLst>
          </p:nvPr>
        </p:nvGraphicFramePr>
        <p:xfrm>
          <a:off x="4129741" y="1295400"/>
          <a:ext cx="6856506" cy="5181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Right Arrow 2"/>
          <p:cNvSpPr/>
          <p:nvPr/>
        </p:nvSpPr>
        <p:spPr>
          <a:xfrm>
            <a:off x="3860800" y="2971800"/>
            <a:ext cx="609600" cy="228600"/>
          </a:xfrm>
          <a:prstGeom prst="rightArrow">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Footer Placeholder 6"/>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23890341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0" name="TextBox 1"/>
          <p:cNvSpPr txBox="1">
            <a:spLocks noChangeArrowheads="1"/>
          </p:cNvSpPr>
          <p:nvPr/>
        </p:nvSpPr>
        <p:spPr bwMode="auto">
          <a:xfrm>
            <a:off x="314035" y="1688614"/>
            <a:ext cx="11877965" cy="4011867"/>
          </a:xfrm>
          <a:prstGeom prst="rect">
            <a:avLst/>
          </a:prstGeom>
          <a:noFill/>
          <a:ln w="9525">
            <a:noFill/>
            <a:miter lim="800000"/>
            <a:headEnd/>
            <a:tailEnd/>
          </a:ln>
        </p:spPr>
        <p:txBody>
          <a:bodyPr wrap="square">
            <a:spAutoFit/>
          </a:bodyPr>
          <a:lstStyle/>
          <a:p>
            <a:pPr marL="742950" lvl="1" indent="-285750">
              <a:lnSpc>
                <a:spcPct val="70000"/>
              </a:lnSpc>
              <a:spcBef>
                <a:spcPct val="20000"/>
              </a:spcBef>
              <a:buClr>
                <a:srgbClr val="C00000"/>
              </a:buClr>
              <a:buFont typeface="Wingdings" panose="05000000000000000000" pitchFamily="2" charset="2"/>
              <a:buChar char="§"/>
              <a:defRPr/>
            </a:pPr>
            <a:r>
              <a:rPr lang="en-US" dirty="0" smtClean="0">
                <a:solidFill>
                  <a:schemeClr val="tx1">
                    <a:lumMod val="75000"/>
                    <a:lumOff val="25000"/>
                  </a:schemeClr>
                </a:solidFill>
              </a:rPr>
              <a:t>Complexity of the business (size, numbers and revenues)</a:t>
            </a:r>
          </a:p>
          <a:p>
            <a:pPr marL="742950" lvl="1" indent="-285750">
              <a:lnSpc>
                <a:spcPct val="70000"/>
              </a:lnSpc>
              <a:spcBef>
                <a:spcPct val="20000"/>
              </a:spcBef>
              <a:buClr>
                <a:srgbClr val="C00000"/>
              </a:buClr>
              <a:buFont typeface="Wingdings" panose="05000000000000000000" pitchFamily="2" charset="2"/>
              <a:buChar char="§"/>
              <a:defRPr/>
            </a:pPr>
            <a:endParaRPr lang="en-US" dirty="0">
              <a:solidFill>
                <a:schemeClr val="tx1">
                  <a:lumMod val="75000"/>
                  <a:lumOff val="25000"/>
                </a:schemeClr>
              </a:solidFill>
            </a:endParaRPr>
          </a:p>
          <a:p>
            <a:pPr marL="742950" lvl="1" indent="-285750">
              <a:lnSpc>
                <a:spcPct val="70000"/>
              </a:lnSpc>
              <a:spcBef>
                <a:spcPct val="20000"/>
              </a:spcBef>
              <a:buClr>
                <a:srgbClr val="C00000"/>
              </a:buClr>
              <a:buFont typeface="Wingdings" panose="05000000000000000000" pitchFamily="2" charset="2"/>
              <a:buChar char="§"/>
              <a:defRPr/>
            </a:pPr>
            <a:r>
              <a:rPr lang="en-US" dirty="0" smtClean="0">
                <a:solidFill>
                  <a:schemeClr val="tx1">
                    <a:lumMod val="75000"/>
                    <a:lumOff val="25000"/>
                  </a:schemeClr>
                </a:solidFill>
              </a:rPr>
              <a:t>Adoption of Agile (Scrum); Scaling aspects </a:t>
            </a:r>
            <a:r>
              <a:rPr lang="en-US" dirty="0" smtClean="0">
                <a:solidFill>
                  <a:schemeClr val="tx1">
                    <a:lumMod val="75000"/>
                    <a:lumOff val="25000"/>
                  </a:schemeClr>
                </a:solidFill>
              </a:rPr>
              <a:t>….</a:t>
            </a:r>
            <a:endParaRPr lang="en-US" dirty="0" smtClean="0">
              <a:solidFill>
                <a:schemeClr val="tx1">
                  <a:lumMod val="75000"/>
                  <a:lumOff val="25000"/>
                </a:schemeClr>
              </a:solidFill>
            </a:endParaRPr>
          </a:p>
          <a:p>
            <a:pPr marL="742950" lvl="1" indent="-285750">
              <a:lnSpc>
                <a:spcPct val="70000"/>
              </a:lnSpc>
              <a:spcBef>
                <a:spcPct val="20000"/>
              </a:spcBef>
              <a:buClr>
                <a:srgbClr val="C00000"/>
              </a:buClr>
              <a:buFont typeface="Wingdings" panose="05000000000000000000" pitchFamily="2" charset="2"/>
              <a:buChar char="§"/>
              <a:defRPr/>
            </a:pPr>
            <a:r>
              <a:rPr lang="en-US" dirty="0" smtClean="0">
                <a:solidFill>
                  <a:schemeClr val="tx1">
                    <a:lumMod val="75000"/>
                    <a:lumOff val="25000"/>
                  </a:schemeClr>
                </a:solidFill>
              </a:rPr>
              <a:t>Need for scale out and global reach</a:t>
            </a:r>
          </a:p>
          <a:p>
            <a:pPr marL="1200150" lvl="2" indent="-285750">
              <a:lnSpc>
                <a:spcPct val="70000"/>
              </a:lnSpc>
              <a:spcBef>
                <a:spcPct val="20000"/>
              </a:spcBef>
              <a:buClr>
                <a:srgbClr val="C00000"/>
              </a:buClr>
              <a:buFont typeface="Wingdings" panose="05000000000000000000" pitchFamily="2" charset="2"/>
              <a:buChar char="§"/>
              <a:defRPr/>
            </a:pPr>
            <a:r>
              <a:rPr lang="en-US" sz="1600" dirty="0" smtClean="0">
                <a:solidFill>
                  <a:schemeClr val="tx1">
                    <a:lumMod val="75000"/>
                    <a:lumOff val="25000"/>
                  </a:schemeClr>
                </a:solidFill>
              </a:rPr>
              <a:t>Operations </a:t>
            </a:r>
            <a:r>
              <a:rPr lang="en-US" sz="1600" dirty="0" smtClean="0">
                <a:solidFill>
                  <a:schemeClr val="tx1">
                    <a:lumMod val="75000"/>
                    <a:lumOff val="25000"/>
                  </a:schemeClr>
                </a:solidFill>
              </a:rPr>
              <a:t>decentralization</a:t>
            </a:r>
            <a:endParaRPr lang="en-US" sz="1600" dirty="0" smtClean="0">
              <a:solidFill>
                <a:schemeClr val="tx1">
                  <a:lumMod val="75000"/>
                  <a:lumOff val="25000"/>
                </a:schemeClr>
              </a:solidFill>
            </a:endParaRPr>
          </a:p>
          <a:p>
            <a:pPr marL="1200150" lvl="2" indent="-285750">
              <a:lnSpc>
                <a:spcPct val="70000"/>
              </a:lnSpc>
              <a:spcBef>
                <a:spcPct val="20000"/>
              </a:spcBef>
              <a:buClr>
                <a:srgbClr val="C00000"/>
              </a:buClr>
              <a:buFont typeface="Wingdings" panose="05000000000000000000" pitchFamily="2" charset="2"/>
              <a:buChar char="§"/>
              <a:defRPr/>
            </a:pPr>
            <a:r>
              <a:rPr lang="en-US" sz="1600" dirty="0">
                <a:solidFill>
                  <a:schemeClr val="tx1">
                    <a:lumMod val="75000"/>
                    <a:lumOff val="25000"/>
                  </a:schemeClr>
                </a:solidFill>
              </a:rPr>
              <a:t> </a:t>
            </a:r>
            <a:r>
              <a:rPr lang="en-US" sz="1600" dirty="0" smtClean="0">
                <a:solidFill>
                  <a:schemeClr val="tx1">
                    <a:lumMod val="75000"/>
                    <a:lumOff val="25000"/>
                  </a:schemeClr>
                </a:solidFill>
              </a:rPr>
              <a:t>Tools and technology support for SW management, </a:t>
            </a:r>
            <a:r>
              <a:rPr lang="en-US" sz="1600" dirty="0" err="1" smtClean="0">
                <a:solidFill>
                  <a:schemeClr val="tx1">
                    <a:lumMod val="75000"/>
                    <a:lumOff val="25000"/>
                  </a:schemeClr>
                </a:solidFill>
              </a:rPr>
              <a:t>Pgm</a:t>
            </a:r>
            <a:r>
              <a:rPr lang="en-US" sz="1600" dirty="0" smtClean="0">
                <a:solidFill>
                  <a:schemeClr val="tx1">
                    <a:lumMod val="75000"/>
                    <a:lumOff val="25000"/>
                  </a:schemeClr>
                </a:solidFill>
              </a:rPr>
              <a:t>  </a:t>
            </a:r>
            <a:r>
              <a:rPr lang="en-US" sz="1600" dirty="0" smtClean="0">
                <a:solidFill>
                  <a:schemeClr val="tx1">
                    <a:lumMod val="75000"/>
                    <a:lumOff val="25000"/>
                  </a:schemeClr>
                </a:solidFill>
              </a:rPr>
              <a:t>management</a:t>
            </a:r>
            <a:endParaRPr lang="en-US" sz="1600" dirty="0">
              <a:solidFill>
                <a:schemeClr val="tx1">
                  <a:lumMod val="75000"/>
                  <a:lumOff val="25000"/>
                </a:schemeClr>
              </a:solidFill>
            </a:endParaRPr>
          </a:p>
          <a:p>
            <a:pPr marL="742950" lvl="1" indent="-285750">
              <a:lnSpc>
                <a:spcPct val="70000"/>
              </a:lnSpc>
              <a:spcBef>
                <a:spcPct val="20000"/>
              </a:spcBef>
              <a:buClr>
                <a:srgbClr val="C00000"/>
              </a:buClr>
              <a:buFont typeface="Wingdings" panose="05000000000000000000" pitchFamily="2" charset="2"/>
              <a:buChar char="§"/>
              <a:defRPr/>
            </a:pPr>
            <a:r>
              <a:rPr lang="en-US" dirty="0" smtClean="0">
                <a:solidFill>
                  <a:schemeClr val="tx1">
                    <a:lumMod val="75000"/>
                    <a:lumOff val="25000"/>
                  </a:schemeClr>
                </a:solidFill>
              </a:rPr>
              <a:t>Complexity of the SW, Complex </a:t>
            </a:r>
            <a:r>
              <a:rPr lang="en-US" dirty="0" smtClean="0">
                <a:solidFill>
                  <a:schemeClr val="tx1">
                    <a:lumMod val="75000"/>
                    <a:lumOff val="25000"/>
                  </a:schemeClr>
                </a:solidFill>
              </a:rPr>
              <a:t>releases</a:t>
            </a:r>
            <a:endParaRPr lang="en-US" dirty="0">
              <a:solidFill>
                <a:schemeClr val="tx1">
                  <a:lumMod val="75000"/>
                  <a:lumOff val="25000"/>
                </a:schemeClr>
              </a:solidFill>
            </a:endParaRPr>
          </a:p>
          <a:p>
            <a:pPr marL="742950" lvl="1" indent="-285750">
              <a:lnSpc>
                <a:spcPct val="70000"/>
              </a:lnSpc>
              <a:spcBef>
                <a:spcPct val="20000"/>
              </a:spcBef>
              <a:buClr>
                <a:srgbClr val="C00000"/>
              </a:buClr>
              <a:buFont typeface="Wingdings" panose="05000000000000000000" pitchFamily="2" charset="2"/>
              <a:buChar char="§"/>
              <a:defRPr/>
            </a:pPr>
            <a:r>
              <a:rPr lang="en-US" dirty="0" smtClean="0">
                <a:solidFill>
                  <a:schemeClr val="tx1">
                    <a:lumMod val="75000"/>
                    <a:lumOff val="25000"/>
                  </a:schemeClr>
                </a:solidFill>
              </a:rPr>
              <a:t>Growing need </a:t>
            </a:r>
            <a:r>
              <a:rPr lang="en-IN" dirty="0" smtClean="0">
                <a:solidFill>
                  <a:schemeClr val="tx1">
                    <a:lumMod val="75000"/>
                    <a:lumOff val="25000"/>
                  </a:schemeClr>
                </a:solidFill>
              </a:rPr>
              <a:t>to </a:t>
            </a:r>
            <a:r>
              <a:rPr lang="en-IN" dirty="0">
                <a:solidFill>
                  <a:schemeClr val="tx1">
                    <a:lumMod val="75000"/>
                    <a:lumOff val="25000"/>
                  </a:schemeClr>
                </a:solidFill>
              </a:rPr>
              <a:t>provide proof that software changes are of </a:t>
            </a:r>
            <a:r>
              <a:rPr lang="en-IN" dirty="0" smtClean="0">
                <a:solidFill>
                  <a:schemeClr val="tx1">
                    <a:lumMod val="75000"/>
                    <a:lumOff val="25000"/>
                  </a:schemeClr>
                </a:solidFill>
              </a:rPr>
              <a:t>the highest </a:t>
            </a:r>
            <a:r>
              <a:rPr lang="en-IN" dirty="0">
                <a:solidFill>
                  <a:schemeClr val="tx1">
                    <a:lumMod val="75000"/>
                    <a:lumOff val="25000"/>
                  </a:schemeClr>
                </a:solidFill>
              </a:rPr>
              <a:t>quality </a:t>
            </a:r>
            <a:r>
              <a:rPr lang="en-IN" dirty="0" smtClean="0">
                <a:solidFill>
                  <a:schemeClr val="tx1">
                    <a:lumMod val="75000"/>
                    <a:lumOff val="25000"/>
                  </a:schemeClr>
                </a:solidFill>
              </a:rPr>
              <a:t>and</a:t>
            </a:r>
          </a:p>
          <a:p>
            <a:pPr marL="742950" lvl="1" indent="-285750">
              <a:lnSpc>
                <a:spcPct val="70000"/>
              </a:lnSpc>
              <a:spcBef>
                <a:spcPct val="20000"/>
              </a:spcBef>
              <a:buClr>
                <a:srgbClr val="C00000"/>
              </a:buClr>
              <a:buFont typeface="Wingdings" panose="05000000000000000000" pitchFamily="2" charset="2"/>
              <a:buChar char="§"/>
              <a:defRPr/>
            </a:pPr>
            <a:r>
              <a:rPr lang="en-IN" dirty="0">
                <a:solidFill>
                  <a:schemeClr val="tx1">
                    <a:lumMod val="75000"/>
                    <a:lumOff val="25000"/>
                  </a:schemeClr>
                </a:solidFill>
              </a:rPr>
              <a:t> </a:t>
            </a:r>
            <a:r>
              <a:rPr lang="en-IN" dirty="0" smtClean="0">
                <a:solidFill>
                  <a:schemeClr val="tx1">
                    <a:lumMod val="75000"/>
                    <a:lumOff val="25000"/>
                  </a:schemeClr>
                </a:solidFill>
              </a:rPr>
              <a:t>    </a:t>
            </a:r>
            <a:r>
              <a:rPr lang="en-IN" dirty="0">
                <a:solidFill>
                  <a:schemeClr val="tx1">
                    <a:lumMod val="75000"/>
                    <a:lumOff val="25000"/>
                  </a:schemeClr>
                </a:solidFill>
              </a:rPr>
              <a:t>performance before they </a:t>
            </a:r>
            <a:r>
              <a:rPr lang="en-IN" dirty="0" smtClean="0">
                <a:solidFill>
                  <a:schemeClr val="tx1">
                    <a:lumMod val="75000"/>
                    <a:lumOff val="25000"/>
                  </a:schemeClr>
                </a:solidFill>
              </a:rPr>
              <a:t>get into production </a:t>
            </a:r>
            <a:r>
              <a:rPr lang="en-IN" dirty="0" smtClean="0">
                <a:solidFill>
                  <a:schemeClr val="tx1">
                    <a:lumMod val="75000"/>
                    <a:lumOff val="25000"/>
                  </a:schemeClr>
                </a:solidFill>
              </a:rPr>
              <a:t>servers</a:t>
            </a:r>
            <a:endParaRPr lang="en-US" dirty="0">
              <a:solidFill>
                <a:schemeClr val="tx1">
                  <a:lumMod val="75000"/>
                  <a:lumOff val="25000"/>
                </a:schemeClr>
              </a:solidFill>
            </a:endParaRPr>
          </a:p>
          <a:p>
            <a:pPr marL="742950" lvl="1" indent="-285750">
              <a:lnSpc>
                <a:spcPct val="70000"/>
              </a:lnSpc>
              <a:spcBef>
                <a:spcPct val="20000"/>
              </a:spcBef>
              <a:buClr>
                <a:srgbClr val="C00000"/>
              </a:buClr>
              <a:buFont typeface="Wingdings" panose="05000000000000000000" pitchFamily="2" charset="2"/>
              <a:buChar char="§"/>
              <a:defRPr/>
            </a:pPr>
            <a:r>
              <a:rPr lang="en-US" dirty="0" smtClean="0">
                <a:solidFill>
                  <a:schemeClr val="tx1">
                    <a:lumMod val="75000"/>
                    <a:lumOff val="25000"/>
                  </a:schemeClr>
                </a:solidFill>
              </a:rPr>
              <a:t>Develops unaware of how their code is performing when it goes </a:t>
            </a:r>
            <a:r>
              <a:rPr lang="en-US" dirty="0" smtClean="0">
                <a:solidFill>
                  <a:schemeClr val="tx1">
                    <a:lumMod val="75000"/>
                    <a:lumOff val="25000"/>
                  </a:schemeClr>
                </a:solidFill>
              </a:rPr>
              <a:t>live</a:t>
            </a:r>
            <a:endParaRPr lang="en-US" dirty="0" smtClean="0">
              <a:solidFill>
                <a:schemeClr val="tx1">
                  <a:lumMod val="75000"/>
                  <a:lumOff val="25000"/>
                </a:schemeClr>
              </a:solidFill>
            </a:endParaRPr>
          </a:p>
          <a:p>
            <a:pPr marL="742950" lvl="1" indent="-285750">
              <a:lnSpc>
                <a:spcPct val="70000"/>
              </a:lnSpc>
              <a:spcBef>
                <a:spcPct val="20000"/>
              </a:spcBef>
              <a:buClr>
                <a:srgbClr val="C00000"/>
              </a:buClr>
              <a:buFont typeface="Wingdings" panose="05000000000000000000" pitchFamily="2" charset="2"/>
              <a:buChar char="§"/>
              <a:defRPr/>
            </a:pPr>
            <a:r>
              <a:rPr lang="en-IN" dirty="0">
                <a:solidFill>
                  <a:schemeClr val="tx1">
                    <a:lumMod val="75000"/>
                    <a:lumOff val="25000"/>
                  </a:schemeClr>
                </a:solidFill>
              </a:rPr>
              <a:t>The software quality is starting to suffer as last minute changes and </a:t>
            </a:r>
            <a:r>
              <a:rPr lang="en-IN" dirty="0" smtClean="0">
                <a:solidFill>
                  <a:schemeClr val="tx1">
                    <a:lumMod val="75000"/>
                    <a:lumOff val="25000"/>
                  </a:schemeClr>
                </a:solidFill>
              </a:rPr>
              <a:t>frantic  </a:t>
            </a:r>
            <a:endParaRPr lang="en-IN" dirty="0">
              <a:solidFill>
                <a:schemeClr val="tx1">
                  <a:lumMod val="75000"/>
                  <a:lumOff val="25000"/>
                </a:schemeClr>
              </a:solidFill>
            </a:endParaRPr>
          </a:p>
          <a:p>
            <a:pPr marL="742950" lvl="1" indent="-285750">
              <a:lnSpc>
                <a:spcPct val="70000"/>
              </a:lnSpc>
              <a:spcBef>
                <a:spcPct val="20000"/>
              </a:spcBef>
              <a:buClr>
                <a:srgbClr val="C00000"/>
              </a:buClr>
              <a:buFont typeface="Wingdings" panose="05000000000000000000" pitchFamily="2" charset="2"/>
              <a:buChar char="§"/>
              <a:defRPr/>
            </a:pPr>
            <a:r>
              <a:rPr lang="en-IN" dirty="0">
                <a:solidFill>
                  <a:schemeClr val="tx1">
                    <a:lumMod val="75000"/>
                    <a:lumOff val="25000"/>
                  </a:schemeClr>
                </a:solidFill>
              </a:rPr>
              <a:t> </a:t>
            </a:r>
            <a:r>
              <a:rPr lang="en-IN" dirty="0" smtClean="0">
                <a:solidFill>
                  <a:schemeClr val="tx1">
                    <a:lumMod val="75000"/>
                    <a:lumOff val="25000"/>
                  </a:schemeClr>
                </a:solidFill>
              </a:rPr>
              <a:t>    bug </a:t>
            </a:r>
            <a:r>
              <a:rPr lang="en-IN" dirty="0">
                <a:solidFill>
                  <a:schemeClr val="tx1">
                    <a:lumMod val="75000"/>
                    <a:lumOff val="25000"/>
                  </a:schemeClr>
                </a:solidFill>
              </a:rPr>
              <a:t>fixes are being applied to fit into release </a:t>
            </a:r>
            <a:r>
              <a:rPr lang="en-IN" dirty="0" smtClean="0">
                <a:solidFill>
                  <a:schemeClr val="tx1">
                    <a:lumMod val="75000"/>
                    <a:lumOff val="25000"/>
                  </a:schemeClr>
                </a:solidFill>
              </a:rPr>
              <a:t>cycles</a:t>
            </a:r>
            <a:endParaRPr lang="en-IN" dirty="0">
              <a:solidFill>
                <a:schemeClr val="tx1">
                  <a:lumMod val="75000"/>
                  <a:lumOff val="25000"/>
                </a:schemeClr>
              </a:solidFill>
            </a:endParaRPr>
          </a:p>
          <a:p>
            <a:pPr marL="742950" lvl="1" indent="-285750">
              <a:lnSpc>
                <a:spcPct val="70000"/>
              </a:lnSpc>
              <a:spcBef>
                <a:spcPct val="20000"/>
              </a:spcBef>
              <a:buClr>
                <a:srgbClr val="C00000"/>
              </a:buClr>
              <a:buFont typeface="Wingdings" panose="05000000000000000000" pitchFamily="2" charset="2"/>
              <a:buChar char="§"/>
              <a:defRPr/>
            </a:pPr>
            <a:r>
              <a:rPr lang="en-IN" dirty="0" smtClean="0">
                <a:solidFill>
                  <a:schemeClr val="tx1">
                    <a:lumMod val="75000"/>
                    <a:lumOff val="25000"/>
                  </a:schemeClr>
                </a:solidFill>
              </a:rPr>
              <a:t>Scope </a:t>
            </a:r>
            <a:r>
              <a:rPr lang="en-IN" dirty="0">
                <a:solidFill>
                  <a:schemeClr val="tx1">
                    <a:lumMod val="75000"/>
                    <a:lumOff val="25000"/>
                  </a:schemeClr>
                </a:solidFill>
              </a:rPr>
              <a:t>is being cut at the last minute as features don't fit into the </a:t>
            </a:r>
            <a:r>
              <a:rPr lang="en-IN" dirty="0" smtClean="0">
                <a:solidFill>
                  <a:schemeClr val="tx1">
                    <a:lumMod val="75000"/>
                    <a:lumOff val="25000"/>
                  </a:schemeClr>
                </a:solidFill>
              </a:rPr>
              <a:t>release cycles,</a:t>
            </a:r>
          </a:p>
          <a:p>
            <a:pPr marL="742950" lvl="1" indent="-285750">
              <a:lnSpc>
                <a:spcPct val="70000"/>
              </a:lnSpc>
              <a:spcBef>
                <a:spcPct val="20000"/>
              </a:spcBef>
              <a:buClr>
                <a:srgbClr val="C00000"/>
              </a:buClr>
              <a:buFont typeface="Wingdings" panose="05000000000000000000" pitchFamily="2" charset="2"/>
              <a:buChar char="§"/>
              <a:defRPr/>
            </a:pPr>
            <a:r>
              <a:rPr lang="en-IN" dirty="0">
                <a:solidFill>
                  <a:schemeClr val="tx1">
                    <a:lumMod val="75000"/>
                    <a:lumOff val="25000"/>
                  </a:schemeClr>
                </a:solidFill>
              </a:rPr>
              <a:t> </a:t>
            </a:r>
            <a:r>
              <a:rPr lang="en-IN" dirty="0" smtClean="0">
                <a:solidFill>
                  <a:schemeClr val="tx1">
                    <a:lumMod val="75000"/>
                    <a:lumOff val="25000"/>
                  </a:schemeClr>
                </a:solidFill>
              </a:rPr>
              <a:t>    </a:t>
            </a:r>
            <a:r>
              <a:rPr lang="en-IN" dirty="0">
                <a:solidFill>
                  <a:schemeClr val="tx1">
                    <a:lumMod val="75000"/>
                    <a:lumOff val="25000"/>
                  </a:schemeClr>
                </a:solidFill>
              </a:rPr>
              <a:t>which is leaving lots of redundant code lying </a:t>
            </a:r>
            <a:r>
              <a:rPr lang="en-IN" dirty="0" smtClean="0">
                <a:solidFill>
                  <a:schemeClr val="tx1">
                    <a:lumMod val="75000"/>
                    <a:lumOff val="25000"/>
                  </a:schemeClr>
                </a:solidFill>
              </a:rPr>
              <a:t>around</a:t>
            </a:r>
            <a:endParaRPr lang="en-IN" dirty="0">
              <a:solidFill>
                <a:schemeClr val="tx1">
                  <a:lumMod val="75000"/>
                  <a:lumOff val="25000"/>
                </a:schemeClr>
              </a:solidFill>
            </a:endParaRPr>
          </a:p>
          <a:p>
            <a:pPr marL="742950" lvl="1" indent="-285750">
              <a:lnSpc>
                <a:spcPct val="70000"/>
              </a:lnSpc>
              <a:spcBef>
                <a:spcPct val="20000"/>
              </a:spcBef>
              <a:buClr>
                <a:srgbClr val="C00000"/>
              </a:buClr>
              <a:buFont typeface="Wingdings" panose="05000000000000000000" pitchFamily="2" charset="2"/>
              <a:buChar char="§"/>
              <a:defRPr/>
            </a:pPr>
            <a:r>
              <a:rPr lang="en-IN" dirty="0" smtClean="0">
                <a:solidFill>
                  <a:schemeClr val="tx1">
                    <a:lumMod val="75000"/>
                    <a:lumOff val="25000"/>
                  </a:schemeClr>
                </a:solidFill>
              </a:rPr>
              <a:t>Trust is being eroded; once glowing reputation to </a:t>
            </a:r>
            <a:r>
              <a:rPr lang="en-IN" dirty="0" err="1" smtClean="0">
                <a:solidFill>
                  <a:schemeClr val="tx1">
                    <a:lumMod val="75000"/>
                    <a:lumOff val="25000"/>
                  </a:schemeClr>
                </a:solidFill>
              </a:rPr>
              <a:t>tarnishment</a:t>
            </a:r>
            <a:r>
              <a:rPr lang="en-IN" dirty="0" smtClean="0">
                <a:solidFill>
                  <a:schemeClr val="tx1">
                    <a:lumMod val="75000"/>
                    <a:lumOff val="25000"/>
                  </a:schemeClr>
                </a:solidFill>
              </a:rPr>
              <a:t>.</a:t>
            </a:r>
            <a:endParaRPr lang="en-US" dirty="0" smtClean="0">
              <a:solidFill>
                <a:schemeClr val="tx1">
                  <a:lumMod val="75000"/>
                  <a:lumOff val="25000"/>
                </a:schemeClr>
              </a:solidFill>
            </a:endParaRPr>
          </a:p>
          <a:p>
            <a:pPr marL="742950" lvl="1" indent="-285750">
              <a:lnSpc>
                <a:spcPct val="70000"/>
              </a:lnSpc>
              <a:spcBef>
                <a:spcPct val="20000"/>
              </a:spcBef>
              <a:buFont typeface="Arial" pitchFamily="34" charset="0"/>
              <a:buChar char="–"/>
              <a:defRPr/>
            </a:pPr>
            <a:endParaRPr lang="en-US" sz="1700" dirty="0" smtClean="0">
              <a:solidFill>
                <a:schemeClr val="tx1">
                  <a:lumMod val="75000"/>
                  <a:lumOff val="25000"/>
                </a:schemeClr>
              </a:solidFill>
            </a:endParaRPr>
          </a:p>
        </p:txBody>
      </p:sp>
      <p:sp>
        <p:nvSpPr>
          <p:cNvPr id="8" name="Title 7"/>
          <p:cNvSpPr>
            <a:spLocks noGrp="1"/>
          </p:cNvSpPr>
          <p:nvPr>
            <p:ph type="title"/>
          </p:nvPr>
        </p:nvSpPr>
        <p:spPr/>
        <p:txBody>
          <a:bodyPr>
            <a:noAutofit/>
          </a:bodyPr>
          <a:lstStyle/>
          <a:p>
            <a:pPr algn="l"/>
            <a:r>
              <a:rPr lang="en-US" dirty="0"/>
              <a:t>Experiences</a:t>
            </a:r>
            <a:endParaRPr lang="en-US" dirty="0"/>
          </a:p>
        </p:txBody>
      </p:sp>
      <p:sp>
        <p:nvSpPr>
          <p:cNvPr id="3" name="Footer Placeholder 2"/>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92766893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0" name="TextBox 1"/>
          <p:cNvSpPr txBox="1">
            <a:spLocks noChangeArrowheads="1"/>
          </p:cNvSpPr>
          <p:nvPr/>
        </p:nvSpPr>
        <p:spPr bwMode="auto">
          <a:xfrm>
            <a:off x="0" y="1411941"/>
            <a:ext cx="11877965" cy="3873368"/>
          </a:xfrm>
          <a:prstGeom prst="rect">
            <a:avLst/>
          </a:prstGeom>
          <a:noFill/>
          <a:ln w="9525">
            <a:noFill/>
            <a:miter lim="800000"/>
            <a:headEnd/>
            <a:tailEnd/>
          </a:ln>
        </p:spPr>
        <p:txBody>
          <a:bodyPr wrap="square">
            <a:spAutoFit/>
          </a:bodyPr>
          <a:lstStyle/>
          <a:p>
            <a:pPr marL="742950" lvl="1" indent="-285750">
              <a:spcBef>
                <a:spcPct val="20000"/>
              </a:spcBef>
              <a:buClr>
                <a:srgbClr val="C00000"/>
              </a:buClr>
              <a:buFont typeface="Wingdings" panose="05000000000000000000" pitchFamily="2" charset="2"/>
              <a:buChar char="§"/>
              <a:defRPr/>
            </a:pPr>
            <a:r>
              <a:rPr lang="en-US" dirty="0" smtClean="0">
                <a:solidFill>
                  <a:schemeClr val="tx1">
                    <a:lumMod val="75000"/>
                    <a:lumOff val="25000"/>
                  </a:schemeClr>
                </a:solidFill>
              </a:rPr>
              <a:t>Continuous </a:t>
            </a:r>
            <a:r>
              <a:rPr lang="en-US" dirty="0" smtClean="0">
                <a:solidFill>
                  <a:schemeClr val="tx1">
                    <a:lumMod val="75000"/>
                    <a:lumOff val="25000"/>
                  </a:schemeClr>
                </a:solidFill>
              </a:rPr>
              <a:t>Delivery</a:t>
            </a:r>
            <a:endParaRPr lang="en-US" dirty="0" smtClean="0">
              <a:solidFill>
                <a:schemeClr val="tx1">
                  <a:lumMod val="75000"/>
                  <a:lumOff val="25000"/>
                </a:schemeClr>
              </a:solidFill>
            </a:endParaRPr>
          </a:p>
          <a:p>
            <a:pPr marL="742950" lvl="1" indent="-285750">
              <a:spcBef>
                <a:spcPct val="20000"/>
              </a:spcBef>
              <a:buClr>
                <a:srgbClr val="C00000"/>
              </a:buClr>
              <a:buFont typeface="Wingdings" panose="05000000000000000000" pitchFamily="2" charset="2"/>
              <a:buChar char="§"/>
              <a:defRPr/>
            </a:pPr>
            <a:r>
              <a:rPr lang="en-US" dirty="0" smtClean="0">
                <a:solidFill>
                  <a:schemeClr val="tx1">
                    <a:lumMod val="75000"/>
                    <a:lumOff val="25000"/>
                  </a:schemeClr>
                </a:solidFill>
              </a:rPr>
              <a:t>Unit test automation –significant </a:t>
            </a:r>
            <a:r>
              <a:rPr lang="en-US" dirty="0" smtClean="0">
                <a:solidFill>
                  <a:schemeClr val="tx1">
                    <a:lumMod val="75000"/>
                    <a:lumOff val="25000"/>
                  </a:schemeClr>
                </a:solidFill>
              </a:rPr>
              <a:t>importance</a:t>
            </a:r>
            <a:endParaRPr lang="en-US" dirty="0" smtClean="0">
              <a:solidFill>
                <a:schemeClr val="tx1">
                  <a:lumMod val="75000"/>
                  <a:lumOff val="25000"/>
                </a:schemeClr>
              </a:solidFill>
            </a:endParaRPr>
          </a:p>
          <a:p>
            <a:pPr marL="742950" lvl="1" indent="-285750">
              <a:spcBef>
                <a:spcPct val="20000"/>
              </a:spcBef>
              <a:buClr>
                <a:srgbClr val="C00000"/>
              </a:buClr>
              <a:buFont typeface="Wingdings" panose="05000000000000000000" pitchFamily="2" charset="2"/>
              <a:buChar char="§"/>
              <a:defRPr/>
            </a:pPr>
            <a:r>
              <a:rPr lang="en-US" dirty="0" smtClean="0">
                <a:solidFill>
                  <a:schemeClr val="tx1">
                    <a:lumMod val="75000"/>
                    <a:lumOff val="25000"/>
                  </a:schemeClr>
                </a:solidFill>
              </a:rPr>
              <a:t>Test </a:t>
            </a:r>
            <a:r>
              <a:rPr lang="en-US" dirty="0" smtClean="0">
                <a:solidFill>
                  <a:schemeClr val="tx1">
                    <a:lumMod val="75000"/>
                    <a:lumOff val="25000"/>
                  </a:schemeClr>
                </a:solidFill>
              </a:rPr>
              <a:t>Automation</a:t>
            </a:r>
            <a:endParaRPr lang="en-IN" dirty="0">
              <a:solidFill>
                <a:schemeClr val="tx1">
                  <a:lumMod val="75000"/>
                  <a:lumOff val="25000"/>
                </a:schemeClr>
              </a:solidFill>
            </a:endParaRPr>
          </a:p>
          <a:p>
            <a:pPr marL="742950" lvl="1" indent="-285750">
              <a:spcBef>
                <a:spcPct val="20000"/>
              </a:spcBef>
              <a:buClr>
                <a:srgbClr val="C00000"/>
              </a:buClr>
              <a:buFont typeface="Wingdings" panose="05000000000000000000" pitchFamily="2" charset="2"/>
              <a:buChar char="§"/>
              <a:defRPr/>
            </a:pPr>
            <a:r>
              <a:rPr lang="en-IN" dirty="0" smtClean="0">
                <a:solidFill>
                  <a:schemeClr val="tx1">
                    <a:lumMod val="75000"/>
                    <a:lumOff val="25000"/>
                  </a:schemeClr>
                </a:solidFill>
              </a:rPr>
              <a:t>Tools </a:t>
            </a:r>
            <a:r>
              <a:rPr lang="en-IN" dirty="0">
                <a:solidFill>
                  <a:schemeClr val="tx1">
                    <a:lumMod val="75000"/>
                    <a:lumOff val="25000"/>
                  </a:schemeClr>
                </a:solidFill>
              </a:rPr>
              <a:t>to automate software </a:t>
            </a:r>
            <a:r>
              <a:rPr lang="en-IN" dirty="0" smtClean="0">
                <a:solidFill>
                  <a:schemeClr val="tx1">
                    <a:lumMod val="75000"/>
                    <a:lumOff val="25000"/>
                  </a:schemeClr>
                </a:solidFill>
              </a:rPr>
              <a:t>builds</a:t>
            </a:r>
            <a:endParaRPr lang="en-IN" dirty="0" smtClean="0">
              <a:solidFill>
                <a:schemeClr val="tx1">
                  <a:lumMod val="75000"/>
                  <a:lumOff val="25000"/>
                </a:schemeClr>
              </a:solidFill>
            </a:endParaRPr>
          </a:p>
          <a:p>
            <a:pPr marL="742950" lvl="1" indent="-285750">
              <a:spcBef>
                <a:spcPct val="20000"/>
              </a:spcBef>
              <a:buClr>
                <a:srgbClr val="C00000"/>
              </a:buClr>
              <a:buFont typeface="Wingdings" panose="05000000000000000000" pitchFamily="2" charset="2"/>
              <a:buChar char="§"/>
              <a:defRPr/>
            </a:pPr>
            <a:r>
              <a:rPr lang="en-IN" dirty="0" smtClean="0">
                <a:solidFill>
                  <a:schemeClr val="tx1">
                    <a:lumMod val="75000"/>
                    <a:lumOff val="25000"/>
                  </a:schemeClr>
                </a:solidFill>
              </a:rPr>
              <a:t>Automated </a:t>
            </a:r>
            <a:r>
              <a:rPr lang="en-IN" dirty="0">
                <a:solidFill>
                  <a:schemeClr val="tx1">
                    <a:lumMod val="75000"/>
                    <a:lumOff val="25000"/>
                  </a:schemeClr>
                </a:solidFill>
              </a:rPr>
              <a:t>testing </a:t>
            </a:r>
            <a:r>
              <a:rPr lang="en-IN" dirty="0" smtClean="0">
                <a:solidFill>
                  <a:schemeClr val="tx1">
                    <a:lumMod val="75000"/>
                    <a:lumOff val="25000"/>
                  </a:schemeClr>
                </a:solidFill>
              </a:rPr>
              <a:t>suites</a:t>
            </a:r>
            <a:endParaRPr lang="en-IN" dirty="0" smtClean="0">
              <a:solidFill>
                <a:schemeClr val="tx1">
                  <a:lumMod val="75000"/>
                  <a:lumOff val="25000"/>
                </a:schemeClr>
              </a:solidFill>
            </a:endParaRPr>
          </a:p>
          <a:p>
            <a:pPr marL="742950" lvl="1" indent="-285750">
              <a:spcBef>
                <a:spcPct val="20000"/>
              </a:spcBef>
              <a:buClr>
                <a:srgbClr val="C00000"/>
              </a:buClr>
              <a:buFont typeface="Wingdings" panose="05000000000000000000" pitchFamily="2" charset="2"/>
              <a:buChar char="§"/>
              <a:defRPr/>
            </a:pPr>
            <a:r>
              <a:rPr lang="en-IN" dirty="0" smtClean="0">
                <a:solidFill>
                  <a:schemeClr val="tx1">
                    <a:lumMod val="75000"/>
                    <a:lumOff val="25000"/>
                  </a:schemeClr>
                </a:solidFill>
              </a:rPr>
              <a:t>Continuous </a:t>
            </a:r>
            <a:r>
              <a:rPr lang="en-IN" dirty="0">
                <a:solidFill>
                  <a:schemeClr val="tx1">
                    <a:lumMod val="75000"/>
                    <a:lumOff val="25000"/>
                  </a:schemeClr>
                </a:solidFill>
              </a:rPr>
              <a:t>integration (CI) </a:t>
            </a:r>
            <a:r>
              <a:rPr lang="en-IN" dirty="0" smtClean="0">
                <a:solidFill>
                  <a:schemeClr val="tx1">
                    <a:lumMod val="75000"/>
                    <a:lumOff val="25000"/>
                  </a:schemeClr>
                </a:solidFill>
              </a:rPr>
              <a:t>systems</a:t>
            </a:r>
            <a:endParaRPr lang="en-IN" dirty="0" smtClean="0">
              <a:solidFill>
                <a:schemeClr val="tx1">
                  <a:lumMod val="75000"/>
                  <a:lumOff val="25000"/>
                </a:schemeClr>
              </a:solidFill>
            </a:endParaRPr>
          </a:p>
          <a:p>
            <a:pPr marL="742950" lvl="1" indent="-285750">
              <a:spcBef>
                <a:spcPct val="20000"/>
              </a:spcBef>
              <a:buClr>
                <a:srgbClr val="C00000"/>
              </a:buClr>
              <a:buFont typeface="Wingdings" panose="05000000000000000000" pitchFamily="2" charset="2"/>
              <a:buChar char="§"/>
              <a:defRPr/>
            </a:pPr>
            <a:r>
              <a:rPr lang="en-IN" dirty="0" smtClean="0">
                <a:solidFill>
                  <a:schemeClr val="tx1">
                    <a:lumMod val="75000"/>
                    <a:lumOff val="25000"/>
                  </a:schemeClr>
                </a:solidFill>
              </a:rPr>
              <a:t>Automated </a:t>
            </a:r>
            <a:r>
              <a:rPr lang="en-IN" u="sng" dirty="0">
                <a:solidFill>
                  <a:schemeClr val="tx1">
                    <a:lumMod val="75000"/>
                    <a:lumOff val="25000"/>
                  </a:schemeClr>
                </a:solidFill>
              </a:rPr>
              <a:t>no downtime</a:t>
            </a:r>
            <a:r>
              <a:rPr lang="en-IN" dirty="0">
                <a:solidFill>
                  <a:schemeClr val="tx1">
                    <a:lumMod val="75000"/>
                    <a:lumOff val="25000"/>
                  </a:schemeClr>
                </a:solidFill>
              </a:rPr>
              <a:t> deployment </a:t>
            </a:r>
            <a:r>
              <a:rPr lang="en-IN" dirty="0" smtClean="0">
                <a:solidFill>
                  <a:schemeClr val="tx1">
                    <a:lumMod val="75000"/>
                    <a:lumOff val="25000"/>
                  </a:schemeClr>
                </a:solidFill>
              </a:rPr>
              <a:t>tools</a:t>
            </a:r>
            <a:endParaRPr lang="en-IN" dirty="0">
              <a:solidFill>
                <a:schemeClr val="tx1">
                  <a:lumMod val="75000"/>
                  <a:lumOff val="25000"/>
                </a:schemeClr>
              </a:solidFill>
            </a:endParaRPr>
          </a:p>
          <a:p>
            <a:pPr marL="742950" lvl="1" indent="-285750">
              <a:spcBef>
                <a:spcPct val="20000"/>
              </a:spcBef>
              <a:buClr>
                <a:srgbClr val="C00000"/>
              </a:buClr>
              <a:buFont typeface="Wingdings" panose="05000000000000000000" pitchFamily="2" charset="2"/>
              <a:buChar char="§"/>
              <a:defRPr/>
            </a:pPr>
            <a:r>
              <a:rPr lang="en-IN" dirty="0" smtClean="0">
                <a:solidFill>
                  <a:schemeClr val="tx1">
                    <a:lumMod val="75000"/>
                    <a:lumOff val="25000"/>
                  </a:schemeClr>
                </a:solidFill>
              </a:rPr>
              <a:t>Clones </a:t>
            </a:r>
            <a:r>
              <a:rPr lang="en-IN" dirty="0">
                <a:solidFill>
                  <a:schemeClr val="tx1">
                    <a:lumMod val="75000"/>
                    <a:lumOff val="25000"/>
                  </a:schemeClr>
                </a:solidFill>
              </a:rPr>
              <a:t>of the production environment for functional and </a:t>
            </a:r>
            <a:r>
              <a:rPr lang="en-IN" dirty="0" smtClean="0">
                <a:solidFill>
                  <a:schemeClr val="tx1">
                    <a:lumMod val="75000"/>
                    <a:lumOff val="25000"/>
                  </a:schemeClr>
                </a:solidFill>
              </a:rPr>
              <a:t>performance testing </a:t>
            </a:r>
            <a:r>
              <a:rPr lang="en-IN" dirty="0">
                <a:solidFill>
                  <a:schemeClr val="tx1">
                    <a:lumMod val="75000"/>
                    <a:lumOff val="25000"/>
                  </a:schemeClr>
                </a:solidFill>
              </a:rPr>
              <a:t>using virtualization </a:t>
            </a:r>
            <a:r>
              <a:rPr lang="en-IN" dirty="0" smtClean="0">
                <a:solidFill>
                  <a:schemeClr val="tx1">
                    <a:lumMod val="75000"/>
                    <a:lumOff val="25000"/>
                  </a:schemeClr>
                </a:solidFill>
              </a:rPr>
              <a:t>technologies</a:t>
            </a:r>
            <a:endParaRPr lang="en-IN" dirty="0" smtClean="0">
              <a:solidFill>
                <a:schemeClr val="tx1">
                  <a:lumMod val="75000"/>
                  <a:lumOff val="25000"/>
                </a:schemeClr>
              </a:solidFill>
            </a:endParaRPr>
          </a:p>
          <a:p>
            <a:pPr marL="742950" lvl="1" indent="-285750">
              <a:spcBef>
                <a:spcPct val="20000"/>
              </a:spcBef>
              <a:buClr>
                <a:srgbClr val="C00000"/>
              </a:buClr>
              <a:buFont typeface="Wingdings" panose="05000000000000000000" pitchFamily="2" charset="2"/>
              <a:buChar char="§"/>
              <a:defRPr/>
            </a:pPr>
            <a:r>
              <a:rPr lang="en-IN" dirty="0" smtClean="0">
                <a:solidFill>
                  <a:schemeClr val="tx1">
                    <a:lumMod val="75000"/>
                    <a:lumOff val="25000"/>
                  </a:schemeClr>
                </a:solidFill>
              </a:rPr>
              <a:t>Organizational level cultural change, collaborative environment instead of project based </a:t>
            </a:r>
            <a:r>
              <a:rPr lang="en-IN" dirty="0" smtClean="0">
                <a:solidFill>
                  <a:schemeClr val="tx1">
                    <a:lumMod val="75000"/>
                    <a:lumOff val="25000"/>
                  </a:schemeClr>
                </a:solidFill>
              </a:rPr>
              <a:t>silos</a:t>
            </a:r>
            <a:endParaRPr lang="en-IN" dirty="0" smtClean="0">
              <a:solidFill>
                <a:schemeClr val="tx1">
                  <a:lumMod val="75000"/>
                  <a:lumOff val="25000"/>
                </a:schemeClr>
              </a:solidFill>
            </a:endParaRPr>
          </a:p>
          <a:p>
            <a:pPr marL="742950" lvl="1" indent="-285750">
              <a:spcBef>
                <a:spcPct val="20000"/>
              </a:spcBef>
              <a:buClr>
                <a:srgbClr val="C00000"/>
              </a:buClr>
              <a:buFont typeface="Wingdings" panose="05000000000000000000" pitchFamily="2" charset="2"/>
              <a:buChar char="§"/>
              <a:defRPr/>
            </a:pPr>
            <a:r>
              <a:rPr lang="en-IN" dirty="0" smtClean="0">
                <a:solidFill>
                  <a:schemeClr val="tx1">
                    <a:lumMod val="75000"/>
                    <a:lumOff val="25000"/>
                  </a:schemeClr>
                </a:solidFill>
              </a:rPr>
              <a:t>Development team AS  catalyst for the change</a:t>
            </a:r>
          </a:p>
          <a:p>
            <a:pPr marL="742950" lvl="1" indent="-285750">
              <a:lnSpc>
                <a:spcPct val="70000"/>
              </a:lnSpc>
              <a:spcBef>
                <a:spcPct val="20000"/>
              </a:spcBef>
              <a:buFont typeface="Arial" pitchFamily="34" charset="0"/>
              <a:buChar char="–"/>
              <a:defRPr/>
            </a:pPr>
            <a:endParaRPr lang="en-IN" sz="1700" dirty="0" smtClean="0">
              <a:solidFill>
                <a:schemeClr val="tx1">
                  <a:lumMod val="75000"/>
                  <a:lumOff val="25000"/>
                </a:schemeClr>
              </a:solidFill>
            </a:endParaRPr>
          </a:p>
        </p:txBody>
      </p:sp>
      <p:sp>
        <p:nvSpPr>
          <p:cNvPr id="3" name="Title 2"/>
          <p:cNvSpPr>
            <a:spLocks noGrp="1"/>
          </p:cNvSpPr>
          <p:nvPr>
            <p:ph type="title"/>
          </p:nvPr>
        </p:nvSpPr>
        <p:spPr>
          <a:xfrm>
            <a:off x="641350" y="719139"/>
            <a:ext cx="10966449" cy="443198"/>
          </a:xfrm>
        </p:spPr>
        <p:txBody>
          <a:bodyPr/>
          <a:lstStyle/>
          <a:p>
            <a:r>
              <a:rPr lang="en-US" dirty="0"/>
              <a:t>Explorations</a:t>
            </a:r>
          </a:p>
        </p:txBody>
      </p:sp>
      <p:sp>
        <p:nvSpPr>
          <p:cNvPr id="5" name="Rounded Rectangle 4"/>
          <p:cNvSpPr/>
          <p:nvPr/>
        </p:nvSpPr>
        <p:spPr>
          <a:xfrm>
            <a:off x="531906" y="5285309"/>
            <a:ext cx="9107055" cy="609599"/>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IN" sz="2400" dirty="0" smtClean="0">
                <a:solidFill>
                  <a:schemeClr val="tx1">
                    <a:lumMod val="85000"/>
                    <a:lumOff val="15000"/>
                  </a:schemeClr>
                </a:solidFill>
              </a:rPr>
              <a:t>Essence is Continuous Delivery and </a:t>
            </a:r>
            <a:r>
              <a:rPr lang="en-IN" sz="2400" dirty="0" err="1" smtClean="0">
                <a:solidFill>
                  <a:schemeClr val="tx1">
                    <a:lumMod val="85000"/>
                    <a:lumOff val="15000"/>
                  </a:schemeClr>
                </a:solidFill>
              </a:rPr>
              <a:t>DevOps</a:t>
            </a:r>
            <a:endParaRPr lang="en-IN" sz="2400" dirty="0">
              <a:solidFill>
                <a:schemeClr val="tx1">
                  <a:lumMod val="85000"/>
                  <a:lumOff val="15000"/>
                </a:schemeClr>
              </a:solidFill>
            </a:endParaRPr>
          </a:p>
        </p:txBody>
      </p:sp>
      <p:sp>
        <p:nvSpPr>
          <p:cNvPr id="6" name="Footer Placeholder 5"/>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181007197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350" y="719139"/>
            <a:ext cx="10966449" cy="443198"/>
          </a:xfrm>
        </p:spPr>
        <p:txBody>
          <a:bodyPr/>
          <a:lstStyle/>
          <a:p>
            <a:r>
              <a:rPr lang="en-IN" dirty="0"/>
              <a:t>Recent Trends ..SW delivery process </a:t>
            </a:r>
            <a:r>
              <a:rPr lang="en-IN" dirty="0" smtClean="0"/>
              <a:t>flow</a:t>
            </a:r>
            <a:endParaRPr lang="en-US" dirty="0"/>
          </a:p>
        </p:txBody>
      </p:sp>
      <p:sp>
        <p:nvSpPr>
          <p:cNvPr id="95235" name="Rectangle 3"/>
          <p:cNvSpPr>
            <a:spLocks noGrp="1" noChangeArrowheads="1"/>
          </p:cNvSpPr>
          <p:nvPr>
            <p:ph type="body" sz="quarter" idx="10"/>
          </p:nvPr>
        </p:nvSpPr>
        <p:spPr bwMode="auto">
          <a:noFill/>
          <a:ln>
            <a:miter lim="800000"/>
            <a:headEnd/>
            <a:tailEnd/>
          </a:ln>
        </p:spPr>
        <p:txBody>
          <a:bodyPr vert="horz" wrap="square" lIns="91440" tIns="45720" rIns="91440" bIns="45720" numCol="1" anchor="t" anchorCtr="0" compatLnSpc="1">
            <a:prstTxWarp prst="textNoShape">
              <a:avLst/>
            </a:prstTxWarp>
            <a:normAutofit/>
          </a:bodyPr>
          <a:lstStyle/>
          <a:p>
            <a:pPr marL="292100" lvl="2" indent="0">
              <a:buNone/>
            </a:pPr>
            <a:endParaRPr lang="en-US" dirty="0" smtClean="0"/>
          </a:p>
          <a:p>
            <a:pPr marL="292100" lvl="2" indent="0">
              <a:buNone/>
            </a:pPr>
            <a:endParaRPr lang="en-US" dirty="0" smtClean="0"/>
          </a:p>
        </p:txBody>
      </p:sp>
      <p:graphicFrame>
        <p:nvGraphicFramePr>
          <p:cNvPr id="5" name="Diagram 4"/>
          <p:cNvGraphicFramePr/>
          <p:nvPr>
            <p:extLst>
              <p:ext uri="{D42A27DB-BD31-4B8C-83A1-F6EECF244321}">
                <p14:modId xmlns:p14="http://schemas.microsoft.com/office/powerpoint/2010/main" val="1188961578"/>
              </p:ext>
            </p:extLst>
          </p:nvPr>
        </p:nvGraphicFramePr>
        <p:xfrm>
          <a:off x="3168067" y="1506070"/>
          <a:ext cx="7818180" cy="44509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ounded Rectangle 6"/>
          <p:cNvSpPr/>
          <p:nvPr/>
        </p:nvSpPr>
        <p:spPr>
          <a:xfrm>
            <a:off x="1801905" y="2486920"/>
            <a:ext cx="2566895" cy="2438400"/>
          </a:xfrm>
          <a:prstGeom prst="roundRect">
            <a:avLst/>
          </a:prstGeom>
          <a:ln>
            <a:solidFill>
              <a:schemeClr val="bg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I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Inspect</a:t>
            </a:r>
          </a:p>
          <a:p>
            <a:pPr algn="ctr"/>
            <a:endParaRPr lang="en-IN" sz="2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algn="ctr"/>
            <a:r>
              <a:rPr lang="en-IN"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Adopt</a:t>
            </a:r>
            <a:endParaRPr lang="en-IN" sz="2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Footer Placeholder 2"/>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418022430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350" y="719139"/>
            <a:ext cx="10966449" cy="443198"/>
          </a:xfrm>
        </p:spPr>
        <p:txBody>
          <a:bodyPr/>
          <a:lstStyle/>
          <a:p>
            <a:r>
              <a:rPr lang="en-IN" dirty="0"/>
              <a:t>Problems with Overall Delivery </a:t>
            </a:r>
            <a:r>
              <a:rPr lang="en-IN" dirty="0" smtClean="0"/>
              <a:t>Process</a:t>
            </a:r>
            <a:endParaRPr lang="en-US" dirty="0"/>
          </a:p>
        </p:txBody>
      </p:sp>
      <p:sp>
        <p:nvSpPr>
          <p:cNvPr id="95235" name="Rectangle 3"/>
          <p:cNvSpPr>
            <a:spLocks noGrp="1" noChangeArrowheads="1"/>
          </p:cNvSpPr>
          <p:nvPr>
            <p:ph type="body" sz="quarter" idx="10"/>
          </p:nvPr>
        </p:nvSpPr>
        <p:spPr bwMode="auto">
          <a:noFill/>
          <a:ln>
            <a:miter lim="800000"/>
            <a:headEnd/>
            <a:tailEnd/>
          </a:ln>
        </p:spPr>
        <p:txBody>
          <a:bodyPr vert="horz" wrap="square" lIns="91440" tIns="45720" rIns="91440" bIns="45720" numCol="1" anchor="t" anchorCtr="0" compatLnSpc="1">
            <a:prstTxWarp prst="textNoShape">
              <a:avLst/>
            </a:prstTxWarp>
            <a:normAutofit/>
          </a:bodyPr>
          <a:lstStyle/>
          <a:p>
            <a:pPr marL="292100" lvl="2" indent="0">
              <a:buNone/>
            </a:pPr>
            <a:endParaRPr lang="en-US" dirty="0" smtClean="0"/>
          </a:p>
          <a:p>
            <a:pPr marL="292100" lvl="2" indent="0">
              <a:buNone/>
            </a:pPr>
            <a:endParaRPr lang="en-US" dirty="0" smtClean="0"/>
          </a:p>
        </p:txBody>
      </p:sp>
      <p:sp>
        <p:nvSpPr>
          <p:cNvPr id="6" name="Text Box 3"/>
          <p:cNvSpPr txBox="1">
            <a:spLocks noChangeArrowheads="1"/>
          </p:cNvSpPr>
          <p:nvPr/>
        </p:nvSpPr>
        <p:spPr bwMode="auto">
          <a:xfrm>
            <a:off x="809812" y="1321469"/>
            <a:ext cx="10874188" cy="5027017"/>
          </a:xfrm>
          <a:prstGeom prst="rect">
            <a:avLst/>
          </a:prstGeom>
          <a:noFill/>
          <a:ln w="9525">
            <a:noFill/>
            <a:miter lim="800000"/>
            <a:headEnd/>
            <a:tailEnd/>
          </a:ln>
        </p:spPr>
        <p:txBody>
          <a:bodyPr wrap="square">
            <a:spAutoFit/>
          </a:bodyPr>
          <a:lstStyle/>
          <a:p>
            <a:pPr marL="800100" lvl="1" indent="-342900">
              <a:lnSpc>
                <a:spcPct val="150000"/>
              </a:lnSpc>
              <a:buClr>
                <a:schemeClr val="bg2"/>
              </a:buClr>
              <a:buFont typeface="Wingdings" panose="05000000000000000000" pitchFamily="2" charset="2"/>
              <a:buChar char="§"/>
              <a:defRPr/>
            </a:pPr>
            <a:r>
              <a:rPr lang="en-IN" dirty="0" smtClean="0">
                <a:solidFill>
                  <a:schemeClr val="tx1">
                    <a:lumMod val="65000"/>
                    <a:lumOff val="35000"/>
                  </a:schemeClr>
                </a:solidFill>
                <a:latin typeface="Arial" panose="020B0604020202020204" pitchFamily="34" charset="0"/>
                <a:cs typeface="Arial" panose="020B0604020202020204" pitchFamily="34" charset="0"/>
              </a:rPr>
              <a:t>Waste </a:t>
            </a:r>
            <a:r>
              <a:rPr lang="en-IN" dirty="0">
                <a:solidFill>
                  <a:schemeClr val="tx1">
                    <a:lumMod val="65000"/>
                    <a:lumOff val="35000"/>
                  </a:schemeClr>
                </a:solidFill>
                <a:latin typeface="Arial" panose="020B0604020202020204" pitchFamily="34" charset="0"/>
                <a:cs typeface="Arial" panose="020B0604020202020204" pitchFamily="34" charset="0"/>
              </a:rPr>
              <a:t>in having too many handover and decision points in the </a:t>
            </a:r>
            <a:r>
              <a:rPr lang="en-IN" dirty="0" smtClean="0">
                <a:solidFill>
                  <a:schemeClr val="tx1">
                    <a:lumMod val="65000"/>
                    <a:lumOff val="35000"/>
                  </a:schemeClr>
                </a:solidFill>
                <a:latin typeface="Arial" panose="020B0604020202020204" pitchFamily="34" charset="0"/>
                <a:cs typeface="Arial" panose="020B0604020202020204" pitchFamily="34" charset="0"/>
              </a:rPr>
              <a:t>process</a:t>
            </a:r>
          </a:p>
          <a:p>
            <a:pPr marL="800100" lvl="1" indent="-342900">
              <a:lnSpc>
                <a:spcPct val="150000"/>
              </a:lnSpc>
              <a:buClr>
                <a:schemeClr val="bg2"/>
              </a:buClr>
              <a:buFont typeface="Wingdings" panose="05000000000000000000" pitchFamily="2" charset="2"/>
              <a:buChar char="§"/>
              <a:defRPr/>
            </a:pPr>
            <a:r>
              <a:rPr lang="en-IN" dirty="0" smtClean="0">
                <a:solidFill>
                  <a:schemeClr val="tx1">
                    <a:lumMod val="65000"/>
                    <a:lumOff val="35000"/>
                  </a:schemeClr>
                </a:solidFill>
                <a:latin typeface="Arial" panose="020B0604020202020204" pitchFamily="34" charset="0"/>
                <a:cs typeface="Arial" panose="020B0604020202020204" pitchFamily="34" charset="0"/>
              </a:rPr>
              <a:t>Waste </a:t>
            </a:r>
            <a:r>
              <a:rPr lang="en-IN" dirty="0">
                <a:solidFill>
                  <a:schemeClr val="tx1">
                    <a:lumMod val="65000"/>
                    <a:lumOff val="35000"/>
                  </a:schemeClr>
                </a:solidFill>
                <a:latin typeface="Arial" panose="020B0604020202020204" pitchFamily="34" charset="0"/>
                <a:cs typeface="Arial" panose="020B0604020202020204" pitchFamily="34" charset="0"/>
              </a:rPr>
              <a:t>due to unnecessary wait time between </a:t>
            </a:r>
            <a:r>
              <a:rPr lang="en-IN" dirty="0" smtClean="0">
                <a:solidFill>
                  <a:schemeClr val="tx1">
                    <a:lumMod val="65000"/>
                    <a:lumOff val="35000"/>
                  </a:schemeClr>
                </a:solidFill>
                <a:latin typeface="Arial" panose="020B0604020202020204" pitchFamily="34" charset="0"/>
                <a:cs typeface="Arial" panose="020B0604020202020204" pitchFamily="34" charset="0"/>
              </a:rPr>
              <a:t>steps</a:t>
            </a:r>
            <a:endParaRPr lang="en-IN" dirty="0">
              <a:solidFill>
                <a:schemeClr val="tx1">
                  <a:lumMod val="65000"/>
                  <a:lumOff val="35000"/>
                </a:schemeClr>
              </a:solidFill>
              <a:latin typeface="Arial" panose="020B0604020202020204" pitchFamily="34" charset="0"/>
              <a:cs typeface="Arial" panose="020B0604020202020204" pitchFamily="34" charset="0"/>
            </a:endParaRPr>
          </a:p>
          <a:p>
            <a:pPr marL="800100" lvl="1" indent="-342900">
              <a:lnSpc>
                <a:spcPct val="150000"/>
              </a:lnSpc>
              <a:buClr>
                <a:schemeClr val="bg2"/>
              </a:buClr>
              <a:buFont typeface="Wingdings" panose="05000000000000000000" pitchFamily="2" charset="2"/>
              <a:buChar char="§"/>
              <a:defRPr/>
            </a:pPr>
            <a:r>
              <a:rPr lang="en-IN" dirty="0" smtClean="0">
                <a:solidFill>
                  <a:schemeClr val="tx1">
                    <a:lumMod val="65000"/>
                    <a:lumOff val="35000"/>
                  </a:schemeClr>
                </a:solidFill>
                <a:latin typeface="Arial" panose="020B0604020202020204" pitchFamily="34" charset="0"/>
                <a:cs typeface="Arial" panose="020B0604020202020204" pitchFamily="34" charset="0"/>
              </a:rPr>
              <a:t>Many </a:t>
            </a:r>
            <a:r>
              <a:rPr lang="en-IN" dirty="0">
                <a:solidFill>
                  <a:schemeClr val="tx1">
                    <a:lumMod val="65000"/>
                    <a:lumOff val="35000"/>
                  </a:schemeClr>
                </a:solidFill>
                <a:latin typeface="Arial" panose="020B0604020202020204" pitchFamily="34" charset="0"/>
                <a:cs typeface="Arial" panose="020B0604020202020204" pitchFamily="34" charset="0"/>
              </a:rPr>
              <a:t>software changes are packaged up into large, </a:t>
            </a:r>
            <a:r>
              <a:rPr lang="en-IN" dirty="0" smtClean="0">
                <a:solidFill>
                  <a:schemeClr val="tx1">
                    <a:lumMod val="65000"/>
                    <a:lumOff val="35000"/>
                  </a:schemeClr>
                </a:solidFill>
                <a:latin typeface="Arial" panose="020B0604020202020204" pitchFamily="34" charset="0"/>
                <a:cs typeface="Arial" panose="020B0604020202020204" pitchFamily="34" charset="0"/>
              </a:rPr>
              <a:t> </a:t>
            </a:r>
            <a:r>
              <a:rPr lang="en-IN" dirty="0">
                <a:solidFill>
                  <a:schemeClr val="tx1">
                    <a:lumMod val="65000"/>
                    <a:lumOff val="35000"/>
                  </a:schemeClr>
                </a:solidFill>
                <a:latin typeface="Arial" panose="020B0604020202020204" pitchFamily="34" charset="0"/>
                <a:cs typeface="Arial" panose="020B0604020202020204" pitchFamily="34" charset="0"/>
              </a:rPr>
              <a:t>big bang </a:t>
            </a:r>
            <a:r>
              <a:rPr lang="en-IN" dirty="0" smtClean="0">
                <a:solidFill>
                  <a:schemeClr val="tx1">
                    <a:lumMod val="65000"/>
                    <a:lumOff val="35000"/>
                  </a:schemeClr>
                </a:solidFill>
                <a:latin typeface="Arial" panose="020B0604020202020204" pitchFamily="34" charset="0"/>
                <a:cs typeface="Arial" panose="020B0604020202020204" pitchFamily="34" charset="0"/>
              </a:rPr>
              <a:t>releases</a:t>
            </a:r>
            <a:endParaRPr lang="en-IN" dirty="0">
              <a:solidFill>
                <a:schemeClr val="tx1">
                  <a:lumMod val="65000"/>
                  <a:lumOff val="35000"/>
                </a:schemeClr>
              </a:solidFill>
              <a:latin typeface="Arial" panose="020B0604020202020204" pitchFamily="34" charset="0"/>
              <a:cs typeface="Arial" panose="020B0604020202020204" pitchFamily="34" charset="0"/>
            </a:endParaRPr>
          </a:p>
          <a:p>
            <a:pPr marL="800100" lvl="1" indent="-342900">
              <a:lnSpc>
                <a:spcPct val="150000"/>
              </a:lnSpc>
              <a:buClr>
                <a:schemeClr val="bg2"/>
              </a:buClr>
              <a:buFont typeface="Wingdings" panose="05000000000000000000" pitchFamily="2" charset="2"/>
              <a:buChar char="§"/>
              <a:defRPr/>
            </a:pPr>
            <a:r>
              <a:rPr lang="en-IN" dirty="0" smtClean="0">
                <a:solidFill>
                  <a:schemeClr val="tx1">
                    <a:lumMod val="65000"/>
                    <a:lumOff val="35000"/>
                  </a:schemeClr>
                </a:solidFill>
                <a:latin typeface="Arial" panose="020B0604020202020204" pitchFamily="34" charset="0"/>
                <a:cs typeface="Arial" panose="020B0604020202020204" pitchFamily="34" charset="0"/>
              </a:rPr>
              <a:t>Large/infrequent </a:t>
            </a:r>
            <a:r>
              <a:rPr lang="en-IN" dirty="0">
                <a:solidFill>
                  <a:schemeClr val="tx1">
                    <a:lumMod val="65000"/>
                    <a:lumOff val="35000"/>
                  </a:schemeClr>
                </a:solidFill>
                <a:latin typeface="Arial" panose="020B0604020202020204" pitchFamily="34" charset="0"/>
                <a:cs typeface="Arial" panose="020B0604020202020204" pitchFamily="34" charset="0"/>
              </a:rPr>
              <a:t>releases breed an environment for escaped </a:t>
            </a:r>
            <a:r>
              <a:rPr lang="en-IN" dirty="0" smtClean="0">
                <a:solidFill>
                  <a:schemeClr val="tx1">
                    <a:lumMod val="65000"/>
                    <a:lumOff val="35000"/>
                  </a:schemeClr>
                </a:solidFill>
                <a:latin typeface="Arial" panose="020B0604020202020204" pitchFamily="34" charset="0"/>
                <a:cs typeface="Arial" panose="020B0604020202020204" pitchFamily="34" charset="0"/>
              </a:rPr>
              <a:t>defects, </a:t>
            </a:r>
            <a:r>
              <a:rPr lang="en-IN" dirty="0" smtClean="0">
                <a:solidFill>
                  <a:schemeClr val="tx1">
                    <a:lumMod val="65000"/>
                    <a:lumOff val="35000"/>
                  </a:schemeClr>
                </a:solidFill>
                <a:latin typeface="Arial" panose="020B0604020202020204" pitchFamily="34" charset="0"/>
                <a:cs typeface="Arial" panose="020B0604020202020204" pitchFamily="34" charset="0"/>
              </a:rPr>
              <a:t>bugs</a:t>
            </a:r>
            <a:endParaRPr lang="en-IN" dirty="0">
              <a:solidFill>
                <a:schemeClr val="tx1">
                  <a:lumMod val="65000"/>
                  <a:lumOff val="35000"/>
                </a:schemeClr>
              </a:solidFill>
              <a:latin typeface="Arial" panose="020B0604020202020204" pitchFamily="34" charset="0"/>
              <a:cs typeface="Arial" panose="020B0604020202020204" pitchFamily="34" charset="0"/>
            </a:endParaRPr>
          </a:p>
          <a:p>
            <a:pPr marL="800100" lvl="1" indent="-342900">
              <a:lnSpc>
                <a:spcPct val="150000"/>
              </a:lnSpc>
              <a:buClr>
                <a:schemeClr val="bg2"/>
              </a:buClr>
              <a:buFont typeface="Wingdings" panose="05000000000000000000" pitchFamily="2" charset="2"/>
              <a:buChar char="§"/>
              <a:defRPr/>
            </a:pPr>
            <a:r>
              <a:rPr lang="en-IN" dirty="0" smtClean="0">
                <a:solidFill>
                  <a:schemeClr val="tx1">
                    <a:lumMod val="65000"/>
                    <a:lumOff val="35000"/>
                  </a:schemeClr>
                </a:solidFill>
                <a:latin typeface="Arial" panose="020B0604020202020204" pitchFamily="34" charset="0"/>
                <a:cs typeface="Arial" panose="020B0604020202020204" pitchFamily="34" charset="0"/>
              </a:rPr>
              <a:t>Releases: seen </a:t>
            </a:r>
            <a:r>
              <a:rPr lang="en-IN" dirty="0">
                <a:solidFill>
                  <a:schemeClr val="tx1">
                    <a:lumMod val="65000"/>
                    <a:lumOff val="35000"/>
                  </a:schemeClr>
                </a:solidFill>
                <a:latin typeface="Arial" panose="020B0604020202020204" pitchFamily="34" charset="0"/>
                <a:cs typeface="Arial" panose="020B0604020202020204" pitchFamily="34" charset="0"/>
              </a:rPr>
              <a:t>as something to dread </a:t>
            </a:r>
            <a:r>
              <a:rPr lang="en-IN" dirty="0" smtClean="0">
                <a:solidFill>
                  <a:schemeClr val="tx1">
                    <a:lumMod val="65000"/>
                    <a:lumOff val="35000"/>
                  </a:schemeClr>
                </a:solidFill>
                <a:latin typeface="Arial" panose="020B0604020202020204" pitchFamily="34" charset="0"/>
                <a:cs typeface="Arial" panose="020B0604020202020204" pitchFamily="34" charset="0"/>
              </a:rPr>
              <a:t>instead  </a:t>
            </a:r>
            <a:r>
              <a:rPr lang="en-IN" dirty="0">
                <a:solidFill>
                  <a:schemeClr val="tx1">
                    <a:lumMod val="65000"/>
                    <a:lumOff val="35000"/>
                  </a:schemeClr>
                </a:solidFill>
                <a:latin typeface="Arial" panose="020B0604020202020204" pitchFamily="34" charset="0"/>
                <a:cs typeface="Arial" panose="020B0604020202020204" pitchFamily="34" charset="0"/>
              </a:rPr>
              <a:t>a </a:t>
            </a:r>
            <a:r>
              <a:rPr lang="en-IN" dirty="0" smtClean="0">
                <a:solidFill>
                  <a:schemeClr val="tx1">
                    <a:lumMod val="65000"/>
                    <a:lumOff val="35000"/>
                  </a:schemeClr>
                </a:solidFill>
                <a:latin typeface="Arial" panose="020B0604020202020204" pitchFamily="34" charset="0"/>
                <a:cs typeface="Arial" panose="020B0604020202020204" pitchFamily="34" charset="0"/>
              </a:rPr>
              <a:t>+</a:t>
            </a:r>
            <a:r>
              <a:rPr lang="en-IN" dirty="0" err="1" smtClean="0">
                <a:solidFill>
                  <a:schemeClr val="tx1">
                    <a:lumMod val="65000"/>
                    <a:lumOff val="35000"/>
                  </a:schemeClr>
                </a:solidFill>
                <a:latin typeface="Arial" panose="020B0604020202020204" pitchFamily="34" charset="0"/>
                <a:cs typeface="Arial" panose="020B0604020202020204" pitchFamily="34" charset="0"/>
              </a:rPr>
              <a:t>ve</a:t>
            </a:r>
            <a:r>
              <a:rPr lang="en-IN" dirty="0" smtClean="0">
                <a:solidFill>
                  <a:schemeClr val="tx1">
                    <a:lumMod val="65000"/>
                    <a:lumOff val="35000"/>
                  </a:schemeClr>
                </a:solidFill>
                <a:latin typeface="Arial" panose="020B0604020202020204" pitchFamily="34" charset="0"/>
                <a:cs typeface="Arial" panose="020B0604020202020204" pitchFamily="34" charset="0"/>
              </a:rPr>
              <a:t> opportunity for </a:t>
            </a:r>
            <a:r>
              <a:rPr lang="en-IN" dirty="0" smtClean="0">
                <a:solidFill>
                  <a:schemeClr val="tx1">
                    <a:lumMod val="65000"/>
                    <a:lumOff val="35000"/>
                  </a:schemeClr>
                </a:solidFill>
                <a:latin typeface="Arial" panose="020B0604020202020204" pitchFamily="34" charset="0"/>
                <a:cs typeface="Arial" panose="020B0604020202020204" pitchFamily="34" charset="0"/>
              </a:rPr>
              <a:t>change</a:t>
            </a:r>
            <a:endParaRPr lang="en-IN" dirty="0">
              <a:solidFill>
                <a:schemeClr val="tx1">
                  <a:lumMod val="65000"/>
                  <a:lumOff val="35000"/>
                </a:schemeClr>
              </a:solidFill>
              <a:latin typeface="Arial" panose="020B0604020202020204" pitchFamily="34" charset="0"/>
              <a:cs typeface="Arial" panose="020B0604020202020204" pitchFamily="34" charset="0"/>
            </a:endParaRPr>
          </a:p>
          <a:p>
            <a:pPr marL="800100" lvl="1" indent="-342900">
              <a:lnSpc>
                <a:spcPct val="150000"/>
              </a:lnSpc>
              <a:buClr>
                <a:schemeClr val="bg2"/>
              </a:buClr>
              <a:buFont typeface="Wingdings" panose="05000000000000000000" pitchFamily="2" charset="2"/>
              <a:buChar char="§"/>
              <a:defRPr/>
            </a:pPr>
            <a:r>
              <a:rPr lang="en-IN" dirty="0" smtClean="0">
                <a:solidFill>
                  <a:schemeClr val="tx1">
                    <a:lumMod val="65000"/>
                    <a:lumOff val="35000"/>
                  </a:schemeClr>
                </a:solidFill>
                <a:latin typeface="Arial" panose="020B0604020202020204" pitchFamily="34" charset="0"/>
                <a:cs typeface="Arial" panose="020B0604020202020204" pitchFamily="34" charset="0"/>
              </a:rPr>
              <a:t>People </a:t>
            </a:r>
            <a:r>
              <a:rPr lang="en-IN" dirty="0">
                <a:solidFill>
                  <a:schemeClr val="tx1">
                    <a:lumMod val="65000"/>
                    <a:lumOff val="35000"/>
                  </a:schemeClr>
                </a:solidFill>
                <a:latin typeface="Arial" panose="020B0604020202020204" pitchFamily="34" charset="0"/>
                <a:cs typeface="Arial" panose="020B0604020202020204" pitchFamily="34" charset="0"/>
              </a:rPr>
              <a:t>are disengaged or there is low morale (or both</a:t>
            </a:r>
            <a:r>
              <a:rPr lang="en-IN" dirty="0" smtClean="0">
                <a:solidFill>
                  <a:schemeClr val="tx1">
                    <a:lumMod val="65000"/>
                    <a:lumOff val="35000"/>
                  </a:schemeClr>
                </a:solidFill>
                <a:latin typeface="Arial" panose="020B0604020202020204" pitchFamily="34" charset="0"/>
                <a:cs typeface="Arial" panose="020B0604020202020204" pitchFamily="34" charset="0"/>
              </a:rPr>
              <a:t>)</a:t>
            </a:r>
            <a:endParaRPr lang="en-IN" dirty="0" smtClean="0">
              <a:solidFill>
                <a:schemeClr val="tx1">
                  <a:lumMod val="65000"/>
                  <a:lumOff val="35000"/>
                </a:schemeClr>
              </a:solidFill>
              <a:latin typeface="Arial" panose="020B0604020202020204" pitchFamily="34" charset="0"/>
              <a:cs typeface="Arial" panose="020B0604020202020204" pitchFamily="34" charset="0"/>
            </a:endParaRPr>
          </a:p>
          <a:p>
            <a:pPr marL="800100" lvl="1" indent="-342900">
              <a:lnSpc>
                <a:spcPct val="150000"/>
              </a:lnSpc>
              <a:buClr>
                <a:schemeClr val="bg2"/>
              </a:buClr>
              <a:buFont typeface="Wingdings" panose="05000000000000000000" pitchFamily="2" charset="2"/>
              <a:buChar char="§"/>
              <a:defRPr/>
            </a:pPr>
            <a:r>
              <a:rPr lang="en-IN" dirty="0" smtClean="0">
                <a:solidFill>
                  <a:schemeClr val="tx1">
                    <a:lumMod val="65000"/>
                    <a:lumOff val="35000"/>
                  </a:schemeClr>
                </a:solidFill>
                <a:latin typeface="Arial" panose="020B0604020202020204" pitchFamily="34" charset="0"/>
                <a:cs typeface="Arial" panose="020B0604020202020204" pitchFamily="34" charset="0"/>
              </a:rPr>
              <a:t>Software </a:t>
            </a:r>
            <a:r>
              <a:rPr lang="en-IN" dirty="0">
                <a:solidFill>
                  <a:schemeClr val="tx1">
                    <a:lumMod val="65000"/>
                    <a:lumOff val="35000"/>
                  </a:schemeClr>
                </a:solidFill>
                <a:latin typeface="Arial" panose="020B0604020202020204" pitchFamily="34" charset="0"/>
                <a:cs typeface="Arial" panose="020B0604020202020204" pitchFamily="34" charset="0"/>
              </a:rPr>
              <a:t>changes are not trusted until they have been tested </a:t>
            </a:r>
            <a:r>
              <a:rPr lang="en-IN" dirty="0" smtClean="0">
                <a:solidFill>
                  <a:schemeClr val="tx1">
                    <a:lumMod val="65000"/>
                    <a:lumOff val="35000"/>
                  </a:schemeClr>
                </a:solidFill>
                <a:latin typeface="Arial" panose="020B0604020202020204" pitchFamily="34" charset="0"/>
                <a:cs typeface="Arial" panose="020B0604020202020204" pitchFamily="34" charset="0"/>
              </a:rPr>
              <a:t>many times</a:t>
            </a:r>
            <a:endParaRPr lang="en-IN" dirty="0">
              <a:solidFill>
                <a:schemeClr val="tx1">
                  <a:lumMod val="65000"/>
                  <a:lumOff val="35000"/>
                </a:schemeClr>
              </a:solidFill>
              <a:latin typeface="Arial" panose="020B0604020202020204" pitchFamily="34" charset="0"/>
              <a:cs typeface="Arial" panose="020B0604020202020204" pitchFamily="34" charset="0"/>
            </a:endParaRPr>
          </a:p>
          <a:p>
            <a:pPr marL="800100" lvl="1" indent="-342900">
              <a:lnSpc>
                <a:spcPct val="150000"/>
              </a:lnSpc>
              <a:buClr>
                <a:schemeClr val="bg2"/>
              </a:buClr>
              <a:buFont typeface="Wingdings" panose="05000000000000000000" pitchFamily="2" charset="2"/>
              <a:buChar char="§"/>
              <a:defRPr/>
            </a:pPr>
            <a:r>
              <a:rPr lang="en-IN" dirty="0" smtClean="0">
                <a:solidFill>
                  <a:schemeClr val="tx1">
                    <a:lumMod val="65000"/>
                    <a:lumOff val="35000"/>
                  </a:schemeClr>
                </a:solidFill>
                <a:latin typeface="Arial" panose="020B0604020202020204" pitchFamily="34" charset="0"/>
                <a:cs typeface="Arial" panose="020B0604020202020204" pitchFamily="34" charset="0"/>
              </a:rPr>
              <a:t>Over </a:t>
            </a:r>
            <a:r>
              <a:rPr lang="en-IN" dirty="0">
                <a:solidFill>
                  <a:schemeClr val="tx1">
                    <a:lumMod val="65000"/>
                    <a:lumOff val="35000"/>
                  </a:schemeClr>
                </a:solidFill>
                <a:latin typeface="Arial" panose="020B0604020202020204" pitchFamily="34" charset="0"/>
                <a:cs typeface="Arial" panose="020B0604020202020204" pitchFamily="34" charset="0"/>
              </a:rPr>
              <a:t>complex dependencies within the software </a:t>
            </a:r>
            <a:r>
              <a:rPr lang="en-IN" dirty="0" smtClean="0">
                <a:solidFill>
                  <a:schemeClr val="tx1">
                    <a:lumMod val="65000"/>
                    <a:lumOff val="35000"/>
                  </a:schemeClr>
                </a:solidFill>
                <a:latin typeface="Arial" panose="020B0604020202020204" pitchFamily="34" charset="0"/>
                <a:cs typeface="Arial" panose="020B0604020202020204" pitchFamily="34" charset="0"/>
              </a:rPr>
              <a:t>design</a:t>
            </a:r>
          </a:p>
          <a:p>
            <a:pPr marL="800100" lvl="1" indent="-342900">
              <a:lnSpc>
                <a:spcPct val="150000"/>
              </a:lnSpc>
              <a:buClr>
                <a:schemeClr val="bg2"/>
              </a:buClr>
              <a:buFont typeface="Wingdings" panose="05000000000000000000" pitchFamily="2" charset="2"/>
              <a:buChar char="§"/>
              <a:defRPr/>
            </a:pPr>
            <a:r>
              <a:rPr lang="en-IN" dirty="0" smtClean="0">
                <a:solidFill>
                  <a:schemeClr val="tx1">
                    <a:lumMod val="65000"/>
                    <a:lumOff val="35000"/>
                  </a:schemeClr>
                </a:solidFill>
                <a:latin typeface="Arial" panose="020B0604020202020204" pitchFamily="34" charset="0"/>
                <a:cs typeface="Arial" panose="020B0604020202020204" pitchFamily="34" charset="0"/>
              </a:rPr>
              <a:t>Value </a:t>
            </a:r>
            <a:r>
              <a:rPr lang="en-IN" dirty="0">
                <a:solidFill>
                  <a:schemeClr val="tx1">
                    <a:lumMod val="65000"/>
                    <a:lumOff val="35000"/>
                  </a:schemeClr>
                </a:solidFill>
                <a:latin typeface="Arial" panose="020B0604020202020204" pitchFamily="34" charset="0"/>
                <a:cs typeface="Arial" panose="020B0604020202020204" pitchFamily="34" charset="0"/>
              </a:rPr>
              <a:t>occurs only when the end users are successfully leveraging the SW</a:t>
            </a:r>
          </a:p>
          <a:p>
            <a:pPr marL="800100" lvl="1" indent="-342900">
              <a:lnSpc>
                <a:spcPct val="150000"/>
              </a:lnSpc>
              <a:buClr>
                <a:schemeClr val="bg2"/>
              </a:buClr>
              <a:buFont typeface="Wingdings" panose="05000000000000000000" pitchFamily="2" charset="2"/>
              <a:buChar char="§"/>
              <a:defRPr/>
            </a:pPr>
            <a:r>
              <a:rPr lang="en-IN" dirty="0" err="1">
                <a:solidFill>
                  <a:schemeClr val="tx1">
                    <a:lumMod val="65000"/>
                    <a:lumOff val="35000"/>
                  </a:schemeClr>
                </a:solidFill>
                <a:latin typeface="Arial" panose="020B0604020202020204" pitchFamily="34" charset="0"/>
                <a:cs typeface="Arial" panose="020B0604020202020204" pitchFamily="34" charset="0"/>
              </a:rPr>
              <a:t>DevOps</a:t>
            </a:r>
            <a:r>
              <a:rPr lang="en-IN" dirty="0">
                <a:solidFill>
                  <a:schemeClr val="tx1">
                    <a:lumMod val="65000"/>
                    <a:lumOff val="35000"/>
                  </a:schemeClr>
                </a:solidFill>
                <a:latin typeface="Arial" panose="020B0604020202020204" pitchFamily="34" charset="0"/>
                <a:cs typeface="Arial" panose="020B0604020202020204" pitchFamily="34" charset="0"/>
              </a:rPr>
              <a:t> aims at providing tighter integration of development and deployment </a:t>
            </a:r>
            <a:r>
              <a:rPr lang="en-IN" dirty="0" smtClean="0">
                <a:solidFill>
                  <a:schemeClr val="tx1">
                    <a:lumMod val="65000"/>
                    <a:lumOff val="35000"/>
                  </a:schemeClr>
                </a:solidFill>
                <a:latin typeface="Arial" panose="020B0604020202020204" pitchFamily="34" charset="0"/>
                <a:cs typeface="Arial" panose="020B0604020202020204" pitchFamily="34" charset="0"/>
              </a:rPr>
              <a:t>operations (</a:t>
            </a:r>
            <a:r>
              <a:rPr lang="en-IN" dirty="0" smtClean="0">
                <a:solidFill>
                  <a:srgbClr val="C00000"/>
                </a:solidFill>
                <a:latin typeface="Arial" panose="020B0604020202020204" pitchFamily="34" charset="0"/>
                <a:cs typeface="Arial" panose="020B0604020202020204" pitchFamily="34" charset="0"/>
              </a:rPr>
              <a:t>Integrate </a:t>
            </a:r>
            <a:r>
              <a:rPr lang="en-IN" dirty="0">
                <a:solidFill>
                  <a:srgbClr val="C00000"/>
                </a:solidFill>
                <a:latin typeface="Arial" panose="020B0604020202020204" pitchFamily="34" charset="0"/>
                <a:cs typeface="Arial" panose="020B0604020202020204" pitchFamily="34" charset="0"/>
              </a:rPr>
              <a:t>personnel from operations to </a:t>
            </a:r>
            <a:r>
              <a:rPr lang="en-IN" dirty="0" err="1">
                <a:solidFill>
                  <a:srgbClr val="C00000"/>
                </a:solidFill>
                <a:latin typeface="Arial" panose="020B0604020202020204" pitchFamily="34" charset="0"/>
                <a:cs typeface="Arial" panose="020B0604020202020204" pitchFamily="34" charset="0"/>
              </a:rPr>
              <a:t>dev</a:t>
            </a:r>
            <a:r>
              <a:rPr lang="en-IN" dirty="0">
                <a:solidFill>
                  <a:srgbClr val="C00000"/>
                </a:solidFill>
                <a:latin typeface="Arial" panose="020B0604020202020204" pitchFamily="34" charset="0"/>
                <a:cs typeface="Arial" panose="020B0604020202020204" pitchFamily="34" charset="0"/>
              </a:rPr>
              <a:t> </a:t>
            </a:r>
            <a:r>
              <a:rPr lang="en-IN" dirty="0" smtClean="0">
                <a:solidFill>
                  <a:srgbClr val="C00000"/>
                </a:solidFill>
                <a:latin typeface="Arial" panose="020B0604020202020204" pitchFamily="34" charset="0"/>
                <a:cs typeface="Arial" panose="020B0604020202020204" pitchFamily="34" charset="0"/>
              </a:rPr>
              <a:t>team</a:t>
            </a:r>
            <a:r>
              <a:rPr lang="en-IN" dirty="0" smtClean="0">
                <a:solidFill>
                  <a:schemeClr val="tx1">
                    <a:lumMod val="65000"/>
                    <a:lumOff val="35000"/>
                  </a:schemeClr>
                </a:solidFill>
                <a:latin typeface="Arial" panose="020B0604020202020204" pitchFamily="34" charset="0"/>
                <a:cs typeface="Arial" panose="020B0604020202020204" pitchFamily="34" charset="0"/>
              </a:rPr>
              <a:t>)</a:t>
            </a:r>
            <a:endParaRPr lang="en-IN" dirty="0">
              <a:solidFill>
                <a:schemeClr val="tx1">
                  <a:lumMod val="65000"/>
                  <a:lumOff val="35000"/>
                </a:schemeClr>
              </a:solidFill>
              <a:latin typeface="Arial" panose="020B0604020202020204" pitchFamily="34" charset="0"/>
              <a:cs typeface="Arial" panose="020B0604020202020204" pitchFamily="34" charset="0"/>
            </a:endParaRPr>
          </a:p>
          <a:p>
            <a:pPr marL="800100" lvl="1" indent="-342900">
              <a:lnSpc>
                <a:spcPct val="150000"/>
              </a:lnSpc>
              <a:buClr>
                <a:schemeClr val="bg2"/>
              </a:buClr>
              <a:buFont typeface="Wingdings" panose="05000000000000000000" pitchFamily="2" charset="2"/>
              <a:buChar char="§"/>
              <a:defRPr/>
            </a:pPr>
            <a:r>
              <a:rPr lang="en-IN" dirty="0">
                <a:solidFill>
                  <a:schemeClr val="tx1">
                    <a:lumMod val="65000"/>
                    <a:lumOff val="35000"/>
                  </a:schemeClr>
                </a:solidFill>
                <a:latin typeface="Arial" panose="020B0604020202020204" pitchFamily="34" charset="0"/>
                <a:cs typeface="Arial" panose="020B0604020202020204" pitchFamily="34" charset="0"/>
              </a:rPr>
              <a:t> </a:t>
            </a:r>
            <a:r>
              <a:rPr lang="en-IN" dirty="0" err="1">
                <a:solidFill>
                  <a:schemeClr val="tx1">
                    <a:lumMod val="65000"/>
                    <a:lumOff val="35000"/>
                  </a:schemeClr>
                </a:solidFill>
                <a:latin typeface="Arial" panose="020B0604020202020204" pitchFamily="34" charset="0"/>
                <a:cs typeface="Arial" panose="020B0604020202020204" pitchFamily="34" charset="0"/>
              </a:rPr>
              <a:t>DevOps</a:t>
            </a:r>
            <a:r>
              <a:rPr lang="en-IN" dirty="0">
                <a:solidFill>
                  <a:schemeClr val="tx1">
                    <a:lumMod val="65000"/>
                    <a:lumOff val="35000"/>
                  </a:schemeClr>
                </a:solidFill>
                <a:latin typeface="Arial" panose="020B0604020202020204" pitchFamily="34" charset="0"/>
                <a:cs typeface="Arial" panose="020B0604020202020204" pitchFamily="34" charset="0"/>
              </a:rPr>
              <a:t> is integral part of </a:t>
            </a:r>
            <a:r>
              <a:rPr lang="en-IN" dirty="0">
                <a:solidFill>
                  <a:srgbClr val="C00000"/>
                </a:solidFill>
                <a:latin typeface="Arial" panose="020B0604020202020204" pitchFamily="34" charset="0"/>
                <a:cs typeface="Arial" panose="020B0604020202020204" pitchFamily="34" charset="0"/>
              </a:rPr>
              <a:t>value stream</a:t>
            </a:r>
            <a:endParaRPr lang="en-US" sz="2000" dirty="0">
              <a:solidFill>
                <a:srgbClr val="C00000"/>
              </a:solidFill>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396681143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LS PPT Template_Shashank">
  <a:themeElements>
    <a:clrScheme name="TechMahindra">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ILT Training Font Tech Mahindra">
      <a:majorFont>
        <a:latin typeface="Aril"/>
        <a:ea typeface=""/>
        <a:cs typeface=""/>
      </a:majorFont>
      <a:minorFont>
        <a:latin typeface="Ari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Classification xmlns="fcfb129d-2c4d-4bcd-afb5-a92980dfa96d">Technical Papers</Document_x0020_Classification>
    <Folder xmlns="b6ae8028-3361-4878-ad09-deb2e128b95c" xsi:nil="true"/>
    <Document_x0020_Sub_x0020_Classification xmlns="fcfb129d-2c4d-4bcd-afb5-a92980dfa96d">Process and Service Offering</Document_x0020_Sub_x0020_Classification>
    <Subfolder xmlns="b6ae8028-3361-4878-ad09-deb2e128b95c" xsi:nil="true"/>
    <Service_x0020_Line xmlns="fcfb129d-2c4d-4bcd-afb5-a92980dfa96d">NA</Service_x0020_Line>
    <Asset_x0020_Type xmlns="b6ae8028-3361-4878-ad09-deb2e128b95c" xsi:nil="true"/>
    <Service_x0020_Offering xmlns="fcfb129d-2c4d-4bcd-afb5-a92980dfa96d">NA</Service_x0020_Offering>
    <Domain xmlns="fcfb129d-2c4d-4bcd-afb5-a92980dfa96d" xsi:nil="true"/>
    <Technology xmlns="fcfb129d-2c4d-4bcd-afb5-a92980dfa96d">NA</Technology>
    <AverageRating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3" ma:contentTypeDescription="Create a new document." ma:contentTypeScope="" ma:versionID="f355b282d682e5201a65e842ed20f578">
  <xsd:schema xmlns:xsd="http://www.w3.org/2001/XMLSchema" xmlns:xs="http://www.w3.org/2001/XMLSchema" xmlns:p="http://schemas.microsoft.com/office/2006/metadata/properties" xmlns:ns1="http://schemas.microsoft.com/sharepoint/v3" xmlns:ns2="fcfb129d-2c4d-4bcd-afb5-a92980dfa96d" xmlns:ns3="b6ae8028-3361-4878-ad09-deb2e128b95c" targetNamespace="http://schemas.microsoft.com/office/2006/metadata/properties" ma:root="true" ma:fieldsID="75fa229888f2f301f6c65558965486ae" ns1:_="" ns2:_="" ns3:_="">
    <xsd:import namespace="http://schemas.microsoft.com/sharepoint/v3"/>
    <xsd:import namespace="fcfb129d-2c4d-4bcd-afb5-a92980dfa96d"/>
    <xsd:import namespace="b6ae8028-3361-4878-ad09-deb2e128b95c"/>
    <xsd:element name="properties">
      <xsd:complexType>
        <xsd:sequence>
          <xsd:element name="documentManagement">
            <xsd:complexType>
              <xsd:all>
                <xsd:element ref="ns2:Document_x0020_Sub_x0020_Classification" minOccurs="0"/>
                <xsd:element ref="ns2:Document_x0020_Classification"/>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axOccurs="1" ma:index="2" ma:displayName="Keywords">
          <xsd:simpleType xmlns:xs="http://www.w3.org/2001/XMLSchema">
            <xsd:restriction base="xsd:string">
              <xsd:minLength value="1"/>
            </xsd:restriction>
          </xsd:simpleType>
        </xsd:element>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753E0E9-BBAC-4E77-B03C-F4757A7347B6}">
  <ds:schemaRefs>
    <ds:schemaRef ds:uri="http://purl.org/dc/terms/"/>
    <ds:schemaRef ds:uri="b6ae8028-3361-4878-ad09-deb2e128b95c"/>
    <ds:schemaRef ds:uri="http://schemas.microsoft.com/office/2006/metadata/properties"/>
    <ds:schemaRef ds:uri="fcfb129d-2c4d-4bcd-afb5-a92980dfa96d"/>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schemas.microsoft.com/sharepoint/v3"/>
    <ds:schemaRef ds:uri="http://www.w3.org/XML/1998/namespace"/>
    <ds:schemaRef ds:uri="http://purl.org/dc/dcmitype/"/>
  </ds:schemaRefs>
</ds:datastoreItem>
</file>

<file path=customXml/itemProps2.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3.xml><?xml version="1.0" encoding="utf-8"?>
<ds:datastoreItem xmlns:ds="http://schemas.openxmlformats.org/officeDocument/2006/customXml" ds:itemID="{2BC631DF-D038-45DD-B9B8-2994372047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TLS Template_widescreen</Template>
  <TotalTime>0</TotalTime>
  <Words>1191</Words>
  <Application>Microsoft Office PowerPoint</Application>
  <PresentationFormat>Widescreen</PresentationFormat>
  <Paragraphs>226</Paragraphs>
  <Slides>17</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Adobe Gothic Std B</vt:lpstr>
      <vt:lpstr>Arial</vt:lpstr>
      <vt:lpstr>Aril</vt:lpstr>
      <vt:lpstr>Calibri</vt:lpstr>
      <vt:lpstr>Wingdings</vt:lpstr>
      <vt:lpstr>TLS PPT Template_Shashank</vt:lpstr>
      <vt:lpstr>Software Engineering   </vt:lpstr>
      <vt:lpstr>Course objectives</vt:lpstr>
      <vt:lpstr>Elements of DevOps</vt:lpstr>
      <vt:lpstr>What is DevOps ?</vt:lpstr>
      <vt:lpstr>Evolution of SW delivery process flow</vt:lpstr>
      <vt:lpstr>Experiences</vt:lpstr>
      <vt:lpstr>Explorations</vt:lpstr>
      <vt:lpstr>Recent Trends ..SW delivery process flow</vt:lpstr>
      <vt:lpstr>Problems with Overall Delivery Process</vt:lpstr>
      <vt:lpstr>Continuous Delivery Aspects</vt:lpstr>
      <vt:lpstr>DevOps</vt:lpstr>
      <vt:lpstr>Key Terms</vt:lpstr>
      <vt:lpstr>DevOps Tools –Engineering Practices</vt:lpstr>
      <vt:lpstr>DevOps Tools –Engineering Practices</vt:lpstr>
      <vt:lpstr>DevOps Tools –Engineering Practices</vt:lpstr>
      <vt:lpstr>Introduction to SVN (topics)</vt:lpstr>
      <vt:lpstr>Thank you Prakash.LNS@TechMahindra.com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Testing_Skill_Road Map</dc:title>
  <dc:creator/>
  <cp:keywords>Tech Mahindra Powerpoint Template</cp:keywords>
  <cp:lastModifiedBy/>
  <cp:revision>1</cp:revision>
  <dcterms:created xsi:type="dcterms:W3CDTF">2013-06-26T11:14:56Z</dcterms:created>
  <dcterms:modified xsi:type="dcterms:W3CDTF">2016-06-29T08:37:14Z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ies>
</file>