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42"/>
  </p:notesMasterIdLst>
  <p:handoutMasterIdLst>
    <p:handoutMasterId r:id="rId43"/>
  </p:handoutMasterIdLst>
  <p:sldIdLst>
    <p:sldId id="463" r:id="rId5"/>
    <p:sldId id="476" r:id="rId6"/>
    <p:sldId id="576" r:id="rId7"/>
    <p:sldId id="590" r:id="rId8"/>
    <p:sldId id="591" r:id="rId9"/>
    <p:sldId id="609" r:id="rId10"/>
    <p:sldId id="592" r:id="rId11"/>
    <p:sldId id="594" r:id="rId12"/>
    <p:sldId id="595" r:id="rId13"/>
    <p:sldId id="596" r:id="rId14"/>
    <p:sldId id="597" r:id="rId15"/>
    <p:sldId id="603" r:id="rId16"/>
    <p:sldId id="604" r:id="rId17"/>
    <p:sldId id="605" r:id="rId18"/>
    <p:sldId id="606" r:id="rId19"/>
    <p:sldId id="610" r:id="rId20"/>
    <p:sldId id="611" r:id="rId21"/>
    <p:sldId id="612" r:id="rId22"/>
    <p:sldId id="613" r:id="rId23"/>
    <p:sldId id="614" r:id="rId24"/>
    <p:sldId id="616" r:id="rId25"/>
    <p:sldId id="617" r:id="rId26"/>
    <p:sldId id="618" r:id="rId27"/>
    <p:sldId id="637" r:id="rId28"/>
    <p:sldId id="639" r:id="rId29"/>
    <p:sldId id="640" r:id="rId30"/>
    <p:sldId id="655" r:id="rId31"/>
    <p:sldId id="656" r:id="rId32"/>
    <p:sldId id="657" r:id="rId33"/>
    <p:sldId id="658" r:id="rId34"/>
    <p:sldId id="659" r:id="rId35"/>
    <p:sldId id="660" r:id="rId36"/>
    <p:sldId id="661" r:id="rId37"/>
    <p:sldId id="662" r:id="rId38"/>
    <p:sldId id="663" r:id="rId39"/>
    <p:sldId id="664" r:id="rId40"/>
    <p:sldId id="55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orient="horz" pos="3864" userDrawn="1">
          <p15:clr>
            <a:srgbClr val="A4A3A4"/>
          </p15:clr>
        </p15:guide>
        <p15:guide id="3" orient="horz" pos="201" userDrawn="1">
          <p15:clr>
            <a:srgbClr val="A4A3A4"/>
          </p15:clr>
        </p15:guide>
        <p15:guide id="4" pos="7313" userDrawn="1">
          <p15:clr>
            <a:srgbClr val="A4A3A4"/>
          </p15:clr>
        </p15:guide>
        <p15:guide id="5" pos="40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128"/>
    <a:srgbClr val="1212EA"/>
    <a:srgbClr val="7C3520"/>
    <a:srgbClr val="FDBC5F"/>
    <a:srgbClr val="FFC000"/>
    <a:srgbClr val="F3901D"/>
    <a:srgbClr val="6D6E71"/>
    <a:srgbClr val="E31837"/>
    <a:srgbClr val="00B050"/>
    <a:srgbClr val="BE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542" autoAdjust="0"/>
  </p:normalViewPr>
  <p:slideViewPr>
    <p:cSldViewPr snapToGrid="0" showGuides="1">
      <p:cViewPr varScale="1">
        <p:scale>
          <a:sx n="71" d="100"/>
          <a:sy n="71" d="100"/>
        </p:scale>
        <p:origin x="714" y="60"/>
      </p:cViewPr>
      <p:guideLst>
        <p:guide orient="horz" pos="4104"/>
        <p:guide orient="horz" pos="3864"/>
        <p:guide orient="horz" pos="201"/>
        <p:guide pos="7313"/>
        <p:guide pos="4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iagrams/_rels/data6.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F43B2-996D-4D28-9835-08AC9D769AC6}" type="doc">
      <dgm:prSet loTypeId="urn:microsoft.com/office/officeart/2005/8/layout/process4" loCatId="list" qsTypeId="urn:microsoft.com/office/officeart/2005/8/quickstyle/simple1" qsCatId="simple" csTypeId="urn:microsoft.com/office/officeart/2005/8/colors/colorful1#1" csCatId="colorful" phldr="1"/>
      <dgm:spPr/>
      <dgm:t>
        <a:bodyPr/>
        <a:lstStyle/>
        <a:p>
          <a:endParaRPr lang="en-US"/>
        </a:p>
      </dgm:t>
    </dgm:pt>
    <dgm:pt modelId="{BB5969E3-750F-4DF9-ADDF-E16700DAAC60}">
      <dgm:prSet phldrT="[Text]"/>
      <dgm:spPr/>
      <dgm:t>
        <a:bodyPr/>
        <a:lstStyle/>
        <a:p>
          <a:r>
            <a:rPr lang="en-US" b="1" dirty="0" smtClean="0">
              <a:solidFill>
                <a:schemeClr val="tx1"/>
              </a:solidFill>
            </a:rPr>
            <a:t>Requirement1</a:t>
          </a:r>
          <a:endParaRPr lang="en-US" b="1" dirty="0">
            <a:solidFill>
              <a:schemeClr val="tx1"/>
            </a:solidFill>
          </a:endParaRPr>
        </a:p>
      </dgm:t>
    </dgm:pt>
    <dgm:pt modelId="{EC803C95-D321-4C1C-B933-B77C2B7143A6}" type="parTrans" cxnId="{6F7FD044-7897-40D3-A7FF-ABF520C50F29}">
      <dgm:prSet/>
      <dgm:spPr/>
      <dgm:t>
        <a:bodyPr/>
        <a:lstStyle/>
        <a:p>
          <a:endParaRPr lang="en-US"/>
        </a:p>
      </dgm:t>
    </dgm:pt>
    <dgm:pt modelId="{F7CBA325-0611-422F-B93E-3B8E30E6B10B}" type="sibTrans" cxnId="{6F7FD044-7897-40D3-A7FF-ABF520C50F29}">
      <dgm:prSet/>
      <dgm:spPr/>
      <dgm:t>
        <a:bodyPr/>
        <a:lstStyle/>
        <a:p>
          <a:endParaRPr lang="en-US"/>
        </a:p>
      </dgm:t>
    </dgm:pt>
    <dgm:pt modelId="{CA26CAAF-0C25-4910-B42C-18C1C37D8871}">
      <dgm:prSet phldrT="[Text]"/>
      <dgm:spPr/>
      <dgm:t>
        <a:bodyPr/>
        <a:lstStyle/>
        <a:p>
          <a:r>
            <a:rPr lang="en-US" b="1" dirty="0" smtClean="0">
              <a:solidFill>
                <a:schemeClr val="tx1"/>
              </a:solidFill>
            </a:rPr>
            <a:t>Understand customer requirement</a:t>
          </a:r>
          <a:endParaRPr lang="en-US" b="1" dirty="0">
            <a:solidFill>
              <a:schemeClr val="tx1"/>
            </a:solidFill>
          </a:endParaRPr>
        </a:p>
      </dgm:t>
    </dgm:pt>
    <dgm:pt modelId="{22E0531A-CCFC-42A0-B0F8-ED8C3FEC2414}" type="parTrans" cxnId="{240D914A-8036-4F5D-9C34-02F2DFCA8BF8}">
      <dgm:prSet/>
      <dgm:spPr/>
      <dgm:t>
        <a:bodyPr/>
        <a:lstStyle/>
        <a:p>
          <a:endParaRPr lang="en-US"/>
        </a:p>
      </dgm:t>
    </dgm:pt>
    <dgm:pt modelId="{43A4ED90-DED0-43AC-82DC-C8832B3A3E17}" type="sibTrans" cxnId="{240D914A-8036-4F5D-9C34-02F2DFCA8BF8}">
      <dgm:prSet/>
      <dgm:spPr/>
      <dgm:t>
        <a:bodyPr/>
        <a:lstStyle/>
        <a:p>
          <a:endParaRPr lang="en-US"/>
        </a:p>
      </dgm:t>
    </dgm:pt>
    <dgm:pt modelId="{24224F08-67E4-46FE-8DEB-2237949D7F3D}">
      <dgm:prSet phldrT="[Text]"/>
      <dgm:spPr/>
      <dgm:t>
        <a:bodyPr/>
        <a:lstStyle/>
        <a:p>
          <a:r>
            <a:rPr lang="en-US" b="1" dirty="0" smtClean="0">
              <a:solidFill>
                <a:schemeClr val="bg1"/>
              </a:solidFill>
            </a:rPr>
            <a:t>Design correctly to meet requirement</a:t>
          </a:r>
          <a:endParaRPr lang="en-US" b="1" dirty="0">
            <a:solidFill>
              <a:schemeClr val="bg1"/>
            </a:solidFill>
          </a:endParaRPr>
        </a:p>
      </dgm:t>
    </dgm:pt>
    <dgm:pt modelId="{2CD8B04E-7E71-406B-AB7F-F4A9F24E04CD}" type="parTrans" cxnId="{DF0B8AE0-1F5D-47AD-B239-8D28F46DD5F5}">
      <dgm:prSet/>
      <dgm:spPr/>
      <dgm:t>
        <a:bodyPr/>
        <a:lstStyle/>
        <a:p>
          <a:endParaRPr lang="en-US"/>
        </a:p>
      </dgm:t>
    </dgm:pt>
    <dgm:pt modelId="{7F1ED226-4DA2-4D2F-A9B0-5EA5698CD769}" type="sibTrans" cxnId="{DF0B8AE0-1F5D-47AD-B239-8D28F46DD5F5}">
      <dgm:prSet/>
      <dgm:spPr/>
      <dgm:t>
        <a:bodyPr/>
        <a:lstStyle/>
        <a:p>
          <a:endParaRPr lang="en-US"/>
        </a:p>
      </dgm:t>
    </dgm:pt>
    <dgm:pt modelId="{B2BB13B6-9886-41E6-9678-95471B3A3EA4}">
      <dgm:prSet phldrT="[Text]"/>
      <dgm:spPr/>
      <dgm:t>
        <a:bodyPr/>
        <a:lstStyle/>
        <a:p>
          <a:r>
            <a:rPr lang="en-US" b="1" dirty="0" smtClean="0">
              <a:solidFill>
                <a:schemeClr val="bg1"/>
              </a:solidFill>
            </a:rPr>
            <a:t>Correct functional and non-functional attributes delivered</a:t>
          </a:r>
          <a:endParaRPr lang="en-US" b="1" dirty="0">
            <a:solidFill>
              <a:schemeClr val="bg1"/>
            </a:solidFill>
          </a:endParaRPr>
        </a:p>
      </dgm:t>
    </dgm:pt>
    <dgm:pt modelId="{A0607E89-AA05-4A26-8C3C-63106D57DA4E}" type="parTrans" cxnId="{55EF8794-DAA9-4611-B734-5CFDA5CED723}">
      <dgm:prSet/>
      <dgm:spPr/>
      <dgm:t>
        <a:bodyPr/>
        <a:lstStyle/>
        <a:p>
          <a:endParaRPr lang="en-US"/>
        </a:p>
      </dgm:t>
    </dgm:pt>
    <dgm:pt modelId="{7D5FB4FB-BBEF-4273-A143-83B3251A5EC5}" type="sibTrans" cxnId="{55EF8794-DAA9-4611-B734-5CFDA5CED723}">
      <dgm:prSet/>
      <dgm:spPr/>
      <dgm:t>
        <a:bodyPr/>
        <a:lstStyle/>
        <a:p>
          <a:endParaRPr lang="en-US"/>
        </a:p>
      </dgm:t>
    </dgm:pt>
    <dgm:pt modelId="{66A40D66-F17B-4359-9F47-CCC775D4F539}">
      <dgm:prSet phldrT="[Text]"/>
      <dgm:spPr/>
      <dgm:t>
        <a:bodyPr/>
        <a:lstStyle/>
        <a:p>
          <a:r>
            <a:rPr lang="en-US" b="1" dirty="0" smtClean="0">
              <a:solidFill>
                <a:schemeClr val="bg1"/>
              </a:solidFill>
            </a:rPr>
            <a:t>Build correctly to meet design</a:t>
          </a:r>
          <a:endParaRPr lang="en-US" b="1" dirty="0">
            <a:solidFill>
              <a:schemeClr val="bg1"/>
            </a:solidFill>
          </a:endParaRPr>
        </a:p>
      </dgm:t>
    </dgm:pt>
    <dgm:pt modelId="{223F41C4-483B-4CF5-8C8A-79D3DF808C4E}" type="parTrans" cxnId="{041AA306-6266-42E3-9902-696D914ECBF2}">
      <dgm:prSet/>
      <dgm:spPr/>
      <dgm:t>
        <a:bodyPr/>
        <a:lstStyle/>
        <a:p>
          <a:endParaRPr lang="en-US"/>
        </a:p>
      </dgm:t>
    </dgm:pt>
    <dgm:pt modelId="{42ADE7B2-A612-4100-AA17-C2098658A3EC}" type="sibTrans" cxnId="{041AA306-6266-42E3-9902-696D914ECBF2}">
      <dgm:prSet/>
      <dgm:spPr/>
      <dgm:t>
        <a:bodyPr/>
        <a:lstStyle/>
        <a:p>
          <a:endParaRPr lang="en-US"/>
        </a:p>
      </dgm:t>
    </dgm:pt>
    <dgm:pt modelId="{FC30B168-3FA3-4DAB-8F83-19E96C04FA1C}" type="pres">
      <dgm:prSet presAssocID="{386F43B2-996D-4D28-9835-08AC9D769AC6}" presName="Name0" presStyleCnt="0">
        <dgm:presLayoutVars>
          <dgm:dir/>
          <dgm:animLvl val="lvl"/>
          <dgm:resizeHandles val="exact"/>
        </dgm:presLayoutVars>
      </dgm:prSet>
      <dgm:spPr/>
      <dgm:t>
        <a:bodyPr/>
        <a:lstStyle/>
        <a:p>
          <a:endParaRPr lang="en-US"/>
        </a:p>
      </dgm:t>
    </dgm:pt>
    <dgm:pt modelId="{D49EA26D-EC3F-4E4A-8096-C8EE8CB37EB2}" type="pres">
      <dgm:prSet presAssocID="{B2BB13B6-9886-41E6-9678-95471B3A3EA4}" presName="boxAndChildren" presStyleCnt="0"/>
      <dgm:spPr/>
      <dgm:t>
        <a:bodyPr/>
        <a:lstStyle/>
        <a:p>
          <a:endParaRPr lang="en-US"/>
        </a:p>
      </dgm:t>
    </dgm:pt>
    <dgm:pt modelId="{04E7E5CA-E4A2-48C9-BC12-60FE8E769DA1}" type="pres">
      <dgm:prSet presAssocID="{B2BB13B6-9886-41E6-9678-95471B3A3EA4}" presName="parentTextBox" presStyleLbl="node1" presStyleIdx="0" presStyleCnt="5"/>
      <dgm:spPr/>
      <dgm:t>
        <a:bodyPr/>
        <a:lstStyle/>
        <a:p>
          <a:endParaRPr lang="en-US"/>
        </a:p>
      </dgm:t>
    </dgm:pt>
    <dgm:pt modelId="{C7B7BBFB-F01D-4366-B703-00770257E97A}" type="pres">
      <dgm:prSet presAssocID="{42ADE7B2-A612-4100-AA17-C2098658A3EC}" presName="sp" presStyleCnt="0"/>
      <dgm:spPr/>
      <dgm:t>
        <a:bodyPr/>
        <a:lstStyle/>
        <a:p>
          <a:endParaRPr lang="en-US"/>
        </a:p>
      </dgm:t>
    </dgm:pt>
    <dgm:pt modelId="{89D6FAE9-17EB-4CA9-A3E5-253BBB9D4D93}" type="pres">
      <dgm:prSet presAssocID="{66A40D66-F17B-4359-9F47-CCC775D4F539}" presName="arrowAndChildren" presStyleCnt="0"/>
      <dgm:spPr/>
      <dgm:t>
        <a:bodyPr/>
        <a:lstStyle/>
        <a:p>
          <a:endParaRPr lang="en-US"/>
        </a:p>
      </dgm:t>
    </dgm:pt>
    <dgm:pt modelId="{C80E95E8-37CE-42D9-BAEC-8FAC382E6688}" type="pres">
      <dgm:prSet presAssocID="{66A40D66-F17B-4359-9F47-CCC775D4F539}" presName="parentTextArrow" presStyleLbl="node1" presStyleIdx="1" presStyleCnt="5"/>
      <dgm:spPr/>
      <dgm:t>
        <a:bodyPr/>
        <a:lstStyle/>
        <a:p>
          <a:endParaRPr lang="en-US"/>
        </a:p>
      </dgm:t>
    </dgm:pt>
    <dgm:pt modelId="{234CE632-BD7B-4946-B3DD-4E837822F84E}" type="pres">
      <dgm:prSet presAssocID="{7F1ED226-4DA2-4D2F-A9B0-5EA5698CD769}" presName="sp" presStyleCnt="0"/>
      <dgm:spPr/>
      <dgm:t>
        <a:bodyPr/>
        <a:lstStyle/>
        <a:p>
          <a:endParaRPr lang="en-US"/>
        </a:p>
      </dgm:t>
    </dgm:pt>
    <dgm:pt modelId="{0FCA64DC-F68F-4951-A167-C12C4B7069A1}" type="pres">
      <dgm:prSet presAssocID="{24224F08-67E4-46FE-8DEB-2237949D7F3D}" presName="arrowAndChildren" presStyleCnt="0"/>
      <dgm:spPr/>
      <dgm:t>
        <a:bodyPr/>
        <a:lstStyle/>
        <a:p>
          <a:endParaRPr lang="en-US"/>
        </a:p>
      </dgm:t>
    </dgm:pt>
    <dgm:pt modelId="{E9E39AAD-D7AF-406A-B9E0-E615C90BE4D5}" type="pres">
      <dgm:prSet presAssocID="{24224F08-67E4-46FE-8DEB-2237949D7F3D}" presName="parentTextArrow" presStyleLbl="node1" presStyleIdx="2" presStyleCnt="5"/>
      <dgm:spPr/>
      <dgm:t>
        <a:bodyPr/>
        <a:lstStyle/>
        <a:p>
          <a:endParaRPr lang="en-US"/>
        </a:p>
      </dgm:t>
    </dgm:pt>
    <dgm:pt modelId="{8B1B551B-9916-4E37-9E6B-C719280CC528}" type="pres">
      <dgm:prSet presAssocID="{43A4ED90-DED0-43AC-82DC-C8832B3A3E17}" presName="sp" presStyleCnt="0"/>
      <dgm:spPr/>
      <dgm:t>
        <a:bodyPr/>
        <a:lstStyle/>
        <a:p>
          <a:endParaRPr lang="en-US"/>
        </a:p>
      </dgm:t>
    </dgm:pt>
    <dgm:pt modelId="{967410A8-C234-44B2-A4BF-1F88179BD810}" type="pres">
      <dgm:prSet presAssocID="{CA26CAAF-0C25-4910-B42C-18C1C37D8871}" presName="arrowAndChildren" presStyleCnt="0"/>
      <dgm:spPr/>
      <dgm:t>
        <a:bodyPr/>
        <a:lstStyle/>
        <a:p>
          <a:endParaRPr lang="en-US"/>
        </a:p>
      </dgm:t>
    </dgm:pt>
    <dgm:pt modelId="{98286C5B-127E-4558-AD95-892907ADC045}" type="pres">
      <dgm:prSet presAssocID="{CA26CAAF-0C25-4910-B42C-18C1C37D8871}" presName="parentTextArrow" presStyleLbl="node1" presStyleIdx="3" presStyleCnt="5"/>
      <dgm:spPr/>
      <dgm:t>
        <a:bodyPr/>
        <a:lstStyle/>
        <a:p>
          <a:endParaRPr lang="en-US"/>
        </a:p>
      </dgm:t>
    </dgm:pt>
    <dgm:pt modelId="{5B5A5D5D-2C57-4DE8-B7D9-573E34042452}" type="pres">
      <dgm:prSet presAssocID="{F7CBA325-0611-422F-B93E-3B8E30E6B10B}" presName="sp" presStyleCnt="0"/>
      <dgm:spPr/>
      <dgm:t>
        <a:bodyPr/>
        <a:lstStyle/>
        <a:p>
          <a:endParaRPr lang="en-US"/>
        </a:p>
      </dgm:t>
    </dgm:pt>
    <dgm:pt modelId="{59DA1549-88F9-494B-A4EB-4969CFC473D3}" type="pres">
      <dgm:prSet presAssocID="{BB5969E3-750F-4DF9-ADDF-E16700DAAC60}" presName="arrowAndChildren" presStyleCnt="0"/>
      <dgm:spPr/>
      <dgm:t>
        <a:bodyPr/>
        <a:lstStyle/>
        <a:p>
          <a:endParaRPr lang="en-US"/>
        </a:p>
      </dgm:t>
    </dgm:pt>
    <dgm:pt modelId="{5B43EDD4-FA49-47C5-B9FC-A98F821C1E18}" type="pres">
      <dgm:prSet presAssocID="{BB5969E3-750F-4DF9-ADDF-E16700DAAC60}" presName="parentTextArrow" presStyleLbl="node1" presStyleIdx="4" presStyleCnt="5" custLinFactNeighborX="-964" custLinFactNeighborY="-1164"/>
      <dgm:spPr/>
      <dgm:t>
        <a:bodyPr/>
        <a:lstStyle/>
        <a:p>
          <a:endParaRPr lang="en-US"/>
        </a:p>
      </dgm:t>
    </dgm:pt>
  </dgm:ptLst>
  <dgm:cxnLst>
    <dgm:cxn modelId="{6F7FD044-7897-40D3-A7FF-ABF520C50F29}" srcId="{386F43B2-996D-4D28-9835-08AC9D769AC6}" destId="{BB5969E3-750F-4DF9-ADDF-E16700DAAC60}" srcOrd="0" destOrd="0" parTransId="{EC803C95-D321-4C1C-B933-B77C2B7143A6}" sibTransId="{F7CBA325-0611-422F-B93E-3B8E30E6B10B}"/>
    <dgm:cxn modelId="{9A52BD27-DBED-4519-B96E-6F51885DE5E6}" type="presOf" srcId="{B2BB13B6-9886-41E6-9678-95471B3A3EA4}" destId="{04E7E5CA-E4A2-48C9-BC12-60FE8E769DA1}" srcOrd="0" destOrd="0" presId="urn:microsoft.com/office/officeart/2005/8/layout/process4"/>
    <dgm:cxn modelId="{1494231E-8B3B-4DBF-BE44-3AEFB92B67B8}" type="presOf" srcId="{CA26CAAF-0C25-4910-B42C-18C1C37D8871}" destId="{98286C5B-127E-4558-AD95-892907ADC045}" srcOrd="0" destOrd="0" presId="urn:microsoft.com/office/officeart/2005/8/layout/process4"/>
    <dgm:cxn modelId="{041AA306-6266-42E3-9902-696D914ECBF2}" srcId="{386F43B2-996D-4D28-9835-08AC9D769AC6}" destId="{66A40D66-F17B-4359-9F47-CCC775D4F539}" srcOrd="3" destOrd="0" parTransId="{223F41C4-483B-4CF5-8C8A-79D3DF808C4E}" sibTransId="{42ADE7B2-A612-4100-AA17-C2098658A3EC}"/>
    <dgm:cxn modelId="{DF0B8AE0-1F5D-47AD-B239-8D28F46DD5F5}" srcId="{386F43B2-996D-4D28-9835-08AC9D769AC6}" destId="{24224F08-67E4-46FE-8DEB-2237949D7F3D}" srcOrd="2" destOrd="0" parTransId="{2CD8B04E-7E71-406B-AB7F-F4A9F24E04CD}" sibTransId="{7F1ED226-4DA2-4D2F-A9B0-5EA5698CD769}"/>
    <dgm:cxn modelId="{240D914A-8036-4F5D-9C34-02F2DFCA8BF8}" srcId="{386F43B2-996D-4D28-9835-08AC9D769AC6}" destId="{CA26CAAF-0C25-4910-B42C-18C1C37D8871}" srcOrd="1" destOrd="0" parTransId="{22E0531A-CCFC-42A0-B0F8-ED8C3FEC2414}" sibTransId="{43A4ED90-DED0-43AC-82DC-C8832B3A3E17}"/>
    <dgm:cxn modelId="{E9909842-6F39-46DC-A0B6-6C47411E241B}" type="presOf" srcId="{24224F08-67E4-46FE-8DEB-2237949D7F3D}" destId="{E9E39AAD-D7AF-406A-B9E0-E615C90BE4D5}" srcOrd="0" destOrd="0" presId="urn:microsoft.com/office/officeart/2005/8/layout/process4"/>
    <dgm:cxn modelId="{55EF8794-DAA9-4611-B734-5CFDA5CED723}" srcId="{386F43B2-996D-4D28-9835-08AC9D769AC6}" destId="{B2BB13B6-9886-41E6-9678-95471B3A3EA4}" srcOrd="4" destOrd="0" parTransId="{A0607E89-AA05-4A26-8C3C-63106D57DA4E}" sibTransId="{7D5FB4FB-BBEF-4273-A143-83B3251A5EC5}"/>
    <dgm:cxn modelId="{679FDADE-7562-4D22-831B-26EEC4C587DA}" type="presOf" srcId="{BB5969E3-750F-4DF9-ADDF-E16700DAAC60}" destId="{5B43EDD4-FA49-47C5-B9FC-A98F821C1E18}" srcOrd="0" destOrd="0" presId="urn:microsoft.com/office/officeart/2005/8/layout/process4"/>
    <dgm:cxn modelId="{6CAA25F9-5EB3-4C64-8526-5E44459FFA69}" type="presOf" srcId="{66A40D66-F17B-4359-9F47-CCC775D4F539}" destId="{C80E95E8-37CE-42D9-BAEC-8FAC382E6688}" srcOrd="0" destOrd="0" presId="urn:microsoft.com/office/officeart/2005/8/layout/process4"/>
    <dgm:cxn modelId="{75150557-09A4-4B8B-B4C8-0CEC63EF6635}" type="presOf" srcId="{386F43B2-996D-4D28-9835-08AC9D769AC6}" destId="{FC30B168-3FA3-4DAB-8F83-19E96C04FA1C}" srcOrd="0" destOrd="0" presId="urn:microsoft.com/office/officeart/2005/8/layout/process4"/>
    <dgm:cxn modelId="{31B963F7-7413-478A-BA7D-CB0081C1F934}" type="presParOf" srcId="{FC30B168-3FA3-4DAB-8F83-19E96C04FA1C}" destId="{D49EA26D-EC3F-4E4A-8096-C8EE8CB37EB2}" srcOrd="0" destOrd="0" presId="urn:microsoft.com/office/officeart/2005/8/layout/process4"/>
    <dgm:cxn modelId="{E8A71EAE-0092-4272-9B4F-D7ADA393E814}" type="presParOf" srcId="{D49EA26D-EC3F-4E4A-8096-C8EE8CB37EB2}" destId="{04E7E5CA-E4A2-48C9-BC12-60FE8E769DA1}" srcOrd="0" destOrd="0" presId="urn:microsoft.com/office/officeart/2005/8/layout/process4"/>
    <dgm:cxn modelId="{678F11DE-991D-452D-A5F6-9F116534CC2D}" type="presParOf" srcId="{FC30B168-3FA3-4DAB-8F83-19E96C04FA1C}" destId="{C7B7BBFB-F01D-4366-B703-00770257E97A}" srcOrd="1" destOrd="0" presId="urn:microsoft.com/office/officeart/2005/8/layout/process4"/>
    <dgm:cxn modelId="{C25307F8-C5E6-48A8-BF35-32CC00D2782A}" type="presParOf" srcId="{FC30B168-3FA3-4DAB-8F83-19E96C04FA1C}" destId="{89D6FAE9-17EB-4CA9-A3E5-253BBB9D4D93}" srcOrd="2" destOrd="0" presId="urn:microsoft.com/office/officeart/2005/8/layout/process4"/>
    <dgm:cxn modelId="{7585D8D6-CDFD-47B6-825B-42A5D88BBDE3}" type="presParOf" srcId="{89D6FAE9-17EB-4CA9-A3E5-253BBB9D4D93}" destId="{C80E95E8-37CE-42D9-BAEC-8FAC382E6688}" srcOrd="0" destOrd="0" presId="urn:microsoft.com/office/officeart/2005/8/layout/process4"/>
    <dgm:cxn modelId="{53D49E41-B488-4DAE-A87F-FA44A062F80F}" type="presParOf" srcId="{FC30B168-3FA3-4DAB-8F83-19E96C04FA1C}" destId="{234CE632-BD7B-4946-B3DD-4E837822F84E}" srcOrd="3" destOrd="0" presId="urn:microsoft.com/office/officeart/2005/8/layout/process4"/>
    <dgm:cxn modelId="{374E0C64-9D4A-4BEE-BACD-C5CF877042D8}" type="presParOf" srcId="{FC30B168-3FA3-4DAB-8F83-19E96C04FA1C}" destId="{0FCA64DC-F68F-4951-A167-C12C4B7069A1}" srcOrd="4" destOrd="0" presId="urn:microsoft.com/office/officeart/2005/8/layout/process4"/>
    <dgm:cxn modelId="{E75917D9-EF20-43C9-AFB4-7C16452A40F1}" type="presParOf" srcId="{0FCA64DC-F68F-4951-A167-C12C4B7069A1}" destId="{E9E39AAD-D7AF-406A-B9E0-E615C90BE4D5}" srcOrd="0" destOrd="0" presId="urn:microsoft.com/office/officeart/2005/8/layout/process4"/>
    <dgm:cxn modelId="{2073CC12-324A-4E42-9543-E56D94CCF7C6}" type="presParOf" srcId="{FC30B168-3FA3-4DAB-8F83-19E96C04FA1C}" destId="{8B1B551B-9916-4E37-9E6B-C719280CC528}" srcOrd="5" destOrd="0" presId="urn:microsoft.com/office/officeart/2005/8/layout/process4"/>
    <dgm:cxn modelId="{1069649E-3282-4B16-BAA2-B0894C2B1A49}" type="presParOf" srcId="{FC30B168-3FA3-4DAB-8F83-19E96C04FA1C}" destId="{967410A8-C234-44B2-A4BF-1F88179BD810}" srcOrd="6" destOrd="0" presId="urn:microsoft.com/office/officeart/2005/8/layout/process4"/>
    <dgm:cxn modelId="{9D7B1702-75BF-4565-9797-957DC13659A9}" type="presParOf" srcId="{967410A8-C234-44B2-A4BF-1F88179BD810}" destId="{98286C5B-127E-4558-AD95-892907ADC045}" srcOrd="0" destOrd="0" presId="urn:microsoft.com/office/officeart/2005/8/layout/process4"/>
    <dgm:cxn modelId="{4B516B3D-B4A5-4C17-ABE5-29D6556F7D06}" type="presParOf" srcId="{FC30B168-3FA3-4DAB-8F83-19E96C04FA1C}" destId="{5B5A5D5D-2C57-4DE8-B7D9-573E34042452}" srcOrd="7" destOrd="0" presId="urn:microsoft.com/office/officeart/2005/8/layout/process4"/>
    <dgm:cxn modelId="{F3F25935-4846-48EC-AF18-D87260BB2CFB}" type="presParOf" srcId="{FC30B168-3FA3-4DAB-8F83-19E96C04FA1C}" destId="{59DA1549-88F9-494B-A4EB-4969CFC473D3}" srcOrd="8" destOrd="0" presId="urn:microsoft.com/office/officeart/2005/8/layout/process4"/>
    <dgm:cxn modelId="{6D959240-1F87-4298-ADC1-11CE85B9BA61}" type="presParOf" srcId="{59DA1549-88F9-494B-A4EB-4969CFC473D3}" destId="{5B43EDD4-FA49-47C5-B9FC-A98F821C1E1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B7A4931-76CB-4CEC-86F2-6A2A002F43B1}"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810DA7DC-D2D5-4049-A6F7-FF233417AE06}">
      <dgm:prSet phldrT="[Text]" custT="1"/>
      <dgm:spPr/>
      <dgm:t>
        <a:bodyPr/>
        <a:lstStyle/>
        <a:p>
          <a:r>
            <a:rPr lang="en-US" sz="2400" b="1" dirty="0" smtClean="0"/>
            <a:t>Sanity Testing</a:t>
          </a:r>
          <a:endParaRPr lang="en-US" sz="2400" b="1" dirty="0"/>
        </a:p>
      </dgm:t>
    </dgm:pt>
    <dgm:pt modelId="{D7659942-E5C4-4C65-88E9-ADAA76376BE8}" type="parTrans" cxnId="{DA1A4784-3941-4062-8DC6-8DF2CD265F61}">
      <dgm:prSet/>
      <dgm:spPr/>
      <dgm:t>
        <a:bodyPr/>
        <a:lstStyle/>
        <a:p>
          <a:endParaRPr lang="en-US"/>
        </a:p>
      </dgm:t>
    </dgm:pt>
    <dgm:pt modelId="{8D268187-82D3-4178-AFA5-59B691292C6C}" type="sibTrans" cxnId="{DA1A4784-3941-4062-8DC6-8DF2CD265F61}">
      <dgm:prSet/>
      <dgm:spPr/>
      <dgm:t>
        <a:bodyPr/>
        <a:lstStyle/>
        <a:p>
          <a:endParaRPr lang="en-US"/>
        </a:p>
      </dgm:t>
    </dgm:pt>
    <dgm:pt modelId="{8256F026-5F5B-405A-A453-5D86E2325B77}">
      <dgm:prSet phldrT="[Text]" custT="1"/>
      <dgm:spPr/>
      <dgm:t>
        <a:bodyPr/>
        <a:lstStyle/>
        <a:p>
          <a:pPr>
            <a:spcAft>
              <a:spcPts val="600"/>
            </a:spcAft>
          </a:pPr>
          <a:r>
            <a:rPr lang="en-US" sz="1800" b="0" dirty="0" smtClean="0"/>
            <a:t>After receiving a software build, with minor changes in code, or functionality, Sanity testing is performed to ascertain that the bugs have been fixed and no further issues are introduced due to these changes.</a:t>
          </a:r>
          <a:endParaRPr lang="en-US" sz="1800" b="0" dirty="0"/>
        </a:p>
      </dgm:t>
    </dgm:pt>
    <dgm:pt modelId="{620284D1-991E-41B6-A997-24857B5C3A22}" type="parTrans" cxnId="{27407E68-0D7F-4CD5-8FE1-CF42CDD6EF72}">
      <dgm:prSet/>
      <dgm:spPr/>
      <dgm:t>
        <a:bodyPr/>
        <a:lstStyle/>
        <a:p>
          <a:endParaRPr lang="en-US"/>
        </a:p>
      </dgm:t>
    </dgm:pt>
    <dgm:pt modelId="{A76CF254-70DE-4F59-881A-439CC9CED9E4}" type="sibTrans" cxnId="{27407E68-0D7F-4CD5-8FE1-CF42CDD6EF72}">
      <dgm:prSet/>
      <dgm:spPr/>
      <dgm:t>
        <a:bodyPr/>
        <a:lstStyle/>
        <a:p>
          <a:endParaRPr lang="en-US"/>
        </a:p>
      </dgm:t>
    </dgm:pt>
    <dgm:pt modelId="{5A73C4E0-1031-46C4-86E0-84FE785030D1}">
      <dgm:prSet custT="1"/>
      <dgm:spPr/>
      <dgm:t>
        <a:bodyPr/>
        <a:lstStyle/>
        <a:p>
          <a:pPr>
            <a:spcAft>
              <a:spcPts val="600"/>
            </a:spcAft>
          </a:pPr>
          <a:r>
            <a:rPr lang="en-US" sz="1800" b="0" dirty="0" smtClean="0"/>
            <a:t>The objective is "not" to verify thoroughly the new functionality, but to determine that the developer has applied some rationality (sanity) while producing the software. For instance, if your scientific calculator gives the result of 2 + 2 =5! Then, there is no point testing the advanced functionalities like sin 30 + </a:t>
          </a:r>
          <a:r>
            <a:rPr lang="en-US" sz="1800" b="0" dirty="0" err="1" smtClean="0"/>
            <a:t>cos</a:t>
          </a:r>
          <a:r>
            <a:rPr lang="en-US" sz="1800" b="0" dirty="0" smtClean="0"/>
            <a:t> 50.</a:t>
          </a:r>
          <a:endParaRPr lang="en-US" sz="1800" b="0" dirty="0"/>
        </a:p>
      </dgm:t>
    </dgm:pt>
    <dgm:pt modelId="{8067C7BE-2075-453E-A679-8EDFBB4C6E0B}" type="parTrans" cxnId="{8AE849C6-75F0-4F3C-B47E-FCD4422C7221}">
      <dgm:prSet/>
      <dgm:spPr/>
      <dgm:t>
        <a:bodyPr/>
        <a:lstStyle/>
        <a:p>
          <a:endParaRPr lang="en-US"/>
        </a:p>
      </dgm:t>
    </dgm:pt>
    <dgm:pt modelId="{88479AD6-FBB8-430F-9B0A-67FA066D5D61}" type="sibTrans" cxnId="{8AE849C6-75F0-4F3C-B47E-FCD4422C7221}">
      <dgm:prSet/>
      <dgm:spPr/>
      <dgm:t>
        <a:bodyPr/>
        <a:lstStyle/>
        <a:p>
          <a:endParaRPr lang="en-US"/>
        </a:p>
      </dgm:t>
    </dgm:pt>
    <dgm:pt modelId="{A8DE73B2-0E61-4E4B-94EC-B73A9557CC98}">
      <dgm:prSet phldrT="[Text]" custT="1"/>
      <dgm:spPr/>
      <dgm:t>
        <a:bodyPr/>
        <a:lstStyle/>
        <a:p>
          <a:pPr>
            <a:spcAft>
              <a:spcPts val="600"/>
            </a:spcAft>
          </a:pPr>
          <a:r>
            <a:rPr lang="en-US" sz="1800" b="0" dirty="0" smtClean="0"/>
            <a:t>The goal is to determine that the proposed functionality works roughly as expected. </a:t>
          </a:r>
          <a:endParaRPr lang="en-US" sz="1800" b="0" dirty="0"/>
        </a:p>
      </dgm:t>
    </dgm:pt>
    <dgm:pt modelId="{878A9297-DA53-4E27-86EB-C0DE3E66ADCE}" type="parTrans" cxnId="{CC83C311-AA23-4534-A146-EB233D5F42A5}">
      <dgm:prSet/>
      <dgm:spPr/>
      <dgm:t>
        <a:bodyPr/>
        <a:lstStyle/>
        <a:p>
          <a:endParaRPr lang="en-US"/>
        </a:p>
      </dgm:t>
    </dgm:pt>
    <dgm:pt modelId="{0A1E74DD-83B7-48FE-971A-E742C299523A}" type="sibTrans" cxnId="{CC83C311-AA23-4534-A146-EB233D5F42A5}">
      <dgm:prSet/>
      <dgm:spPr/>
      <dgm:t>
        <a:bodyPr/>
        <a:lstStyle/>
        <a:p>
          <a:endParaRPr lang="en-US"/>
        </a:p>
      </dgm:t>
    </dgm:pt>
    <dgm:pt modelId="{B744B337-6103-4604-BB49-E2BB91C1DE9A}">
      <dgm:prSet phldrT="[Text]" custT="1"/>
      <dgm:spPr/>
      <dgm:t>
        <a:bodyPr/>
        <a:lstStyle/>
        <a:p>
          <a:pPr>
            <a:spcAft>
              <a:spcPts val="600"/>
            </a:spcAft>
          </a:pPr>
          <a:r>
            <a:rPr lang="en-US" sz="1800" b="0" dirty="0" smtClean="0"/>
            <a:t>If sanity test fails, the build is rejected to save the time and costs involved in a more rigorous testing.</a:t>
          </a:r>
          <a:endParaRPr lang="en-US" sz="1800" b="0" dirty="0"/>
        </a:p>
      </dgm:t>
    </dgm:pt>
    <dgm:pt modelId="{2E211FA0-5E4D-46A7-B792-A6F413311512}" type="parTrans" cxnId="{A7BB0AE2-691A-46A2-9231-4BE20495DDDC}">
      <dgm:prSet/>
      <dgm:spPr/>
      <dgm:t>
        <a:bodyPr/>
        <a:lstStyle/>
        <a:p>
          <a:endParaRPr lang="en-US"/>
        </a:p>
      </dgm:t>
    </dgm:pt>
    <dgm:pt modelId="{16089EEC-30E4-496E-AF7A-66C7BA9C22D4}" type="sibTrans" cxnId="{A7BB0AE2-691A-46A2-9231-4BE20495DDDC}">
      <dgm:prSet/>
      <dgm:spPr/>
      <dgm:t>
        <a:bodyPr/>
        <a:lstStyle/>
        <a:p>
          <a:endParaRPr lang="en-US"/>
        </a:p>
      </dgm:t>
    </dgm:pt>
    <dgm:pt modelId="{D7ECA42D-5600-4A14-97A5-F8745440519F}" type="pres">
      <dgm:prSet presAssocID="{9B7A4931-76CB-4CEC-86F2-6A2A002F43B1}" presName="linear" presStyleCnt="0">
        <dgm:presLayoutVars>
          <dgm:dir/>
          <dgm:animLvl val="lvl"/>
          <dgm:resizeHandles val="exact"/>
        </dgm:presLayoutVars>
      </dgm:prSet>
      <dgm:spPr/>
      <dgm:t>
        <a:bodyPr/>
        <a:lstStyle/>
        <a:p>
          <a:endParaRPr lang="en-US"/>
        </a:p>
      </dgm:t>
    </dgm:pt>
    <dgm:pt modelId="{FDFA3FE1-9B34-46DF-934E-1C6427069F9B}" type="pres">
      <dgm:prSet presAssocID="{810DA7DC-D2D5-4049-A6F7-FF233417AE06}" presName="parentLin" presStyleCnt="0"/>
      <dgm:spPr/>
      <dgm:t>
        <a:bodyPr/>
        <a:lstStyle/>
        <a:p>
          <a:endParaRPr lang="en-US"/>
        </a:p>
      </dgm:t>
    </dgm:pt>
    <dgm:pt modelId="{324799D8-053F-4921-8185-00946C50CB2D}" type="pres">
      <dgm:prSet presAssocID="{810DA7DC-D2D5-4049-A6F7-FF233417AE06}" presName="parentLeftMargin" presStyleLbl="node1" presStyleIdx="0" presStyleCnt="1"/>
      <dgm:spPr/>
      <dgm:t>
        <a:bodyPr/>
        <a:lstStyle/>
        <a:p>
          <a:endParaRPr lang="en-US"/>
        </a:p>
      </dgm:t>
    </dgm:pt>
    <dgm:pt modelId="{52B0A4AB-7218-403D-8801-D45F37A5857D}" type="pres">
      <dgm:prSet presAssocID="{810DA7DC-D2D5-4049-A6F7-FF233417AE06}" presName="parentText" presStyleLbl="node1" presStyleIdx="0" presStyleCnt="1" custScaleY="39716">
        <dgm:presLayoutVars>
          <dgm:chMax val="0"/>
          <dgm:bulletEnabled val="1"/>
        </dgm:presLayoutVars>
      </dgm:prSet>
      <dgm:spPr/>
      <dgm:t>
        <a:bodyPr/>
        <a:lstStyle/>
        <a:p>
          <a:endParaRPr lang="en-US"/>
        </a:p>
      </dgm:t>
    </dgm:pt>
    <dgm:pt modelId="{32D5FD3B-2873-457F-84D4-D7CCBA754C70}" type="pres">
      <dgm:prSet presAssocID="{810DA7DC-D2D5-4049-A6F7-FF233417AE06}" presName="negativeSpace" presStyleCnt="0"/>
      <dgm:spPr/>
      <dgm:t>
        <a:bodyPr/>
        <a:lstStyle/>
        <a:p>
          <a:endParaRPr lang="en-US"/>
        </a:p>
      </dgm:t>
    </dgm:pt>
    <dgm:pt modelId="{71BBB147-EE68-4927-8DAF-A609380DE3FB}" type="pres">
      <dgm:prSet presAssocID="{810DA7DC-D2D5-4049-A6F7-FF233417AE06}" presName="childText" presStyleLbl="conFgAcc1" presStyleIdx="0" presStyleCnt="1">
        <dgm:presLayoutVars>
          <dgm:bulletEnabled val="1"/>
        </dgm:presLayoutVars>
      </dgm:prSet>
      <dgm:spPr/>
      <dgm:t>
        <a:bodyPr/>
        <a:lstStyle/>
        <a:p>
          <a:endParaRPr lang="en-US"/>
        </a:p>
      </dgm:t>
    </dgm:pt>
  </dgm:ptLst>
  <dgm:cxnLst>
    <dgm:cxn modelId="{588FC0B2-7C28-4370-9C67-BD53C1F70F65}" type="presOf" srcId="{5A73C4E0-1031-46C4-86E0-84FE785030D1}" destId="{71BBB147-EE68-4927-8DAF-A609380DE3FB}" srcOrd="0" destOrd="3" presId="urn:microsoft.com/office/officeart/2005/8/layout/list1"/>
    <dgm:cxn modelId="{DA1A4784-3941-4062-8DC6-8DF2CD265F61}" srcId="{9B7A4931-76CB-4CEC-86F2-6A2A002F43B1}" destId="{810DA7DC-D2D5-4049-A6F7-FF233417AE06}" srcOrd="0" destOrd="0" parTransId="{D7659942-E5C4-4C65-88E9-ADAA76376BE8}" sibTransId="{8D268187-82D3-4178-AFA5-59B691292C6C}"/>
    <dgm:cxn modelId="{8AE849C6-75F0-4F3C-B47E-FCD4422C7221}" srcId="{810DA7DC-D2D5-4049-A6F7-FF233417AE06}" destId="{5A73C4E0-1031-46C4-86E0-84FE785030D1}" srcOrd="3" destOrd="0" parTransId="{8067C7BE-2075-453E-A679-8EDFBB4C6E0B}" sibTransId="{88479AD6-FBB8-430F-9B0A-67FA066D5D61}"/>
    <dgm:cxn modelId="{A7BB0AE2-691A-46A2-9231-4BE20495DDDC}" srcId="{810DA7DC-D2D5-4049-A6F7-FF233417AE06}" destId="{B744B337-6103-4604-BB49-E2BB91C1DE9A}" srcOrd="2" destOrd="0" parTransId="{2E211FA0-5E4D-46A7-B792-A6F413311512}" sibTransId="{16089EEC-30E4-496E-AF7A-66C7BA9C22D4}"/>
    <dgm:cxn modelId="{58CCFD49-D0EE-4DD1-83A5-BD62E07B68EA}" type="presOf" srcId="{9B7A4931-76CB-4CEC-86F2-6A2A002F43B1}" destId="{D7ECA42D-5600-4A14-97A5-F8745440519F}" srcOrd="0" destOrd="0" presId="urn:microsoft.com/office/officeart/2005/8/layout/list1"/>
    <dgm:cxn modelId="{3F570D7B-1AF8-44A3-A5D9-B8B7F3FF8D0C}" type="presOf" srcId="{A8DE73B2-0E61-4E4B-94EC-B73A9557CC98}" destId="{71BBB147-EE68-4927-8DAF-A609380DE3FB}" srcOrd="0" destOrd="1" presId="urn:microsoft.com/office/officeart/2005/8/layout/list1"/>
    <dgm:cxn modelId="{4884BC47-1E04-47EB-85A7-A5257E4D5952}" type="presOf" srcId="{8256F026-5F5B-405A-A453-5D86E2325B77}" destId="{71BBB147-EE68-4927-8DAF-A609380DE3FB}" srcOrd="0" destOrd="0" presId="urn:microsoft.com/office/officeart/2005/8/layout/list1"/>
    <dgm:cxn modelId="{CC83C311-AA23-4534-A146-EB233D5F42A5}" srcId="{810DA7DC-D2D5-4049-A6F7-FF233417AE06}" destId="{A8DE73B2-0E61-4E4B-94EC-B73A9557CC98}" srcOrd="1" destOrd="0" parTransId="{878A9297-DA53-4E27-86EB-C0DE3E66ADCE}" sibTransId="{0A1E74DD-83B7-48FE-971A-E742C299523A}"/>
    <dgm:cxn modelId="{074BD61E-96AF-4B24-B4CB-21B048858AD3}" type="presOf" srcId="{B744B337-6103-4604-BB49-E2BB91C1DE9A}" destId="{71BBB147-EE68-4927-8DAF-A609380DE3FB}" srcOrd="0" destOrd="2" presId="urn:microsoft.com/office/officeart/2005/8/layout/list1"/>
    <dgm:cxn modelId="{4880193C-461B-4F74-97DD-8BF872D34AC2}" type="presOf" srcId="{810DA7DC-D2D5-4049-A6F7-FF233417AE06}" destId="{52B0A4AB-7218-403D-8801-D45F37A5857D}" srcOrd="1" destOrd="0" presId="urn:microsoft.com/office/officeart/2005/8/layout/list1"/>
    <dgm:cxn modelId="{27407E68-0D7F-4CD5-8FE1-CF42CDD6EF72}" srcId="{810DA7DC-D2D5-4049-A6F7-FF233417AE06}" destId="{8256F026-5F5B-405A-A453-5D86E2325B77}" srcOrd="0" destOrd="0" parTransId="{620284D1-991E-41B6-A997-24857B5C3A22}" sibTransId="{A76CF254-70DE-4F59-881A-439CC9CED9E4}"/>
    <dgm:cxn modelId="{2F822CB0-651B-4438-98D0-88173127A54F}" type="presOf" srcId="{810DA7DC-D2D5-4049-A6F7-FF233417AE06}" destId="{324799D8-053F-4921-8185-00946C50CB2D}" srcOrd="0" destOrd="0" presId="urn:microsoft.com/office/officeart/2005/8/layout/list1"/>
    <dgm:cxn modelId="{C5F7E23B-C2C8-4302-B9D8-1DFE40A232CE}" type="presParOf" srcId="{D7ECA42D-5600-4A14-97A5-F8745440519F}" destId="{FDFA3FE1-9B34-46DF-934E-1C6427069F9B}" srcOrd="0" destOrd="0" presId="urn:microsoft.com/office/officeart/2005/8/layout/list1"/>
    <dgm:cxn modelId="{9744AE78-F57E-4575-BAE4-4AA089C3F097}" type="presParOf" srcId="{FDFA3FE1-9B34-46DF-934E-1C6427069F9B}" destId="{324799D8-053F-4921-8185-00946C50CB2D}" srcOrd="0" destOrd="0" presId="urn:microsoft.com/office/officeart/2005/8/layout/list1"/>
    <dgm:cxn modelId="{0B30FCFD-7445-4FDA-A500-7C418F97CEA4}" type="presParOf" srcId="{FDFA3FE1-9B34-46DF-934E-1C6427069F9B}" destId="{52B0A4AB-7218-403D-8801-D45F37A5857D}" srcOrd="1" destOrd="0" presId="urn:microsoft.com/office/officeart/2005/8/layout/list1"/>
    <dgm:cxn modelId="{8B9F9826-52EE-41FF-B2F4-A6F06068FF0E}" type="presParOf" srcId="{D7ECA42D-5600-4A14-97A5-F8745440519F}" destId="{32D5FD3B-2873-457F-84D4-D7CCBA754C70}" srcOrd="1" destOrd="0" presId="urn:microsoft.com/office/officeart/2005/8/layout/list1"/>
    <dgm:cxn modelId="{5529196E-C2E4-49B6-9713-0CBED2F96382}" type="presParOf" srcId="{D7ECA42D-5600-4A14-97A5-F8745440519F}" destId="{71BBB147-EE68-4927-8DAF-A609380DE3F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7849D7-678D-49CB-8BDF-A75915541F9A}" type="doc">
      <dgm:prSet loTypeId="urn:microsoft.com/office/officeart/2005/8/layout/process2" loCatId="process" qsTypeId="urn:microsoft.com/office/officeart/2005/8/quickstyle/simple5" qsCatId="simple" csTypeId="urn:microsoft.com/office/officeart/2005/8/colors/accent6_5" csCatId="accent6" phldr="1"/>
      <dgm:spPr/>
    </dgm:pt>
    <dgm:pt modelId="{92A93F3D-D176-48B0-9C54-225BBD7E7D9A}">
      <dgm:prSet phldrT="[Text]" custT="1"/>
      <dgm:spPr/>
      <dgm:t>
        <a:bodyPr/>
        <a:lstStyle/>
        <a:p>
          <a:r>
            <a:rPr lang="en-US" sz="1800" dirty="0"/>
            <a:t>Re-Open</a:t>
          </a:r>
        </a:p>
      </dgm:t>
    </dgm:pt>
    <dgm:pt modelId="{F68EFD84-DA24-4F15-B322-2A2A8566BF9F}" type="parTrans" cxnId="{C1ED4EDF-371A-4102-84FB-06FF33F2216D}">
      <dgm:prSet/>
      <dgm:spPr/>
      <dgm:t>
        <a:bodyPr/>
        <a:lstStyle/>
        <a:p>
          <a:endParaRPr lang="en-US"/>
        </a:p>
      </dgm:t>
    </dgm:pt>
    <dgm:pt modelId="{1291A335-5ED5-4145-8AB9-0BFE219D909A}" type="sibTrans" cxnId="{C1ED4EDF-371A-4102-84FB-06FF33F2216D}">
      <dgm:prSet/>
      <dgm:spPr/>
      <dgm:t>
        <a:bodyPr/>
        <a:lstStyle/>
        <a:p>
          <a:endParaRPr lang="en-US"/>
        </a:p>
      </dgm:t>
    </dgm:pt>
    <dgm:pt modelId="{E69290C6-1AB2-4EEA-81A0-890314DFC42D}" type="pres">
      <dgm:prSet presAssocID="{5D7849D7-678D-49CB-8BDF-A75915541F9A}" presName="linearFlow" presStyleCnt="0">
        <dgm:presLayoutVars>
          <dgm:resizeHandles val="exact"/>
        </dgm:presLayoutVars>
      </dgm:prSet>
      <dgm:spPr/>
    </dgm:pt>
    <dgm:pt modelId="{130060F0-1803-424C-BA02-CCC7F953E12E}" type="pres">
      <dgm:prSet presAssocID="{92A93F3D-D176-48B0-9C54-225BBD7E7D9A}" presName="node" presStyleLbl="node1" presStyleIdx="0" presStyleCnt="1" custLinFactNeighborX="5556">
        <dgm:presLayoutVars>
          <dgm:bulletEnabled val="1"/>
        </dgm:presLayoutVars>
      </dgm:prSet>
      <dgm:spPr/>
      <dgm:t>
        <a:bodyPr/>
        <a:lstStyle/>
        <a:p>
          <a:endParaRPr lang="en-US"/>
        </a:p>
      </dgm:t>
    </dgm:pt>
  </dgm:ptLst>
  <dgm:cxnLst>
    <dgm:cxn modelId="{C1ED4EDF-371A-4102-84FB-06FF33F2216D}" srcId="{5D7849D7-678D-49CB-8BDF-A75915541F9A}" destId="{92A93F3D-D176-48B0-9C54-225BBD7E7D9A}" srcOrd="0" destOrd="0" parTransId="{F68EFD84-DA24-4F15-B322-2A2A8566BF9F}" sibTransId="{1291A335-5ED5-4145-8AB9-0BFE219D909A}"/>
    <dgm:cxn modelId="{3D5407A1-9B8D-4301-B164-1C86BBC30A0D}" type="presOf" srcId="{5D7849D7-678D-49CB-8BDF-A75915541F9A}" destId="{E69290C6-1AB2-4EEA-81A0-890314DFC42D}" srcOrd="0" destOrd="0" presId="urn:microsoft.com/office/officeart/2005/8/layout/process2"/>
    <dgm:cxn modelId="{6BEC7E4E-57D3-4219-8409-77A70D9BECE4}" type="presOf" srcId="{92A93F3D-D176-48B0-9C54-225BBD7E7D9A}" destId="{130060F0-1803-424C-BA02-CCC7F953E12E}" srcOrd="0" destOrd="0" presId="urn:microsoft.com/office/officeart/2005/8/layout/process2"/>
    <dgm:cxn modelId="{2FDA43A5-D947-4918-976F-47AF6E4FE803}" type="presParOf" srcId="{E69290C6-1AB2-4EEA-81A0-890314DFC42D}" destId="{130060F0-1803-424C-BA02-CCC7F953E12E}"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48A9FB-F1BF-4145-81F4-FC969AEC0D11}" type="doc">
      <dgm:prSet loTypeId="urn:microsoft.com/office/officeart/2005/8/layout/process2" loCatId="process" qsTypeId="urn:microsoft.com/office/officeart/2005/8/quickstyle/simple5" qsCatId="simple" csTypeId="urn:microsoft.com/office/officeart/2005/8/colors/colorful4" csCatId="colorful" phldr="1"/>
      <dgm:spPr/>
    </dgm:pt>
    <dgm:pt modelId="{02CBAAEB-3D85-4905-8986-EBAC77931FF2}">
      <dgm:prSet phldrT="[Text]" custT="1"/>
      <dgm:spPr/>
      <dgm:t>
        <a:bodyPr/>
        <a:lstStyle/>
        <a:p>
          <a:pPr algn="ctr"/>
          <a:r>
            <a:rPr lang="en-US" sz="1800" b="0" dirty="0"/>
            <a:t>New</a:t>
          </a:r>
        </a:p>
      </dgm:t>
    </dgm:pt>
    <dgm:pt modelId="{92B9C964-A8F6-452D-9F54-080FF489A10D}" type="parTrans" cxnId="{490682EE-0B5E-4F06-90F6-FFB84AC3D62A}">
      <dgm:prSet/>
      <dgm:spPr/>
      <dgm:t>
        <a:bodyPr/>
        <a:lstStyle/>
        <a:p>
          <a:pPr algn="ctr"/>
          <a:endParaRPr lang="en-US" sz="1600" b="0"/>
        </a:p>
      </dgm:t>
    </dgm:pt>
    <dgm:pt modelId="{911498F1-2F66-423F-B298-30B8427BF595}" type="sibTrans" cxnId="{490682EE-0B5E-4F06-90F6-FFB84AC3D62A}">
      <dgm:prSet custT="1"/>
      <dgm:spPr/>
      <dgm:t>
        <a:bodyPr/>
        <a:lstStyle/>
        <a:p>
          <a:pPr algn="ctr"/>
          <a:endParaRPr lang="en-US" sz="700" b="0"/>
        </a:p>
      </dgm:t>
    </dgm:pt>
    <dgm:pt modelId="{11BE4448-374D-42EA-BE41-F1AC6C119BEE}">
      <dgm:prSet phldrT="[Text]" custT="1"/>
      <dgm:spPr/>
      <dgm:t>
        <a:bodyPr/>
        <a:lstStyle/>
        <a:p>
          <a:pPr algn="ctr"/>
          <a:r>
            <a:rPr lang="en-US" sz="1800" b="0" dirty="0"/>
            <a:t>Open</a:t>
          </a:r>
        </a:p>
      </dgm:t>
    </dgm:pt>
    <dgm:pt modelId="{B11D4773-3F68-483D-8254-81435578CEAF}" type="parTrans" cxnId="{8FBF03F5-DDA9-4A98-97C3-CEBF8EED6783}">
      <dgm:prSet/>
      <dgm:spPr/>
      <dgm:t>
        <a:bodyPr/>
        <a:lstStyle/>
        <a:p>
          <a:pPr algn="ctr"/>
          <a:endParaRPr lang="en-US" sz="1600" b="0"/>
        </a:p>
      </dgm:t>
    </dgm:pt>
    <dgm:pt modelId="{B6CD0AF3-7C52-47D7-99AA-D66E97ACB5ED}" type="sibTrans" cxnId="{8FBF03F5-DDA9-4A98-97C3-CEBF8EED6783}">
      <dgm:prSet custT="1"/>
      <dgm:spPr/>
      <dgm:t>
        <a:bodyPr/>
        <a:lstStyle/>
        <a:p>
          <a:pPr algn="ctr"/>
          <a:endParaRPr lang="en-US" sz="700" b="0"/>
        </a:p>
      </dgm:t>
    </dgm:pt>
    <dgm:pt modelId="{F34EA624-B29F-491A-84D6-8147F3082F75}">
      <dgm:prSet phldrT="[Text]" custT="1"/>
      <dgm:spPr/>
      <dgm:t>
        <a:bodyPr/>
        <a:lstStyle/>
        <a:p>
          <a:pPr algn="ctr"/>
          <a:r>
            <a:rPr lang="en-US" sz="1800" b="0"/>
            <a:t>Fixed</a:t>
          </a:r>
        </a:p>
      </dgm:t>
    </dgm:pt>
    <dgm:pt modelId="{4C8C266B-8633-48B6-B83D-A8C6A6ECE56A}" type="parTrans" cxnId="{061F58D0-7C88-4D26-82D7-3E6C7C96CDF7}">
      <dgm:prSet/>
      <dgm:spPr/>
      <dgm:t>
        <a:bodyPr/>
        <a:lstStyle/>
        <a:p>
          <a:pPr algn="ctr"/>
          <a:endParaRPr lang="en-US" sz="1600" b="0"/>
        </a:p>
      </dgm:t>
    </dgm:pt>
    <dgm:pt modelId="{F3EDF1F3-E0B9-4B91-A3C8-FAF0F9E8744D}" type="sibTrans" cxnId="{061F58D0-7C88-4D26-82D7-3E6C7C96CDF7}">
      <dgm:prSet custT="1"/>
      <dgm:spPr/>
      <dgm:t>
        <a:bodyPr/>
        <a:lstStyle/>
        <a:p>
          <a:pPr algn="ctr"/>
          <a:endParaRPr lang="en-US" sz="700" b="0"/>
        </a:p>
      </dgm:t>
    </dgm:pt>
    <dgm:pt modelId="{5B06471C-9173-4836-911F-61BDA29AA6DC}">
      <dgm:prSet phldrT="[Text]" custT="1"/>
      <dgm:spPr/>
      <dgm:t>
        <a:bodyPr/>
        <a:lstStyle/>
        <a:p>
          <a:pPr algn="ctr"/>
          <a:r>
            <a:rPr lang="en-US" sz="1800" b="0" dirty="0"/>
            <a:t>Closed</a:t>
          </a:r>
        </a:p>
      </dgm:t>
    </dgm:pt>
    <dgm:pt modelId="{3B249FDA-3858-4013-B77D-AA3A6192CEEB}" type="parTrans" cxnId="{E6C11662-13DB-4939-9709-6FBDF7D2F100}">
      <dgm:prSet/>
      <dgm:spPr/>
      <dgm:t>
        <a:bodyPr/>
        <a:lstStyle/>
        <a:p>
          <a:pPr algn="ctr"/>
          <a:endParaRPr lang="en-US" sz="1600" b="0"/>
        </a:p>
      </dgm:t>
    </dgm:pt>
    <dgm:pt modelId="{9FA9E818-B592-4836-8FFA-0F76FBF6BC3B}" type="sibTrans" cxnId="{E6C11662-13DB-4939-9709-6FBDF7D2F100}">
      <dgm:prSet/>
      <dgm:spPr/>
      <dgm:t>
        <a:bodyPr/>
        <a:lstStyle/>
        <a:p>
          <a:pPr algn="ctr"/>
          <a:endParaRPr lang="en-US" sz="1600" b="0"/>
        </a:p>
      </dgm:t>
    </dgm:pt>
    <dgm:pt modelId="{3E789E63-AD5C-410B-80E5-656534CB4972}" type="pres">
      <dgm:prSet presAssocID="{0148A9FB-F1BF-4145-81F4-FC969AEC0D11}" presName="linearFlow" presStyleCnt="0">
        <dgm:presLayoutVars>
          <dgm:resizeHandles val="exact"/>
        </dgm:presLayoutVars>
      </dgm:prSet>
      <dgm:spPr/>
    </dgm:pt>
    <dgm:pt modelId="{6E4E2B78-47D1-41E6-B638-C2738F78D945}" type="pres">
      <dgm:prSet presAssocID="{02CBAAEB-3D85-4905-8986-EBAC77931FF2}" presName="node" presStyleLbl="node1" presStyleIdx="0" presStyleCnt="4">
        <dgm:presLayoutVars>
          <dgm:bulletEnabled val="1"/>
        </dgm:presLayoutVars>
      </dgm:prSet>
      <dgm:spPr/>
      <dgm:t>
        <a:bodyPr/>
        <a:lstStyle/>
        <a:p>
          <a:endParaRPr lang="en-US"/>
        </a:p>
      </dgm:t>
    </dgm:pt>
    <dgm:pt modelId="{B6368F89-20FC-471C-B3C5-5D3FA647417C}" type="pres">
      <dgm:prSet presAssocID="{911498F1-2F66-423F-B298-30B8427BF595}" presName="sibTrans" presStyleLbl="sibTrans2D1" presStyleIdx="0" presStyleCnt="3"/>
      <dgm:spPr/>
      <dgm:t>
        <a:bodyPr/>
        <a:lstStyle/>
        <a:p>
          <a:endParaRPr lang="en-US"/>
        </a:p>
      </dgm:t>
    </dgm:pt>
    <dgm:pt modelId="{B49CA28E-4BF2-46E2-A933-1B6B3EEB43C7}" type="pres">
      <dgm:prSet presAssocID="{911498F1-2F66-423F-B298-30B8427BF595}" presName="connectorText" presStyleLbl="sibTrans2D1" presStyleIdx="0" presStyleCnt="3"/>
      <dgm:spPr/>
      <dgm:t>
        <a:bodyPr/>
        <a:lstStyle/>
        <a:p>
          <a:endParaRPr lang="en-US"/>
        </a:p>
      </dgm:t>
    </dgm:pt>
    <dgm:pt modelId="{50658326-D48F-48C2-B8BD-263F179A59A4}" type="pres">
      <dgm:prSet presAssocID="{11BE4448-374D-42EA-BE41-F1AC6C119BEE}" presName="node" presStyleLbl="node1" presStyleIdx="1" presStyleCnt="4">
        <dgm:presLayoutVars>
          <dgm:bulletEnabled val="1"/>
        </dgm:presLayoutVars>
      </dgm:prSet>
      <dgm:spPr/>
      <dgm:t>
        <a:bodyPr/>
        <a:lstStyle/>
        <a:p>
          <a:endParaRPr lang="en-US"/>
        </a:p>
      </dgm:t>
    </dgm:pt>
    <dgm:pt modelId="{A712A28F-AB32-4EF4-B229-56968EC7BE1A}" type="pres">
      <dgm:prSet presAssocID="{B6CD0AF3-7C52-47D7-99AA-D66E97ACB5ED}" presName="sibTrans" presStyleLbl="sibTrans2D1" presStyleIdx="1" presStyleCnt="3"/>
      <dgm:spPr/>
      <dgm:t>
        <a:bodyPr/>
        <a:lstStyle/>
        <a:p>
          <a:endParaRPr lang="en-US"/>
        </a:p>
      </dgm:t>
    </dgm:pt>
    <dgm:pt modelId="{CDA28780-95F7-4DBC-BE22-D53665384D19}" type="pres">
      <dgm:prSet presAssocID="{B6CD0AF3-7C52-47D7-99AA-D66E97ACB5ED}" presName="connectorText" presStyleLbl="sibTrans2D1" presStyleIdx="1" presStyleCnt="3"/>
      <dgm:spPr/>
      <dgm:t>
        <a:bodyPr/>
        <a:lstStyle/>
        <a:p>
          <a:endParaRPr lang="en-US"/>
        </a:p>
      </dgm:t>
    </dgm:pt>
    <dgm:pt modelId="{4FC63D5E-835A-450A-BC05-6156CE1648BD}" type="pres">
      <dgm:prSet presAssocID="{F34EA624-B29F-491A-84D6-8147F3082F75}" presName="node" presStyleLbl="node1" presStyleIdx="2" presStyleCnt="4">
        <dgm:presLayoutVars>
          <dgm:bulletEnabled val="1"/>
        </dgm:presLayoutVars>
      </dgm:prSet>
      <dgm:spPr/>
      <dgm:t>
        <a:bodyPr/>
        <a:lstStyle/>
        <a:p>
          <a:endParaRPr lang="en-US"/>
        </a:p>
      </dgm:t>
    </dgm:pt>
    <dgm:pt modelId="{CA47CE9B-B3DC-4B6A-A38D-1A3B74E512F4}" type="pres">
      <dgm:prSet presAssocID="{F3EDF1F3-E0B9-4B91-A3C8-FAF0F9E8744D}" presName="sibTrans" presStyleLbl="sibTrans2D1" presStyleIdx="2" presStyleCnt="3"/>
      <dgm:spPr/>
      <dgm:t>
        <a:bodyPr/>
        <a:lstStyle/>
        <a:p>
          <a:endParaRPr lang="en-US"/>
        </a:p>
      </dgm:t>
    </dgm:pt>
    <dgm:pt modelId="{E92E620D-55FB-4275-BDB0-718E98C0BBF0}" type="pres">
      <dgm:prSet presAssocID="{F3EDF1F3-E0B9-4B91-A3C8-FAF0F9E8744D}" presName="connectorText" presStyleLbl="sibTrans2D1" presStyleIdx="2" presStyleCnt="3"/>
      <dgm:spPr/>
      <dgm:t>
        <a:bodyPr/>
        <a:lstStyle/>
        <a:p>
          <a:endParaRPr lang="en-US"/>
        </a:p>
      </dgm:t>
    </dgm:pt>
    <dgm:pt modelId="{685386CB-1552-45C5-8C95-DCAEBC5CE2CF}" type="pres">
      <dgm:prSet presAssocID="{5B06471C-9173-4836-911F-61BDA29AA6DC}" presName="node" presStyleLbl="node1" presStyleIdx="3" presStyleCnt="4">
        <dgm:presLayoutVars>
          <dgm:bulletEnabled val="1"/>
        </dgm:presLayoutVars>
      </dgm:prSet>
      <dgm:spPr/>
      <dgm:t>
        <a:bodyPr/>
        <a:lstStyle/>
        <a:p>
          <a:endParaRPr lang="en-US"/>
        </a:p>
      </dgm:t>
    </dgm:pt>
  </dgm:ptLst>
  <dgm:cxnLst>
    <dgm:cxn modelId="{17C3BAA5-A4A2-4B9D-9FFC-D0AE748BD181}" type="presOf" srcId="{0148A9FB-F1BF-4145-81F4-FC969AEC0D11}" destId="{3E789E63-AD5C-410B-80E5-656534CB4972}" srcOrd="0" destOrd="0" presId="urn:microsoft.com/office/officeart/2005/8/layout/process2"/>
    <dgm:cxn modelId="{83A4A9B3-A803-4690-BAC1-78C2E0F68383}" type="presOf" srcId="{5B06471C-9173-4836-911F-61BDA29AA6DC}" destId="{685386CB-1552-45C5-8C95-DCAEBC5CE2CF}" srcOrd="0" destOrd="0" presId="urn:microsoft.com/office/officeart/2005/8/layout/process2"/>
    <dgm:cxn modelId="{2A311618-BB19-4836-89EE-EF153117A5EA}" type="presOf" srcId="{911498F1-2F66-423F-B298-30B8427BF595}" destId="{B6368F89-20FC-471C-B3C5-5D3FA647417C}" srcOrd="0" destOrd="0" presId="urn:microsoft.com/office/officeart/2005/8/layout/process2"/>
    <dgm:cxn modelId="{68C13764-6FF6-4D7F-A5FD-327D9BBEB7B3}" type="presOf" srcId="{B6CD0AF3-7C52-47D7-99AA-D66E97ACB5ED}" destId="{CDA28780-95F7-4DBC-BE22-D53665384D19}" srcOrd="1" destOrd="0" presId="urn:microsoft.com/office/officeart/2005/8/layout/process2"/>
    <dgm:cxn modelId="{3E2365BC-32FA-4A54-B9D6-9AD9C194D397}" type="presOf" srcId="{F34EA624-B29F-491A-84D6-8147F3082F75}" destId="{4FC63D5E-835A-450A-BC05-6156CE1648BD}" srcOrd="0" destOrd="0" presId="urn:microsoft.com/office/officeart/2005/8/layout/process2"/>
    <dgm:cxn modelId="{E6C11662-13DB-4939-9709-6FBDF7D2F100}" srcId="{0148A9FB-F1BF-4145-81F4-FC969AEC0D11}" destId="{5B06471C-9173-4836-911F-61BDA29AA6DC}" srcOrd="3" destOrd="0" parTransId="{3B249FDA-3858-4013-B77D-AA3A6192CEEB}" sibTransId="{9FA9E818-B592-4836-8FFA-0F76FBF6BC3B}"/>
    <dgm:cxn modelId="{490682EE-0B5E-4F06-90F6-FFB84AC3D62A}" srcId="{0148A9FB-F1BF-4145-81F4-FC969AEC0D11}" destId="{02CBAAEB-3D85-4905-8986-EBAC77931FF2}" srcOrd="0" destOrd="0" parTransId="{92B9C964-A8F6-452D-9F54-080FF489A10D}" sibTransId="{911498F1-2F66-423F-B298-30B8427BF595}"/>
    <dgm:cxn modelId="{061F58D0-7C88-4D26-82D7-3E6C7C96CDF7}" srcId="{0148A9FB-F1BF-4145-81F4-FC969AEC0D11}" destId="{F34EA624-B29F-491A-84D6-8147F3082F75}" srcOrd="2" destOrd="0" parTransId="{4C8C266B-8633-48B6-B83D-A8C6A6ECE56A}" sibTransId="{F3EDF1F3-E0B9-4B91-A3C8-FAF0F9E8744D}"/>
    <dgm:cxn modelId="{112473CB-BE4E-4274-A4F0-C14E11083E99}" type="presOf" srcId="{F3EDF1F3-E0B9-4B91-A3C8-FAF0F9E8744D}" destId="{CA47CE9B-B3DC-4B6A-A38D-1A3B74E512F4}" srcOrd="0" destOrd="0" presId="urn:microsoft.com/office/officeart/2005/8/layout/process2"/>
    <dgm:cxn modelId="{3E54F31E-CBA5-4D4C-B29A-9BEFCF68B8EE}" type="presOf" srcId="{B6CD0AF3-7C52-47D7-99AA-D66E97ACB5ED}" destId="{A712A28F-AB32-4EF4-B229-56968EC7BE1A}" srcOrd="0" destOrd="0" presId="urn:microsoft.com/office/officeart/2005/8/layout/process2"/>
    <dgm:cxn modelId="{955DC95B-CF6A-490D-9EF1-1A0B9A414981}" type="presOf" srcId="{911498F1-2F66-423F-B298-30B8427BF595}" destId="{B49CA28E-4BF2-46E2-A933-1B6B3EEB43C7}" srcOrd="1" destOrd="0" presId="urn:microsoft.com/office/officeart/2005/8/layout/process2"/>
    <dgm:cxn modelId="{8FBF03F5-DDA9-4A98-97C3-CEBF8EED6783}" srcId="{0148A9FB-F1BF-4145-81F4-FC969AEC0D11}" destId="{11BE4448-374D-42EA-BE41-F1AC6C119BEE}" srcOrd="1" destOrd="0" parTransId="{B11D4773-3F68-483D-8254-81435578CEAF}" sibTransId="{B6CD0AF3-7C52-47D7-99AA-D66E97ACB5ED}"/>
    <dgm:cxn modelId="{4A09AACA-093A-4FAD-A9BF-E78FA7FA663E}" type="presOf" srcId="{11BE4448-374D-42EA-BE41-F1AC6C119BEE}" destId="{50658326-D48F-48C2-B8BD-263F179A59A4}" srcOrd="0" destOrd="0" presId="urn:microsoft.com/office/officeart/2005/8/layout/process2"/>
    <dgm:cxn modelId="{5807D644-A623-4E12-8F7E-2271CB3B621A}" type="presOf" srcId="{02CBAAEB-3D85-4905-8986-EBAC77931FF2}" destId="{6E4E2B78-47D1-41E6-B638-C2738F78D945}" srcOrd="0" destOrd="0" presId="urn:microsoft.com/office/officeart/2005/8/layout/process2"/>
    <dgm:cxn modelId="{98A46571-F793-4AB5-92CD-01FCCBC6041D}" type="presOf" srcId="{F3EDF1F3-E0B9-4B91-A3C8-FAF0F9E8744D}" destId="{E92E620D-55FB-4275-BDB0-718E98C0BBF0}" srcOrd="1" destOrd="0" presId="urn:microsoft.com/office/officeart/2005/8/layout/process2"/>
    <dgm:cxn modelId="{EE09D73C-A63A-4E14-959F-0775251D1B37}" type="presParOf" srcId="{3E789E63-AD5C-410B-80E5-656534CB4972}" destId="{6E4E2B78-47D1-41E6-B638-C2738F78D945}" srcOrd="0" destOrd="0" presId="urn:microsoft.com/office/officeart/2005/8/layout/process2"/>
    <dgm:cxn modelId="{E0533000-3922-4BEE-A73D-DEDB31CC71CA}" type="presParOf" srcId="{3E789E63-AD5C-410B-80E5-656534CB4972}" destId="{B6368F89-20FC-471C-B3C5-5D3FA647417C}" srcOrd="1" destOrd="0" presId="urn:microsoft.com/office/officeart/2005/8/layout/process2"/>
    <dgm:cxn modelId="{0693058D-3E2C-47AE-9C9C-E09863396F7D}" type="presParOf" srcId="{B6368F89-20FC-471C-B3C5-5D3FA647417C}" destId="{B49CA28E-4BF2-46E2-A933-1B6B3EEB43C7}" srcOrd="0" destOrd="0" presId="urn:microsoft.com/office/officeart/2005/8/layout/process2"/>
    <dgm:cxn modelId="{877F9C5C-8DC0-4FAF-9D3D-353557F95355}" type="presParOf" srcId="{3E789E63-AD5C-410B-80E5-656534CB4972}" destId="{50658326-D48F-48C2-B8BD-263F179A59A4}" srcOrd="2" destOrd="0" presId="urn:microsoft.com/office/officeart/2005/8/layout/process2"/>
    <dgm:cxn modelId="{C00BA592-33C2-4725-9CBA-2F719DD97010}" type="presParOf" srcId="{3E789E63-AD5C-410B-80E5-656534CB4972}" destId="{A712A28F-AB32-4EF4-B229-56968EC7BE1A}" srcOrd="3" destOrd="0" presId="urn:microsoft.com/office/officeart/2005/8/layout/process2"/>
    <dgm:cxn modelId="{EDF4C6F3-11D1-4E28-84F8-C52F6A65A30E}" type="presParOf" srcId="{A712A28F-AB32-4EF4-B229-56968EC7BE1A}" destId="{CDA28780-95F7-4DBC-BE22-D53665384D19}" srcOrd="0" destOrd="0" presId="urn:microsoft.com/office/officeart/2005/8/layout/process2"/>
    <dgm:cxn modelId="{AF4484DE-B84A-41B4-A83F-B46857A9E010}" type="presParOf" srcId="{3E789E63-AD5C-410B-80E5-656534CB4972}" destId="{4FC63D5E-835A-450A-BC05-6156CE1648BD}" srcOrd="4" destOrd="0" presId="urn:microsoft.com/office/officeart/2005/8/layout/process2"/>
    <dgm:cxn modelId="{C306AB43-D36D-4A3E-8C91-0B1376295768}" type="presParOf" srcId="{3E789E63-AD5C-410B-80E5-656534CB4972}" destId="{CA47CE9B-B3DC-4B6A-A38D-1A3B74E512F4}" srcOrd="5" destOrd="0" presId="urn:microsoft.com/office/officeart/2005/8/layout/process2"/>
    <dgm:cxn modelId="{50D39861-6C17-4257-8F0C-61956CA5A75F}" type="presParOf" srcId="{CA47CE9B-B3DC-4B6A-A38D-1A3B74E512F4}" destId="{E92E620D-55FB-4275-BDB0-718E98C0BBF0}" srcOrd="0" destOrd="0" presId="urn:microsoft.com/office/officeart/2005/8/layout/process2"/>
    <dgm:cxn modelId="{65D1EA8F-B5E7-4923-8C66-AABCD76990B7}" type="presParOf" srcId="{3E789E63-AD5C-410B-80E5-656534CB4972}" destId="{685386CB-1552-45C5-8C95-DCAEBC5CE2CF}"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7E45A89-08E1-4DB1-BE65-3EAE8BB57D21}" type="doc">
      <dgm:prSet loTypeId="urn:microsoft.com/office/officeart/2005/8/layout/process2" loCatId="process" qsTypeId="urn:microsoft.com/office/officeart/2005/8/quickstyle/simple5" qsCatId="simple" csTypeId="urn:microsoft.com/office/officeart/2005/8/colors/colorful2" csCatId="colorful" phldr="1"/>
      <dgm:spPr/>
    </dgm:pt>
    <dgm:pt modelId="{6E1A7B14-B4AD-4B9C-A675-33EB30FCCBC9}">
      <dgm:prSet phldrT="[Text]"/>
      <dgm:spPr/>
      <dgm:t>
        <a:bodyPr/>
        <a:lstStyle/>
        <a:p>
          <a:pPr algn="ctr"/>
          <a:r>
            <a:rPr lang="en-US" dirty="0"/>
            <a:t>Duplicate</a:t>
          </a:r>
        </a:p>
      </dgm:t>
    </dgm:pt>
    <dgm:pt modelId="{B66ABECA-F018-4E01-A3FD-2B087B8D7457}" type="parTrans" cxnId="{6158300A-A105-4E67-ACB5-6202991B203B}">
      <dgm:prSet/>
      <dgm:spPr/>
      <dgm:t>
        <a:bodyPr/>
        <a:lstStyle/>
        <a:p>
          <a:pPr algn="ctr"/>
          <a:endParaRPr lang="en-US"/>
        </a:p>
      </dgm:t>
    </dgm:pt>
    <dgm:pt modelId="{9CC9D4CB-A125-4175-9BC0-13818AEF0636}" type="sibTrans" cxnId="{6158300A-A105-4E67-ACB5-6202991B203B}">
      <dgm:prSet/>
      <dgm:spPr>
        <a:noFill/>
      </dgm:spPr>
      <dgm:t>
        <a:bodyPr/>
        <a:lstStyle/>
        <a:p>
          <a:pPr algn="ctr"/>
          <a:endParaRPr lang="en-US"/>
        </a:p>
      </dgm:t>
    </dgm:pt>
    <dgm:pt modelId="{A20AB70D-F5A9-4277-8C01-BF25AB1D4D57}">
      <dgm:prSet phldrT="[Text]"/>
      <dgm:spPr/>
      <dgm:t>
        <a:bodyPr/>
        <a:lstStyle/>
        <a:p>
          <a:pPr algn="ctr"/>
          <a:r>
            <a:rPr lang="en-US"/>
            <a:t>Rejected</a:t>
          </a:r>
        </a:p>
      </dgm:t>
    </dgm:pt>
    <dgm:pt modelId="{C04E9CF4-E562-4337-AFC1-4AEAE25A99F0}" type="parTrans" cxnId="{26ABEF3B-6B42-459E-8B0E-75C90FFD4195}">
      <dgm:prSet/>
      <dgm:spPr/>
      <dgm:t>
        <a:bodyPr/>
        <a:lstStyle/>
        <a:p>
          <a:pPr algn="ctr"/>
          <a:endParaRPr lang="en-US"/>
        </a:p>
      </dgm:t>
    </dgm:pt>
    <dgm:pt modelId="{8C2CABE7-DF17-4B36-8469-F7221FA2F2D8}" type="sibTrans" cxnId="{26ABEF3B-6B42-459E-8B0E-75C90FFD4195}">
      <dgm:prSet/>
      <dgm:spPr>
        <a:noFill/>
        <a:ln>
          <a:noFill/>
        </a:ln>
      </dgm:spPr>
      <dgm:t>
        <a:bodyPr/>
        <a:lstStyle/>
        <a:p>
          <a:pPr algn="ctr"/>
          <a:endParaRPr lang="en-US">
            <a:ln>
              <a:noFill/>
            </a:ln>
          </a:endParaRPr>
        </a:p>
      </dgm:t>
    </dgm:pt>
    <dgm:pt modelId="{36D137E1-9F24-40B5-9218-12D522040C88}">
      <dgm:prSet phldrT="[Text]"/>
      <dgm:spPr/>
      <dgm:t>
        <a:bodyPr/>
        <a:lstStyle/>
        <a:p>
          <a:pPr algn="ctr"/>
          <a:r>
            <a:rPr lang="en-US" dirty="0"/>
            <a:t>Deferred</a:t>
          </a:r>
        </a:p>
      </dgm:t>
    </dgm:pt>
    <dgm:pt modelId="{4A923727-11A0-4C8F-82F0-3C7B32528ECC}" type="parTrans" cxnId="{720CAEDF-A1B3-4893-8E0B-CBAA3C6DDDEE}">
      <dgm:prSet/>
      <dgm:spPr/>
      <dgm:t>
        <a:bodyPr/>
        <a:lstStyle/>
        <a:p>
          <a:pPr algn="ctr"/>
          <a:endParaRPr lang="en-US"/>
        </a:p>
      </dgm:t>
    </dgm:pt>
    <dgm:pt modelId="{EEAB8788-ADAA-41EB-A8D7-9225B5138A2C}" type="sibTrans" cxnId="{720CAEDF-A1B3-4893-8E0B-CBAA3C6DDDEE}">
      <dgm:prSet/>
      <dgm:spPr/>
      <dgm:t>
        <a:bodyPr/>
        <a:lstStyle/>
        <a:p>
          <a:pPr algn="ctr"/>
          <a:endParaRPr lang="en-US"/>
        </a:p>
      </dgm:t>
    </dgm:pt>
    <dgm:pt modelId="{B052D73F-6134-4B58-969F-9FDC25B9432D}" type="pres">
      <dgm:prSet presAssocID="{C7E45A89-08E1-4DB1-BE65-3EAE8BB57D21}" presName="linearFlow" presStyleCnt="0">
        <dgm:presLayoutVars>
          <dgm:resizeHandles val="exact"/>
        </dgm:presLayoutVars>
      </dgm:prSet>
      <dgm:spPr/>
    </dgm:pt>
    <dgm:pt modelId="{AAD32399-E054-49B6-9032-2CAD522DF9DA}" type="pres">
      <dgm:prSet presAssocID="{6E1A7B14-B4AD-4B9C-A675-33EB30FCCBC9}" presName="node" presStyleLbl="node1" presStyleIdx="0" presStyleCnt="3">
        <dgm:presLayoutVars>
          <dgm:bulletEnabled val="1"/>
        </dgm:presLayoutVars>
      </dgm:prSet>
      <dgm:spPr/>
      <dgm:t>
        <a:bodyPr/>
        <a:lstStyle/>
        <a:p>
          <a:endParaRPr lang="en-US"/>
        </a:p>
      </dgm:t>
    </dgm:pt>
    <dgm:pt modelId="{ABE76204-597D-41FD-B83D-69B6DA50E6EC}" type="pres">
      <dgm:prSet presAssocID="{9CC9D4CB-A125-4175-9BC0-13818AEF0636}" presName="sibTrans" presStyleLbl="sibTrans2D1" presStyleIdx="0" presStyleCnt="2"/>
      <dgm:spPr/>
      <dgm:t>
        <a:bodyPr/>
        <a:lstStyle/>
        <a:p>
          <a:endParaRPr lang="en-US"/>
        </a:p>
      </dgm:t>
    </dgm:pt>
    <dgm:pt modelId="{19ECC8E7-0490-4C5C-9D2E-29522D2F0DFB}" type="pres">
      <dgm:prSet presAssocID="{9CC9D4CB-A125-4175-9BC0-13818AEF0636}" presName="connectorText" presStyleLbl="sibTrans2D1" presStyleIdx="0" presStyleCnt="2"/>
      <dgm:spPr/>
      <dgm:t>
        <a:bodyPr/>
        <a:lstStyle/>
        <a:p>
          <a:endParaRPr lang="en-US"/>
        </a:p>
      </dgm:t>
    </dgm:pt>
    <dgm:pt modelId="{8E933D04-ED8A-45D6-8B4B-E106DF95825B}" type="pres">
      <dgm:prSet presAssocID="{A20AB70D-F5A9-4277-8C01-BF25AB1D4D57}" presName="node" presStyleLbl="node1" presStyleIdx="1" presStyleCnt="3">
        <dgm:presLayoutVars>
          <dgm:bulletEnabled val="1"/>
        </dgm:presLayoutVars>
      </dgm:prSet>
      <dgm:spPr/>
      <dgm:t>
        <a:bodyPr/>
        <a:lstStyle/>
        <a:p>
          <a:endParaRPr lang="en-US"/>
        </a:p>
      </dgm:t>
    </dgm:pt>
    <dgm:pt modelId="{0F9C0E56-5132-45AB-9CE0-8D8BA2C5152A}" type="pres">
      <dgm:prSet presAssocID="{8C2CABE7-DF17-4B36-8469-F7221FA2F2D8}" presName="sibTrans" presStyleLbl="sibTrans2D1" presStyleIdx="1" presStyleCnt="2"/>
      <dgm:spPr/>
      <dgm:t>
        <a:bodyPr/>
        <a:lstStyle/>
        <a:p>
          <a:endParaRPr lang="en-US"/>
        </a:p>
      </dgm:t>
    </dgm:pt>
    <dgm:pt modelId="{86EDC1CC-9CCA-43F3-BB00-FAA7382BE819}" type="pres">
      <dgm:prSet presAssocID="{8C2CABE7-DF17-4B36-8469-F7221FA2F2D8}" presName="connectorText" presStyleLbl="sibTrans2D1" presStyleIdx="1" presStyleCnt="2"/>
      <dgm:spPr/>
      <dgm:t>
        <a:bodyPr/>
        <a:lstStyle/>
        <a:p>
          <a:endParaRPr lang="en-US"/>
        </a:p>
      </dgm:t>
    </dgm:pt>
    <dgm:pt modelId="{4266783F-2E78-461D-B85D-2A5E253FEE4B}" type="pres">
      <dgm:prSet presAssocID="{36D137E1-9F24-40B5-9218-12D522040C88}" presName="node" presStyleLbl="node1" presStyleIdx="2" presStyleCnt="3">
        <dgm:presLayoutVars>
          <dgm:bulletEnabled val="1"/>
        </dgm:presLayoutVars>
      </dgm:prSet>
      <dgm:spPr/>
      <dgm:t>
        <a:bodyPr/>
        <a:lstStyle/>
        <a:p>
          <a:endParaRPr lang="en-US"/>
        </a:p>
      </dgm:t>
    </dgm:pt>
  </dgm:ptLst>
  <dgm:cxnLst>
    <dgm:cxn modelId="{E423E577-35E0-4190-8610-0ACC4ABD5CCC}" type="presOf" srcId="{9CC9D4CB-A125-4175-9BC0-13818AEF0636}" destId="{19ECC8E7-0490-4C5C-9D2E-29522D2F0DFB}" srcOrd="1" destOrd="0" presId="urn:microsoft.com/office/officeart/2005/8/layout/process2"/>
    <dgm:cxn modelId="{1916D4DA-1304-48B6-902D-8719902ADC15}" type="presOf" srcId="{9CC9D4CB-A125-4175-9BC0-13818AEF0636}" destId="{ABE76204-597D-41FD-B83D-69B6DA50E6EC}" srcOrd="0" destOrd="0" presId="urn:microsoft.com/office/officeart/2005/8/layout/process2"/>
    <dgm:cxn modelId="{26067042-C7A5-428B-BF7D-22D09C16BBD8}" type="presOf" srcId="{36D137E1-9F24-40B5-9218-12D522040C88}" destId="{4266783F-2E78-461D-B85D-2A5E253FEE4B}" srcOrd="0" destOrd="0" presId="urn:microsoft.com/office/officeart/2005/8/layout/process2"/>
    <dgm:cxn modelId="{26ABEF3B-6B42-459E-8B0E-75C90FFD4195}" srcId="{C7E45A89-08E1-4DB1-BE65-3EAE8BB57D21}" destId="{A20AB70D-F5A9-4277-8C01-BF25AB1D4D57}" srcOrd="1" destOrd="0" parTransId="{C04E9CF4-E562-4337-AFC1-4AEAE25A99F0}" sibTransId="{8C2CABE7-DF17-4B36-8469-F7221FA2F2D8}"/>
    <dgm:cxn modelId="{720CAEDF-A1B3-4893-8E0B-CBAA3C6DDDEE}" srcId="{C7E45A89-08E1-4DB1-BE65-3EAE8BB57D21}" destId="{36D137E1-9F24-40B5-9218-12D522040C88}" srcOrd="2" destOrd="0" parTransId="{4A923727-11A0-4C8F-82F0-3C7B32528ECC}" sibTransId="{EEAB8788-ADAA-41EB-A8D7-9225B5138A2C}"/>
    <dgm:cxn modelId="{5EC31CDB-06ED-4E8F-8B78-23D9E4C34FBA}" type="presOf" srcId="{A20AB70D-F5A9-4277-8C01-BF25AB1D4D57}" destId="{8E933D04-ED8A-45D6-8B4B-E106DF95825B}" srcOrd="0" destOrd="0" presId="urn:microsoft.com/office/officeart/2005/8/layout/process2"/>
    <dgm:cxn modelId="{B3AC8FFA-2F3A-483E-A281-0958DDD6A1F8}" type="presOf" srcId="{C7E45A89-08E1-4DB1-BE65-3EAE8BB57D21}" destId="{B052D73F-6134-4B58-969F-9FDC25B9432D}" srcOrd="0" destOrd="0" presId="urn:microsoft.com/office/officeart/2005/8/layout/process2"/>
    <dgm:cxn modelId="{72C698FA-6B99-4F9A-AB71-61904DB08D82}" type="presOf" srcId="{8C2CABE7-DF17-4B36-8469-F7221FA2F2D8}" destId="{0F9C0E56-5132-45AB-9CE0-8D8BA2C5152A}" srcOrd="0" destOrd="0" presId="urn:microsoft.com/office/officeart/2005/8/layout/process2"/>
    <dgm:cxn modelId="{6D7ACC86-8E32-43DF-A753-3A3ABB4F0863}" type="presOf" srcId="{8C2CABE7-DF17-4B36-8469-F7221FA2F2D8}" destId="{86EDC1CC-9CCA-43F3-BB00-FAA7382BE819}" srcOrd="1" destOrd="0" presId="urn:microsoft.com/office/officeart/2005/8/layout/process2"/>
    <dgm:cxn modelId="{3747A3A8-4034-4DE0-8742-F54518CF7021}" type="presOf" srcId="{6E1A7B14-B4AD-4B9C-A675-33EB30FCCBC9}" destId="{AAD32399-E054-49B6-9032-2CAD522DF9DA}" srcOrd="0" destOrd="0" presId="urn:microsoft.com/office/officeart/2005/8/layout/process2"/>
    <dgm:cxn modelId="{6158300A-A105-4E67-ACB5-6202991B203B}" srcId="{C7E45A89-08E1-4DB1-BE65-3EAE8BB57D21}" destId="{6E1A7B14-B4AD-4B9C-A675-33EB30FCCBC9}" srcOrd="0" destOrd="0" parTransId="{B66ABECA-F018-4E01-A3FD-2B087B8D7457}" sibTransId="{9CC9D4CB-A125-4175-9BC0-13818AEF0636}"/>
    <dgm:cxn modelId="{94927F20-B134-45F2-9682-7239500F8A4D}" type="presParOf" srcId="{B052D73F-6134-4B58-969F-9FDC25B9432D}" destId="{AAD32399-E054-49B6-9032-2CAD522DF9DA}" srcOrd="0" destOrd="0" presId="urn:microsoft.com/office/officeart/2005/8/layout/process2"/>
    <dgm:cxn modelId="{EAE0BA0D-4C33-41D8-8EBF-E776E4AF267D}" type="presParOf" srcId="{B052D73F-6134-4B58-969F-9FDC25B9432D}" destId="{ABE76204-597D-41FD-B83D-69B6DA50E6EC}" srcOrd="1" destOrd="0" presId="urn:microsoft.com/office/officeart/2005/8/layout/process2"/>
    <dgm:cxn modelId="{C9A21AE5-F3A0-4C26-B56A-8057719071FD}" type="presParOf" srcId="{ABE76204-597D-41FD-B83D-69B6DA50E6EC}" destId="{19ECC8E7-0490-4C5C-9D2E-29522D2F0DFB}" srcOrd="0" destOrd="0" presId="urn:microsoft.com/office/officeart/2005/8/layout/process2"/>
    <dgm:cxn modelId="{C1B3336D-5451-42AB-85C0-BC6A7E8A5A7A}" type="presParOf" srcId="{B052D73F-6134-4B58-969F-9FDC25B9432D}" destId="{8E933D04-ED8A-45D6-8B4B-E106DF95825B}" srcOrd="2" destOrd="0" presId="urn:microsoft.com/office/officeart/2005/8/layout/process2"/>
    <dgm:cxn modelId="{E173BA02-ED5A-47EE-9CB8-39DB381ECB29}" type="presParOf" srcId="{B052D73F-6134-4B58-969F-9FDC25B9432D}" destId="{0F9C0E56-5132-45AB-9CE0-8D8BA2C5152A}" srcOrd="3" destOrd="0" presId="urn:microsoft.com/office/officeart/2005/8/layout/process2"/>
    <dgm:cxn modelId="{CD1D80C2-929E-4413-9CF1-A62DD333B63D}" type="presParOf" srcId="{0F9C0E56-5132-45AB-9CE0-8D8BA2C5152A}" destId="{86EDC1CC-9CCA-43F3-BB00-FAA7382BE819}" srcOrd="0" destOrd="0" presId="urn:microsoft.com/office/officeart/2005/8/layout/process2"/>
    <dgm:cxn modelId="{3F070B73-D45D-4AA6-A4A1-7D71DF80543B}" type="presParOf" srcId="{B052D73F-6134-4B58-969F-9FDC25B9432D}" destId="{4266783F-2E78-461D-B85D-2A5E253FEE4B}"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5AADE9-2DAC-4D6B-8B1A-5D701E15BF9B}" type="doc">
      <dgm:prSet loTypeId="urn:microsoft.com/office/officeart/2005/8/layout/vList2" loCatId="list" qsTypeId="urn:microsoft.com/office/officeart/2005/8/quickstyle/simple5" qsCatId="simple" csTypeId="urn:microsoft.com/office/officeart/2005/8/colors/colorful1#12" csCatId="colorful" phldr="1"/>
      <dgm:spPr/>
      <dgm:t>
        <a:bodyPr/>
        <a:lstStyle/>
        <a:p>
          <a:endParaRPr lang="en-US"/>
        </a:p>
      </dgm:t>
    </dgm:pt>
    <dgm:pt modelId="{8227882B-3F68-49C1-927D-A1EE94360EE9}">
      <dgm:prSet custT="1"/>
      <dgm:spPr/>
      <dgm:t>
        <a:bodyPr/>
        <a:lstStyle/>
        <a:p>
          <a:pPr rtl="0"/>
          <a:r>
            <a:rPr lang="en-US" sz="1600" b="1" baseline="0" dirty="0" smtClean="0">
              <a:solidFill>
                <a:schemeClr val="tx1"/>
              </a:solidFill>
            </a:rPr>
            <a:t>New</a:t>
          </a:r>
          <a:r>
            <a:rPr lang="en-US" sz="1600" b="0" baseline="0" dirty="0" smtClean="0">
              <a:solidFill>
                <a:schemeClr val="tx1"/>
              </a:solidFill>
            </a:rPr>
            <a:t> </a:t>
          </a:r>
          <a:endParaRPr lang="en-US" sz="1600" dirty="0">
            <a:solidFill>
              <a:schemeClr val="tx1"/>
            </a:solidFill>
          </a:endParaRPr>
        </a:p>
      </dgm:t>
    </dgm:pt>
    <dgm:pt modelId="{E94883D6-885C-4A59-9A33-96E16D597A7B}" type="parTrans" cxnId="{925DF0EF-A118-4C7C-AA09-84E47D79BE50}">
      <dgm:prSet/>
      <dgm:spPr/>
      <dgm:t>
        <a:bodyPr/>
        <a:lstStyle/>
        <a:p>
          <a:endParaRPr lang="en-US" sz="1600"/>
        </a:p>
      </dgm:t>
    </dgm:pt>
    <dgm:pt modelId="{27CE7CF3-C2DC-4E21-8D34-83A987EC51CB}" type="sibTrans" cxnId="{925DF0EF-A118-4C7C-AA09-84E47D79BE50}">
      <dgm:prSet/>
      <dgm:spPr/>
      <dgm:t>
        <a:bodyPr/>
        <a:lstStyle/>
        <a:p>
          <a:endParaRPr lang="en-US" sz="1600"/>
        </a:p>
      </dgm:t>
    </dgm:pt>
    <dgm:pt modelId="{B7B840CC-0BC0-4508-B389-A3E27DEE3946}">
      <dgm:prSet custT="1"/>
      <dgm:spPr/>
      <dgm:t>
        <a:bodyPr/>
        <a:lstStyle/>
        <a:p>
          <a:pPr rtl="0"/>
          <a:r>
            <a:rPr lang="en-US" sz="1600" b="0" baseline="0" dirty="0" smtClean="0"/>
            <a:t>When the bug is posted for the first time, its state will be </a:t>
          </a:r>
          <a:r>
            <a:rPr lang="en-US" sz="1600" b="1" baseline="0" dirty="0" smtClean="0"/>
            <a:t>“New”</a:t>
          </a:r>
          <a:r>
            <a:rPr lang="en-US" sz="1600" b="0" baseline="0" dirty="0" smtClean="0"/>
            <a:t>. This means that the bug is identified but not yet approved.</a:t>
          </a:r>
          <a:endParaRPr lang="en-US" sz="1600" b="1" baseline="0" dirty="0"/>
        </a:p>
      </dgm:t>
    </dgm:pt>
    <dgm:pt modelId="{14DE84FB-50EF-4579-A03D-F42D073297B7}" type="parTrans" cxnId="{395B044D-3E76-47EE-A122-B1E4773CDC4D}">
      <dgm:prSet/>
      <dgm:spPr/>
      <dgm:t>
        <a:bodyPr/>
        <a:lstStyle/>
        <a:p>
          <a:endParaRPr lang="en-US" sz="1600"/>
        </a:p>
      </dgm:t>
    </dgm:pt>
    <dgm:pt modelId="{A1FE5BB4-7E6A-4E52-AD52-489776E99694}" type="sibTrans" cxnId="{395B044D-3E76-47EE-A122-B1E4773CDC4D}">
      <dgm:prSet/>
      <dgm:spPr/>
      <dgm:t>
        <a:bodyPr/>
        <a:lstStyle/>
        <a:p>
          <a:endParaRPr lang="en-US" sz="1600"/>
        </a:p>
      </dgm:t>
    </dgm:pt>
    <dgm:pt modelId="{DDF981A0-32D0-462E-B4B4-356FC70C6D52}">
      <dgm:prSet custT="1"/>
      <dgm:spPr/>
      <dgm:t>
        <a:bodyPr/>
        <a:lstStyle/>
        <a:p>
          <a:pPr rtl="0"/>
          <a:r>
            <a:rPr lang="en-US" sz="1600" b="1" baseline="0" dirty="0" smtClean="0">
              <a:solidFill>
                <a:schemeClr val="tx1"/>
              </a:solidFill>
            </a:rPr>
            <a:t>Open</a:t>
          </a:r>
          <a:endParaRPr lang="en-US" sz="1600" dirty="0">
            <a:solidFill>
              <a:schemeClr val="tx1"/>
            </a:solidFill>
          </a:endParaRPr>
        </a:p>
      </dgm:t>
    </dgm:pt>
    <dgm:pt modelId="{282AB023-B4E0-4D48-8CCD-6D9794252A77}" type="parTrans" cxnId="{CC5E76A3-3C90-4513-9C88-6940BE4EAEA0}">
      <dgm:prSet/>
      <dgm:spPr/>
      <dgm:t>
        <a:bodyPr/>
        <a:lstStyle/>
        <a:p>
          <a:endParaRPr lang="en-US" sz="1600"/>
        </a:p>
      </dgm:t>
    </dgm:pt>
    <dgm:pt modelId="{7AC6238B-5A97-4C2B-9D6B-E78CEF5A2AF7}" type="sibTrans" cxnId="{CC5E76A3-3C90-4513-9C88-6940BE4EAEA0}">
      <dgm:prSet/>
      <dgm:spPr/>
      <dgm:t>
        <a:bodyPr/>
        <a:lstStyle/>
        <a:p>
          <a:endParaRPr lang="en-US" sz="1600"/>
        </a:p>
      </dgm:t>
    </dgm:pt>
    <dgm:pt modelId="{235399D4-E96D-4EE1-AA46-3FC65E32A9E3}">
      <dgm:prSet custT="1"/>
      <dgm:spPr/>
      <dgm:t>
        <a:bodyPr/>
        <a:lstStyle/>
        <a:p>
          <a:pPr rtl="0"/>
          <a:r>
            <a:rPr lang="en-US" sz="1600" b="0" baseline="0" dirty="0" smtClean="0"/>
            <a:t>After a tester has posted a bug, the lead of the tester approves that the bug is genuine and he changes the state as </a:t>
          </a:r>
          <a:r>
            <a:rPr lang="en-US" sz="1600" b="1" baseline="0" dirty="0" smtClean="0"/>
            <a:t>“Open”</a:t>
          </a:r>
          <a:r>
            <a:rPr lang="en-US" sz="1600" b="0" baseline="0" dirty="0" smtClean="0"/>
            <a:t>. </a:t>
          </a:r>
          <a:endParaRPr lang="en-US" sz="1600" b="1" baseline="0" dirty="0"/>
        </a:p>
      </dgm:t>
    </dgm:pt>
    <dgm:pt modelId="{086A5BF4-18B8-460C-9714-C488289007A7}" type="parTrans" cxnId="{79B812B4-81FF-436D-A5AD-F147D121BA40}">
      <dgm:prSet/>
      <dgm:spPr/>
      <dgm:t>
        <a:bodyPr/>
        <a:lstStyle/>
        <a:p>
          <a:endParaRPr lang="en-US" sz="1600"/>
        </a:p>
      </dgm:t>
    </dgm:pt>
    <dgm:pt modelId="{04260503-1996-444B-A676-4E869AFF105D}" type="sibTrans" cxnId="{79B812B4-81FF-436D-A5AD-F147D121BA40}">
      <dgm:prSet/>
      <dgm:spPr/>
      <dgm:t>
        <a:bodyPr/>
        <a:lstStyle/>
        <a:p>
          <a:endParaRPr lang="en-US" sz="1600"/>
        </a:p>
      </dgm:t>
    </dgm:pt>
    <dgm:pt modelId="{627C515A-2E32-4EED-8740-D68672AE0196}">
      <dgm:prSet custT="1"/>
      <dgm:spPr/>
      <dgm:t>
        <a:bodyPr/>
        <a:lstStyle/>
        <a:p>
          <a:pPr rtl="0"/>
          <a:r>
            <a:rPr lang="en-US" sz="1600" b="0" baseline="0" dirty="0" smtClean="0"/>
            <a:t>The lead assigns the bug to the PM or Developer.</a:t>
          </a:r>
          <a:endParaRPr lang="en-US" sz="1600" dirty="0"/>
        </a:p>
      </dgm:t>
    </dgm:pt>
    <dgm:pt modelId="{88AED27C-378C-4902-826E-A70EF96524D4}" type="parTrans" cxnId="{17E21F0E-E848-436D-A9FC-2321CC89AB43}">
      <dgm:prSet/>
      <dgm:spPr/>
      <dgm:t>
        <a:bodyPr/>
        <a:lstStyle/>
        <a:p>
          <a:endParaRPr lang="en-US" sz="1600"/>
        </a:p>
      </dgm:t>
    </dgm:pt>
    <dgm:pt modelId="{06B8D7EB-83B2-48D8-8633-D1943EA9C570}" type="sibTrans" cxnId="{17E21F0E-E848-436D-A9FC-2321CC89AB43}">
      <dgm:prSet/>
      <dgm:spPr/>
      <dgm:t>
        <a:bodyPr/>
        <a:lstStyle/>
        <a:p>
          <a:endParaRPr lang="en-US" sz="1600"/>
        </a:p>
      </dgm:t>
    </dgm:pt>
    <dgm:pt modelId="{64BD8A70-9288-4748-9978-6B9F537D76E3}">
      <dgm:prSet custT="1"/>
      <dgm:spPr/>
      <dgm:t>
        <a:bodyPr/>
        <a:lstStyle/>
        <a:p>
          <a:pPr rtl="0"/>
          <a:r>
            <a:rPr lang="en-US" sz="1600" b="1" baseline="0" dirty="0" smtClean="0">
              <a:solidFill>
                <a:schemeClr val="tx1"/>
              </a:solidFill>
            </a:rPr>
            <a:t>Fixed</a:t>
          </a:r>
          <a:endParaRPr lang="en-US" sz="1600" b="1" baseline="0" dirty="0">
            <a:solidFill>
              <a:schemeClr val="tx1"/>
            </a:solidFill>
          </a:endParaRPr>
        </a:p>
      </dgm:t>
    </dgm:pt>
    <dgm:pt modelId="{5993EA4C-F1C3-4EBB-A4E7-7F7C638A5FCF}" type="parTrans" cxnId="{F94E617B-8A9A-480D-AEB6-F5E94D22AC1E}">
      <dgm:prSet/>
      <dgm:spPr/>
      <dgm:t>
        <a:bodyPr/>
        <a:lstStyle/>
        <a:p>
          <a:endParaRPr lang="en-US" sz="1600"/>
        </a:p>
      </dgm:t>
    </dgm:pt>
    <dgm:pt modelId="{4C372DAB-7963-44B5-8F83-BF69DA7F56BE}" type="sibTrans" cxnId="{F94E617B-8A9A-480D-AEB6-F5E94D22AC1E}">
      <dgm:prSet/>
      <dgm:spPr/>
      <dgm:t>
        <a:bodyPr/>
        <a:lstStyle/>
        <a:p>
          <a:endParaRPr lang="en-US" sz="1600"/>
        </a:p>
      </dgm:t>
    </dgm:pt>
    <dgm:pt modelId="{B72D0662-8204-4F0A-92FB-9A93DD770DDF}">
      <dgm:prSet custT="1"/>
      <dgm:spPr/>
      <dgm:t>
        <a:bodyPr/>
        <a:lstStyle/>
        <a:p>
          <a:pPr rtl="0"/>
          <a:r>
            <a:rPr lang="en-US" sz="1600" b="0" baseline="0" dirty="0" smtClean="0"/>
            <a:t>Developer verifies the defect and fixes the bug, and will assign the bug to the testing team for next round of testing. Before he releases the software with bug fixed, he changes the state of bug to </a:t>
          </a:r>
          <a:r>
            <a:rPr lang="en-US" sz="1600" b="1" baseline="0" dirty="0" smtClean="0"/>
            <a:t>“Fixed”</a:t>
          </a:r>
          <a:r>
            <a:rPr lang="en-US" sz="1600" b="0" baseline="0" dirty="0" smtClean="0"/>
            <a:t>. It specifies that the bug has been fixed and is released to testing team. </a:t>
          </a:r>
          <a:endParaRPr lang="en-US" sz="1600" b="0" baseline="0" dirty="0"/>
        </a:p>
      </dgm:t>
    </dgm:pt>
    <dgm:pt modelId="{22F503F8-2FCA-477B-990E-79002E48354D}" type="parTrans" cxnId="{B7D2FDEC-AAA7-4DDB-AC77-2C3BE1A3BE5F}">
      <dgm:prSet/>
      <dgm:spPr/>
      <dgm:t>
        <a:bodyPr/>
        <a:lstStyle/>
        <a:p>
          <a:endParaRPr lang="en-US" sz="1600"/>
        </a:p>
      </dgm:t>
    </dgm:pt>
    <dgm:pt modelId="{112CC3A2-58C8-4C82-9F66-6DA4EAD3651E}" type="sibTrans" cxnId="{B7D2FDEC-AAA7-4DDB-AC77-2C3BE1A3BE5F}">
      <dgm:prSet/>
      <dgm:spPr/>
      <dgm:t>
        <a:bodyPr/>
        <a:lstStyle/>
        <a:p>
          <a:endParaRPr lang="en-US" sz="1600"/>
        </a:p>
      </dgm:t>
    </dgm:pt>
    <dgm:pt modelId="{8F9CBFEC-EAAE-4834-9B9C-B92CF807713C}">
      <dgm:prSet custT="1"/>
      <dgm:spPr/>
      <dgm:t>
        <a:bodyPr/>
        <a:lstStyle/>
        <a:p>
          <a:pPr rtl="0"/>
          <a:r>
            <a:rPr lang="en-US" sz="1600" b="1" baseline="0" dirty="0" smtClean="0">
              <a:solidFill>
                <a:schemeClr val="tx1"/>
              </a:solidFill>
            </a:rPr>
            <a:t>Closed</a:t>
          </a:r>
          <a:r>
            <a:rPr lang="en-US" sz="1600" b="0" baseline="0" dirty="0" smtClean="0">
              <a:solidFill>
                <a:schemeClr val="tx1"/>
              </a:solidFill>
            </a:rPr>
            <a:t> </a:t>
          </a:r>
          <a:endParaRPr lang="en-US" sz="1600" dirty="0">
            <a:solidFill>
              <a:schemeClr val="tx1"/>
            </a:solidFill>
          </a:endParaRPr>
        </a:p>
      </dgm:t>
    </dgm:pt>
    <dgm:pt modelId="{5F42C7F4-0D65-41E1-97AE-38B0C42181F9}" type="parTrans" cxnId="{6B2DB5F4-C8C0-4789-BA6D-A9F5FF73616F}">
      <dgm:prSet/>
      <dgm:spPr/>
      <dgm:t>
        <a:bodyPr/>
        <a:lstStyle/>
        <a:p>
          <a:endParaRPr lang="en-US" sz="1600"/>
        </a:p>
      </dgm:t>
    </dgm:pt>
    <dgm:pt modelId="{6AD7CAD7-504E-44DD-BB4E-4EB6A4D90518}" type="sibTrans" cxnId="{6B2DB5F4-C8C0-4789-BA6D-A9F5FF73616F}">
      <dgm:prSet/>
      <dgm:spPr/>
      <dgm:t>
        <a:bodyPr/>
        <a:lstStyle/>
        <a:p>
          <a:endParaRPr lang="en-US" sz="1600"/>
        </a:p>
      </dgm:t>
    </dgm:pt>
    <dgm:pt modelId="{EB6B43B7-4BD4-4DE1-9F0F-B422D5FA9634}">
      <dgm:prSet custT="1"/>
      <dgm:spPr/>
      <dgm:t>
        <a:bodyPr/>
        <a:lstStyle/>
        <a:p>
          <a:pPr rtl="0"/>
          <a:r>
            <a:rPr lang="en-US" sz="1600" b="0" baseline="0" dirty="0" smtClean="0"/>
            <a:t>Once the bug is fixed, it is tested by the tester. If the tester feels that the bug no longer exists in the software, he changes the status of the bug to </a:t>
          </a:r>
          <a:r>
            <a:rPr lang="en-US" sz="1600" b="1" baseline="0" dirty="0" smtClean="0"/>
            <a:t>“Closed”</a:t>
          </a:r>
          <a:r>
            <a:rPr lang="en-US" sz="1600" b="0" baseline="0" dirty="0" smtClean="0"/>
            <a:t>. This state means that the bug is fixed, tested and closed.</a:t>
          </a:r>
          <a:endParaRPr lang="en-US" sz="1600" dirty="0"/>
        </a:p>
      </dgm:t>
    </dgm:pt>
    <dgm:pt modelId="{D7D5DB4C-BA88-4244-9833-47A95B4112B0}" type="parTrans" cxnId="{6FABE2C5-28A7-4C9F-AD9E-1AB7AABDE136}">
      <dgm:prSet/>
      <dgm:spPr/>
      <dgm:t>
        <a:bodyPr/>
        <a:lstStyle/>
        <a:p>
          <a:endParaRPr lang="en-US" sz="1600"/>
        </a:p>
      </dgm:t>
    </dgm:pt>
    <dgm:pt modelId="{A301E8FB-3733-4672-BCD4-7AA98F1F6DE6}" type="sibTrans" cxnId="{6FABE2C5-28A7-4C9F-AD9E-1AB7AABDE136}">
      <dgm:prSet/>
      <dgm:spPr/>
      <dgm:t>
        <a:bodyPr/>
        <a:lstStyle/>
        <a:p>
          <a:endParaRPr lang="en-US" sz="1600"/>
        </a:p>
      </dgm:t>
    </dgm:pt>
    <dgm:pt modelId="{966E585A-925A-48FC-ABAD-751B9F75FAB9}" type="pres">
      <dgm:prSet presAssocID="{515AADE9-2DAC-4D6B-8B1A-5D701E15BF9B}" presName="linear" presStyleCnt="0">
        <dgm:presLayoutVars>
          <dgm:animLvl val="lvl"/>
          <dgm:resizeHandles val="exact"/>
        </dgm:presLayoutVars>
      </dgm:prSet>
      <dgm:spPr/>
      <dgm:t>
        <a:bodyPr/>
        <a:lstStyle/>
        <a:p>
          <a:endParaRPr lang="en-US"/>
        </a:p>
      </dgm:t>
    </dgm:pt>
    <dgm:pt modelId="{E3FED5F1-AF8B-4FDF-909F-2A6AAA58F32D}" type="pres">
      <dgm:prSet presAssocID="{8227882B-3F68-49C1-927D-A1EE94360EE9}" presName="parentText" presStyleLbl="node1" presStyleIdx="0" presStyleCnt="4">
        <dgm:presLayoutVars>
          <dgm:chMax val="0"/>
          <dgm:bulletEnabled val="1"/>
        </dgm:presLayoutVars>
      </dgm:prSet>
      <dgm:spPr/>
      <dgm:t>
        <a:bodyPr/>
        <a:lstStyle/>
        <a:p>
          <a:endParaRPr lang="en-US"/>
        </a:p>
      </dgm:t>
    </dgm:pt>
    <dgm:pt modelId="{CC3A36AF-3C30-484E-953A-E1A77F17F417}" type="pres">
      <dgm:prSet presAssocID="{8227882B-3F68-49C1-927D-A1EE94360EE9}" presName="childText" presStyleLbl="revTx" presStyleIdx="0" presStyleCnt="4">
        <dgm:presLayoutVars>
          <dgm:bulletEnabled val="1"/>
        </dgm:presLayoutVars>
      </dgm:prSet>
      <dgm:spPr/>
      <dgm:t>
        <a:bodyPr/>
        <a:lstStyle/>
        <a:p>
          <a:endParaRPr lang="en-US"/>
        </a:p>
      </dgm:t>
    </dgm:pt>
    <dgm:pt modelId="{AD7E245B-B430-4F99-9065-2A176061401A}" type="pres">
      <dgm:prSet presAssocID="{DDF981A0-32D0-462E-B4B4-356FC70C6D52}" presName="parentText" presStyleLbl="node1" presStyleIdx="1" presStyleCnt="4">
        <dgm:presLayoutVars>
          <dgm:chMax val="0"/>
          <dgm:bulletEnabled val="1"/>
        </dgm:presLayoutVars>
      </dgm:prSet>
      <dgm:spPr/>
      <dgm:t>
        <a:bodyPr/>
        <a:lstStyle/>
        <a:p>
          <a:endParaRPr lang="en-US"/>
        </a:p>
      </dgm:t>
    </dgm:pt>
    <dgm:pt modelId="{53269FCF-4C4C-4443-B4AC-4629F3FA43F9}" type="pres">
      <dgm:prSet presAssocID="{DDF981A0-32D0-462E-B4B4-356FC70C6D52}" presName="childText" presStyleLbl="revTx" presStyleIdx="1" presStyleCnt="4">
        <dgm:presLayoutVars>
          <dgm:bulletEnabled val="1"/>
        </dgm:presLayoutVars>
      </dgm:prSet>
      <dgm:spPr/>
      <dgm:t>
        <a:bodyPr/>
        <a:lstStyle/>
        <a:p>
          <a:endParaRPr lang="en-US"/>
        </a:p>
      </dgm:t>
    </dgm:pt>
    <dgm:pt modelId="{C20DA325-F717-4564-A819-AFDCD7D23ED5}" type="pres">
      <dgm:prSet presAssocID="{64BD8A70-9288-4748-9978-6B9F537D76E3}" presName="parentText" presStyleLbl="node1" presStyleIdx="2" presStyleCnt="4">
        <dgm:presLayoutVars>
          <dgm:chMax val="0"/>
          <dgm:bulletEnabled val="1"/>
        </dgm:presLayoutVars>
      </dgm:prSet>
      <dgm:spPr/>
      <dgm:t>
        <a:bodyPr/>
        <a:lstStyle/>
        <a:p>
          <a:endParaRPr lang="en-US"/>
        </a:p>
      </dgm:t>
    </dgm:pt>
    <dgm:pt modelId="{F76F8DD3-0010-4E31-8955-80D8E5438FD3}" type="pres">
      <dgm:prSet presAssocID="{64BD8A70-9288-4748-9978-6B9F537D76E3}" presName="childText" presStyleLbl="revTx" presStyleIdx="2" presStyleCnt="4">
        <dgm:presLayoutVars>
          <dgm:bulletEnabled val="1"/>
        </dgm:presLayoutVars>
      </dgm:prSet>
      <dgm:spPr/>
      <dgm:t>
        <a:bodyPr/>
        <a:lstStyle/>
        <a:p>
          <a:endParaRPr lang="en-US"/>
        </a:p>
      </dgm:t>
    </dgm:pt>
    <dgm:pt modelId="{1AA1FC59-0BB5-4E4A-BE7D-299000A6631D}" type="pres">
      <dgm:prSet presAssocID="{8F9CBFEC-EAAE-4834-9B9C-B92CF807713C}" presName="parentText" presStyleLbl="node1" presStyleIdx="3" presStyleCnt="4">
        <dgm:presLayoutVars>
          <dgm:chMax val="0"/>
          <dgm:bulletEnabled val="1"/>
        </dgm:presLayoutVars>
      </dgm:prSet>
      <dgm:spPr/>
      <dgm:t>
        <a:bodyPr/>
        <a:lstStyle/>
        <a:p>
          <a:endParaRPr lang="en-US"/>
        </a:p>
      </dgm:t>
    </dgm:pt>
    <dgm:pt modelId="{BC0B1ACC-75AB-4DB8-B966-F299BD2792E6}" type="pres">
      <dgm:prSet presAssocID="{8F9CBFEC-EAAE-4834-9B9C-B92CF807713C}" presName="childText" presStyleLbl="revTx" presStyleIdx="3" presStyleCnt="4">
        <dgm:presLayoutVars>
          <dgm:bulletEnabled val="1"/>
        </dgm:presLayoutVars>
      </dgm:prSet>
      <dgm:spPr/>
      <dgm:t>
        <a:bodyPr/>
        <a:lstStyle/>
        <a:p>
          <a:endParaRPr lang="en-US"/>
        </a:p>
      </dgm:t>
    </dgm:pt>
  </dgm:ptLst>
  <dgm:cxnLst>
    <dgm:cxn modelId="{2E782201-103B-461D-AC1D-44B0EDF741EF}" type="presOf" srcId="{8F9CBFEC-EAAE-4834-9B9C-B92CF807713C}" destId="{1AA1FC59-0BB5-4E4A-BE7D-299000A6631D}" srcOrd="0" destOrd="0" presId="urn:microsoft.com/office/officeart/2005/8/layout/vList2"/>
    <dgm:cxn modelId="{CC5E76A3-3C90-4513-9C88-6940BE4EAEA0}" srcId="{515AADE9-2DAC-4D6B-8B1A-5D701E15BF9B}" destId="{DDF981A0-32D0-462E-B4B4-356FC70C6D52}" srcOrd="1" destOrd="0" parTransId="{282AB023-B4E0-4D48-8CCD-6D9794252A77}" sibTransId="{7AC6238B-5A97-4C2B-9D6B-E78CEF5A2AF7}"/>
    <dgm:cxn modelId="{FA4D88A7-066D-458E-BDE1-2FCC535BAC92}" type="presOf" srcId="{235399D4-E96D-4EE1-AA46-3FC65E32A9E3}" destId="{53269FCF-4C4C-4443-B4AC-4629F3FA43F9}" srcOrd="0" destOrd="0" presId="urn:microsoft.com/office/officeart/2005/8/layout/vList2"/>
    <dgm:cxn modelId="{B7D2FDEC-AAA7-4DDB-AC77-2C3BE1A3BE5F}" srcId="{64BD8A70-9288-4748-9978-6B9F537D76E3}" destId="{B72D0662-8204-4F0A-92FB-9A93DD770DDF}" srcOrd="0" destOrd="0" parTransId="{22F503F8-2FCA-477B-990E-79002E48354D}" sibTransId="{112CC3A2-58C8-4C82-9F66-6DA4EAD3651E}"/>
    <dgm:cxn modelId="{659E11B2-76E2-45D2-B357-4E41B399CD64}" type="presOf" srcId="{627C515A-2E32-4EED-8740-D68672AE0196}" destId="{53269FCF-4C4C-4443-B4AC-4629F3FA43F9}" srcOrd="0" destOrd="1" presId="urn:microsoft.com/office/officeart/2005/8/layout/vList2"/>
    <dgm:cxn modelId="{F94E617B-8A9A-480D-AEB6-F5E94D22AC1E}" srcId="{515AADE9-2DAC-4D6B-8B1A-5D701E15BF9B}" destId="{64BD8A70-9288-4748-9978-6B9F537D76E3}" srcOrd="2" destOrd="0" parTransId="{5993EA4C-F1C3-4EBB-A4E7-7F7C638A5FCF}" sibTransId="{4C372DAB-7963-44B5-8F83-BF69DA7F56BE}"/>
    <dgm:cxn modelId="{6FABE2C5-28A7-4C9F-AD9E-1AB7AABDE136}" srcId="{8F9CBFEC-EAAE-4834-9B9C-B92CF807713C}" destId="{EB6B43B7-4BD4-4DE1-9F0F-B422D5FA9634}" srcOrd="0" destOrd="0" parTransId="{D7D5DB4C-BA88-4244-9833-47A95B4112B0}" sibTransId="{A301E8FB-3733-4672-BCD4-7AA98F1F6DE6}"/>
    <dgm:cxn modelId="{FAD36A61-1310-4BB2-97D1-C5AE7792DCB3}" type="presOf" srcId="{EB6B43B7-4BD4-4DE1-9F0F-B422D5FA9634}" destId="{BC0B1ACC-75AB-4DB8-B966-F299BD2792E6}" srcOrd="0" destOrd="0" presId="urn:microsoft.com/office/officeart/2005/8/layout/vList2"/>
    <dgm:cxn modelId="{395B044D-3E76-47EE-A122-B1E4773CDC4D}" srcId="{8227882B-3F68-49C1-927D-A1EE94360EE9}" destId="{B7B840CC-0BC0-4508-B389-A3E27DEE3946}" srcOrd="0" destOrd="0" parTransId="{14DE84FB-50EF-4579-A03D-F42D073297B7}" sibTransId="{A1FE5BB4-7E6A-4E52-AD52-489776E99694}"/>
    <dgm:cxn modelId="{E5F584C1-B52F-4EA9-B196-DAF5F4033162}" type="presOf" srcId="{DDF981A0-32D0-462E-B4B4-356FC70C6D52}" destId="{AD7E245B-B430-4F99-9065-2A176061401A}" srcOrd="0" destOrd="0" presId="urn:microsoft.com/office/officeart/2005/8/layout/vList2"/>
    <dgm:cxn modelId="{6B2DB5F4-C8C0-4789-BA6D-A9F5FF73616F}" srcId="{515AADE9-2DAC-4D6B-8B1A-5D701E15BF9B}" destId="{8F9CBFEC-EAAE-4834-9B9C-B92CF807713C}" srcOrd="3" destOrd="0" parTransId="{5F42C7F4-0D65-41E1-97AE-38B0C42181F9}" sibTransId="{6AD7CAD7-504E-44DD-BB4E-4EB6A4D90518}"/>
    <dgm:cxn modelId="{A6E90EE9-F3C4-4BE3-AC83-0BA30C852DE1}" type="presOf" srcId="{B72D0662-8204-4F0A-92FB-9A93DD770DDF}" destId="{F76F8DD3-0010-4E31-8955-80D8E5438FD3}" srcOrd="0" destOrd="0" presId="urn:microsoft.com/office/officeart/2005/8/layout/vList2"/>
    <dgm:cxn modelId="{17E21F0E-E848-436D-A9FC-2321CC89AB43}" srcId="{DDF981A0-32D0-462E-B4B4-356FC70C6D52}" destId="{627C515A-2E32-4EED-8740-D68672AE0196}" srcOrd="1" destOrd="0" parTransId="{88AED27C-378C-4902-826E-A70EF96524D4}" sibTransId="{06B8D7EB-83B2-48D8-8633-D1943EA9C570}"/>
    <dgm:cxn modelId="{59F1C328-EF18-4CEC-AD1E-F787DE5AB442}" type="presOf" srcId="{515AADE9-2DAC-4D6B-8B1A-5D701E15BF9B}" destId="{966E585A-925A-48FC-ABAD-751B9F75FAB9}" srcOrd="0" destOrd="0" presId="urn:microsoft.com/office/officeart/2005/8/layout/vList2"/>
    <dgm:cxn modelId="{925DF0EF-A118-4C7C-AA09-84E47D79BE50}" srcId="{515AADE9-2DAC-4D6B-8B1A-5D701E15BF9B}" destId="{8227882B-3F68-49C1-927D-A1EE94360EE9}" srcOrd="0" destOrd="0" parTransId="{E94883D6-885C-4A59-9A33-96E16D597A7B}" sibTransId="{27CE7CF3-C2DC-4E21-8D34-83A987EC51CB}"/>
    <dgm:cxn modelId="{898DB0C1-A7FE-4A5C-8ED1-98219EAB18FE}" type="presOf" srcId="{64BD8A70-9288-4748-9978-6B9F537D76E3}" destId="{C20DA325-F717-4564-A819-AFDCD7D23ED5}" srcOrd="0" destOrd="0" presId="urn:microsoft.com/office/officeart/2005/8/layout/vList2"/>
    <dgm:cxn modelId="{79B812B4-81FF-436D-A5AD-F147D121BA40}" srcId="{DDF981A0-32D0-462E-B4B4-356FC70C6D52}" destId="{235399D4-E96D-4EE1-AA46-3FC65E32A9E3}" srcOrd="0" destOrd="0" parTransId="{086A5BF4-18B8-460C-9714-C488289007A7}" sibTransId="{04260503-1996-444B-A676-4E869AFF105D}"/>
    <dgm:cxn modelId="{D19A1367-DF55-409A-8853-0868E81A5D8B}" type="presOf" srcId="{B7B840CC-0BC0-4508-B389-A3E27DEE3946}" destId="{CC3A36AF-3C30-484E-953A-E1A77F17F417}" srcOrd="0" destOrd="0" presId="urn:microsoft.com/office/officeart/2005/8/layout/vList2"/>
    <dgm:cxn modelId="{1F70A683-129B-4686-9367-E9FCD58A538C}" type="presOf" srcId="{8227882B-3F68-49C1-927D-A1EE94360EE9}" destId="{E3FED5F1-AF8B-4FDF-909F-2A6AAA58F32D}" srcOrd="0" destOrd="0" presId="urn:microsoft.com/office/officeart/2005/8/layout/vList2"/>
    <dgm:cxn modelId="{07134C4A-011C-4622-A1A9-058421EFA537}" type="presParOf" srcId="{966E585A-925A-48FC-ABAD-751B9F75FAB9}" destId="{E3FED5F1-AF8B-4FDF-909F-2A6AAA58F32D}" srcOrd="0" destOrd="0" presId="urn:microsoft.com/office/officeart/2005/8/layout/vList2"/>
    <dgm:cxn modelId="{F908941B-5CCB-4F26-B5C4-4510654D17E9}" type="presParOf" srcId="{966E585A-925A-48FC-ABAD-751B9F75FAB9}" destId="{CC3A36AF-3C30-484E-953A-E1A77F17F417}" srcOrd="1" destOrd="0" presId="urn:microsoft.com/office/officeart/2005/8/layout/vList2"/>
    <dgm:cxn modelId="{2534F0CB-EBCC-42EB-ABC3-8AA1BBFBE816}" type="presParOf" srcId="{966E585A-925A-48FC-ABAD-751B9F75FAB9}" destId="{AD7E245B-B430-4F99-9065-2A176061401A}" srcOrd="2" destOrd="0" presId="urn:microsoft.com/office/officeart/2005/8/layout/vList2"/>
    <dgm:cxn modelId="{796A7F09-2602-48A0-B0AB-CCF03ADDD594}" type="presParOf" srcId="{966E585A-925A-48FC-ABAD-751B9F75FAB9}" destId="{53269FCF-4C4C-4443-B4AC-4629F3FA43F9}" srcOrd="3" destOrd="0" presId="urn:microsoft.com/office/officeart/2005/8/layout/vList2"/>
    <dgm:cxn modelId="{538AB6E7-4003-4E09-83AF-0761CCDD8533}" type="presParOf" srcId="{966E585A-925A-48FC-ABAD-751B9F75FAB9}" destId="{C20DA325-F717-4564-A819-AFDCD7D23ED5}" srcOrd="4" destOrd="0" presId="urn:microsoft.com/office/officeart/2005/8/layout/vList2"/>
    <dgm:cxn modelId="{30784ACC-5B57-4F78-8EDB-689B7B66E3C5}" type="presParOf" srcId="{966E585A-925A-48FC-ABAD-751B9F75FAB9}" destId="{F76F8DD3-0010-4E31-8955-80D8E5438FD3}" srcOrd="5" destOrd="0" presId="urn:microsoft.com/office/officeart/2005/8/layout/vList2"/>
    <dgm:cxn modelId="{F0BE5EF8-BD53-4659-845D-CF4EF5EA552E}" type="presParOf" srcId="{966E585A-925A-48FC-ABAD-751B9F75FAB9}" destId="{1AA1FC59-0BB5-4E4A-BE7D-299000A6631D}" srcOrd="6" destOrd="0" presId="urn:microsoft.com/office/officeart/2005/8/layout/vList2"/>
    <dgm:cxn modelId="{28EF92CB-F94A-43CE-A485-1917965D9190}" type="presParOf" srcId="{966E585A-925A-48FC-ABAD-751B9F75FAB9}" destId="{BC0B1ACC-75AB-4DB8-B966-F299BD2792E6}"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9A59FB2-9852-4185-A153-2FE462C92B95}" type="doc">
      <dgm:prSet loTypeId="urn:microsoft.com/office/officeart/2005/8/layout/vList2" loCatId="list" qsTypeId="urn:microsoft.com/office/officeart/2005/8/quickstyle/simple5" qsCatId="simple" csTypeId="urn:microsoft.com/office/officeart/2005/8/colors/colorful1#13" csCatId="colorful" phldr="1"/>
      <dgm:spPr/>
      <dgm:t>
        <a:bodyPr/>
        <a:lstStyle/>
        <a:p>
          <a:endParaRPr lang="en-US"/>
        </a:p>
      </dgm:t>
    </dgm:pt>
    <dgm:pt modelId="{6D6C2E55-5FE6-4556-B52B-8E1920DCB5F9}">
      <dgm:prSet phldrT="[Text]" custT="1"/>
      <dgm:spPr/>
      <dgm:t>
        <a:bodyPr/>
        <a:lstStyle/>
        <a:p>
          <a:r>
            <a:rPr lang="en-US" sz="1800" b="1" dirty="0" smtClean="0">
              <a:solidFill>
                <a:schemeClr val="tx1"/>
              </a:solidFill>
              <a:latin typeface="+mn-lt"/>
            </a:rPr>
            <a:t>Deferred</a:t>
          </a:r>
          <a:endParaRPr lang="en-US" sz="1800" b="1" dirty="0">
            <a:solidFill>
              <a:schemeClr val="tx1"/>
            </a:solidFill>
            <a:latin typeface="+mn-lt"/>
          </a:endParaRPr>
        </a:p>
      </dgm:t>
    </dgm:pt>
    <dgm:pt modelId="{04F532C2-C6C2-4881-AC57-10436101C7E2}" type="parTrans" cxnId="{189482F5-BA12-41BA-AB7A-AC51EDC7A8CC}">
      <dgm:prSet/>
      <dgm:spPr/>
      <dgm:t>
        <a:bodyPr/>
        <a:lstStyle/>
        <a:p>
          <a:endParaRPr lang="en-US" sz="2000">
            <a:latin typeface="+mn-lt"/>
          </a:endParaRPr>
        </a:p>
      </dgm:t>
    </dgm:pt>
    <dgm:pt modelId="{8E944123-F3B7-4F53-8F6F-050AF098E805}" type="sibTrans" cxnId="{189482F5-BA12-41BA-AB7A-AC51EDC7A8CC}">
      <dgm:prSet/>
      <dgm:spPr/>
      <dgm:t>
        <a:bodyPr/>
        <a:lstStyle/>
        <a:p>
          <a:endParaRPr lang="en-US" sz="2000">
            <a:latin typeface="+mn-lt"/>
          </a:endParaRPr>
        </a:p>
      </dgm:t>
    </dgm:pt>
    <dgm:pt modelId="{7396E778-4D03-4EE0-812E-808F0A66715E}">
      <dgm:prSet phldrT="[Text]" custT="1"/>
      <dgm:spPr/>
      <dgm:t>
        <a:bodyPr/>
        <a:lstStyle/>
        <a:p>
          <a:r>
            <a:rPr lang="en-US" sz="1600" dirty="0" smtClean="0">
              <a:latin typeface="+mn-lt"/>
            </a:rPr>
            <a:t>If development team decided to fix the bug in the next release then defect status is changed to </a:t>
          </a:r>
          <a:r>
            <a:rPr lang="en-US" sz="1600" b="1" dirty="0" smtClean="0">
              <a:latin typeface="+mn-lt"/>
            </a:rPr>
            <a:t>“Deferred”</a:t>
          </a:r>
          <a:r>
            <a:rPr lang="en-US" sz="1600" dirty="0" smtClean="0">
              <a:latin typeface="+mn-lt"/>
            </a:rPr>
            <a:t>. </a:t>
          </a:r>
          <a:endParaRPr lang="en-US" sz="1600" dirty="0">
            <a:latin typeface="+mn-lt"/>
          </a:endParaRPr>
        </a:p>
      </dgm:t>
    </dgm:pt>
    <dgm:pt modelId="{6C1F82E9-1007-4835-B14D-89FDDC543E43}" type="parTrans" cxnId="{4C211103-F83E-4B60-99EE-9CACD120B392}">
      <dgm:prSet/>
      <dgm:spPr/>
      <dgm:t>
        <a:bodyPr/>
        <a:lstStyle/>
        <a:p>
          <a:endParaRPr lang="en-US" sz="2000">
            <a:latin typeface="+mn-lt"/>
          </a:endParaRPr>
        </a:p>
      </dgm:t>
    </dgm:pt>
    <dgm:pt modelId="{D2B09020-2C3B-4313-9844-B572B3C13E37}" type="sibTrans" cxnId="{4C211103-F83E-4B60-99EE-9CACD120B392}">
      <dgm:prSet/>
      <dgm:spPr/>
      <dgm:t>
        <a:bodyPr/>
        <a:lstStyle/>
        <a:p>
          <a:endParaRPr lang="en-US" sz="2000">
            <a:latin typeface="+mn-lt"/>
          </a:endParaRPr>
        </a:p>
      </dgm:t>
    </dgm:pt>
    <dgm:pt modelId="{FC2DE2B7-80B2-42F2-A82F-C2B35351793C}">
      <dgm:prSet custT="1"/>
      <dgm:spPr/>
      <dgm:t>
        <a:bodyPr/>
        <a:lstStyle/>
        <a:p>
          <a:r>
            <a:rPr lang="en-US" sz="1800" b="1" dirty="0" smtClean="0">
              <a:solidFill>
                <a:schemeClr val="tx1"/>
              </a:solidFill>
              <a:latin typeface="+mn-lt"/>
              <a:cs typeface="Arial" charset="0"/>
            </a:rPr>
            <a:t>Re-Open</a:t>
          </a:r>
          <a:r>
            <a:rPr lang="en-US" sz="1800" dirty="0" smtClean="0">
              <a:solidFill>
                <a:schemeClr val="tx1"/>
              </a:solidFill>
              <a:latin typeface="+mn-lt"/>
              <a:cs typeface="Arial" charset="0"/>
            </a:rPr>
            <a:t> </a:t>
          </a:r>
        </a:p>
      </dgm:t>
    </dgm:pt>
    <dgm:pt modelId="{E067D22C-E9B4-4817-A57F-FFD0DA05FC17}" type="parTrans" cxnId="{B8FDAC53-A6FB-470B-8232-182811278DC8}">
      <dgm:prSet/>
      <dgm:spPr/>
      <dgm:t>
        <a:bodyPr/>
        <a:lstStyle/>
        <a:p>
          <a:endParaRPr lang="en-US" sz="2000">
            <a:latin typeface="+mn-lt"/>
          </a:endParaRPr>
        </a:p>
      </dgm:t>
    </dgm:pt>
    <dgm:pt modelId="{D1DA10A8-4F2A-46ED-BEA4-C27E2C789FCC}" type="sibTrans" cxnId="{B8FDAC53-A6FB-470B-8232-182811278DC8}">
      <dgm:prSet/>
      <dgm:spPr/>
      <dgm:t>
        <a:bodyPr/>
        <a:lstStyle/>
        <a:p>
          <a:endParaRPr lang="en-US" sz="2000">
            <a:latin typeface="+mn-lt"/>
          </a:endParaRPr>
        </a:p>
      </dgm:t>
    </dgm:pt>
    <dgm:pt modelId="{FFC86D3C-E3CE-403A-A4F5-602084E1A2D0}">
      <dgm:prSet custT="1"/>
      <dgm:spPr/>
      <dgm:t>
        <a:bodyPr/>
        <a:lstStyle/>
        <a:p>
          <a:r>
            <a:rPr lang="en-US" sz="1600" dirty="0" smtClean="0">
              <a:latin typeface="+mn-lt"/>
              <a:cs typeface="Arial" charset="0"/>
            </a:rPr>
            <a:t>If the bug still exists even after the bug is fixed by the developer, the tester changes the status to “Re-Open”. The bug traverses the life cycle once again. </a:t>
          </a:r>
          <a:endParaRPr lang="en-US" sz="1600" b="1" dirty="0" smtClean="0">
            <a:latin typeface="+mn-lt"/>
            <a:cs typeface="Arial" charset="0"/>
          </a:endParaRPr>
        </a:p>
      </dgm:t>
    </dgm:pt>
    <dgm:pt modelId="{7B372282-068E-4448-A5BF-AFFD385C5CFB}" type="parTrans" cxnId="{0B6DB4B3-79B9-4D84-AF93-E2DD16700289}">
      <dgm:prSet/>
      <dgm:spPr/>
      <dgm:t>
        <a:bodyPr/>
        <a:lstStyle/>
        <a:p>
          <a:endParaRPr lang="en-US" sz="2000">
            <a:latin typeface="+mn-lt"/>
          </a:endParaRPr>
        </a:p>
      </dgm:t>
    </dgm:pt>
    <dgm:pt modelId="{2DC46595-4567-4ADB-A057-82CDE168F5C5}" type="sibTrans" cxnId="{0B6DB4B3-79B9-4D84-AF93-E2DD16700289}">
      <dgm:prSet/>
      <dgm:spPr/>
      <dgm:t>
        <a:bodyPr/>
        <a:lstStyle/>
        <a:p>
          <a:endParaRPr lang="en-US" sz="2000">
            <a:latin typeface="+mn-lt"/>
          </a:endParaRPr>
        </a:p>
      </dgm:t>
    </dgm:pt>
    <dgm:pt modelId="{15A79564-DF74-413D-A0C3-4727B8F3F615}">
      <dgm:prSet custT="1"/>
      <dgm:spPr/>
      <dgm:t>
        <a:bodyPr/>
        <a:lstStyle/>
        <a:p>
          <a:r>
            <a:rPr lang="en-US" sz="1800" b="1" dirty="0" smtClean="0">
              <a:solidFill>
                <a:schemeClr val="tx1"/>
              </a:solidFill>
              <a:latin typeface="+mn-lt"/>
              <a:cs typeface="Arial" charset="0"/>
            </a:rPr>
            <a:t>Duplicate</a:t>
          </a:r>
          <a:r>
            <a:rPr lang="en-US" sz="1800" dirty="0" smtClean="0">
              <a:latin typeface="+mn-lt"/>
              <a:cs typeface="Arial" charset="0"/>
            </a:rPr>
            <a:t> </a:t>
          </a:r>
          <a:endParaRPr lang="en-US" sz="1800" b="1" dirty="0">
            <a:latin typeface="+mn-lt"/>
          </a:endParaRPr>
        </a:p>
      </dgm:t>
    </dgm:pt>
    <dgm:pt modelId="{9FAB1702-333F-4C20-9B62-A38A8AF91E9F}" type="parTrans" cxnId="{594F7A55-64C8-4D07-A3D6-7DB161AC729A}">
      <dgm:prSet/>
      <dgm:spPr/>
      <dgm:t>
        <a:bodyPr/>
        <a:lstStyle/>
        <a:p>
          <a:endParaRPr lang="en-US" sz="2000">
            <a:latin typeface="+mn-lt"/>
          </a:endParaRPr>
        </a:p>
      </dgm:t>
    </dgm:pt>
    <dgm:pt modelId="{28C62BAA-207E-4D01-9DB8-351742E307A3}" type="sibTrans" cxnId="{594F7A55-64C8-4D07-A3D6-7DB161AC729A}">
      <dgm:prSet/>
      <dgm:spPr/>
      <dgm:t>
        <a:bodyPr/>
        <a:lstStyle/>
        <a:p>
          <a:endParaRPr lang="en-US" sz="2000">
            <a:latin typeface="+mn-lt"/>
          </a:endParaRPr>
        </a:p>
      </dgm:t>
    </dgm:pt>
    <dgm:pt modelId="{2AF9E1A8-1F5F-49EA-A6B5-61B124EEC07F}">
      <dgm:prSet custT="1"/>
      <dgm:spPr/>
      <dgm:t>
        <a:bodyPr/>
        <a:lstStyle/>
        <a:p>
          <a:r>
            <a:rPr lang="en-US" sz="1600" dirty="0" smtClean="0">
              <a:latin typeface="+mn-lt"/>
              <a:cs typeface="Arial" charset="0"/>
            </a:rPr>
            <a:t>If the bug is repeated twice or the two bugs mention the same concept of the bug, then one bug status is changed to </a:t>
          </a:r>
          <a:r>
            <a:rPr lang="en-US" sz="1600" b="1" dirty="0" smtClean="0">
              <a:latin typeface="+mn-lt"/>
              <a:cs typeface="Arial" charset="0"/>
            </a:rPr>
            <a:t>“Duplicate”</a:t>
          </a:r>
          <a:r>
            <a:rPr lang="en-US" sz="1600" dirty="0" smtClean="0">
              <a:latin typeface="+mn-lt"/>
              <a:cs typeface="Arial" charset="0"/>
            </a:rPr>
            <a:t>.</a:t>
          </a:r>
          <a:endParaRPr lang="en-US" sz="1600" dirty="0">
            <a:latin typeface="+mn-lt"/>
          </a:endParaRPr>
        </a:p>
      </dgm:t>
    </dgm:pt>
    <dgm:pt modelId="{0AAABF2C-0DDD-4219-8E0B-17C23F16DC4A}" type="parTrans" cxnId="{3A2079FB-360C-4975-92C1-CB04B1056AC7}">
      <dgm:prSet/>
      <dgm:spPr/>
      <dgm:t>
        <a:bodyPr/>
        <a:lstStyle/>
        <a:p>
          <a:endParaRPr lang="en-US" sz="2000">
            <a:latin typeface="+mn-lt"/>
          </a:endParaRPr>
        </a:p>
      </dgm:t>
    </dgm:pt>
    <dgm:pt modelId="{DC664B71-8EFA-4DF2-9CA6-CE199A2FC3F6}" type="sibTrans" cxnId="{3A2079FB-360C-4975-92C1-CB04B1056AC7}">
      <dgm:prSet/>
      <dgm:spPr/>
      <dgm:t>
        <a:bodyPr/>
        <a:lstStyle/>
        <a:p>
          <a:endParaRPr lang="en-US" sz="2000">
            <a:latin typeface="+mn-lt"/>
          </a:endParaRPr>
        </a:p>
      </dgm:t>
    </dgm:pt>
    <dgm:pt modelId="{7A196ED8-19E9-418B-97C3-1760D992BF1B}">
      <dgm:prSet phldrT="[Text]" custT="1"/>
      <dgm:spPr/>
      <dgm:t>
        <a:bodyPr/>
        <a:lstStyle/>
        <a:p>
          <a:r>
            <a:rPr lang="en-US" sz="1800" b="1" dirty="0" smtClean="0">
              <a:solidFill>
                <a:schemeClr val="tx1"/>
              </a:solidFill>
              <a:latin typeface="+mn-lt"/>
              <a:cs typeface="Arial" charset="0"/>
            </a:rPr>
            <a:t>Rejected </a:t>
          </a:r>
          <a:endParaRPr lang="en-US" sz="1800" b="1" dirty="0">
            <a:solidFill>
              <a:schemeClr val="tx1"/>
            </a:solidFill>
            <a:latin typeface="+mn-lt"/>
          </a:endParaRPr>
        </a:p>
      </dgm:t>
    </dgm:pt>
    <dgm:pt modelId="{9A96F772-3C58-4DD1-903B-319B44D457B0}" type="parTrans" cxnId="{9757115A-2247-42E0-9CFF-9FC113FD7D0B}">
      <dgm:prSet/>
      <dgm:spPr/>
      <dgm:t>
        <a:bodyPr/>
        <a:lstStyle/>
        <a:p>
          <a:endParaRPr lang="en-US" sz="2000">
            <a:latin typeface="+mn-lt"/>
          </a:endParaRPr>
        </a:p>
      </dgm:t>
    </dgm:pt>
    <dgm:pt modelId="{F2B4DE2D-92D7-41F4-B3FE-DF165D07FABB}" type="sibTrans" cxnId="{9757115A-2247-42E0-9CFF-9FC113FD7D0B}">
      <dgm:prSet/>
      <dgm:spPr/>
      <dgm:t>
        <a:bodyPr/>
        <a:lstStyle/>
        <a:p>
          <a:endParaRPr lang="en-US" sz="2000">
            <a:latin typeface="+mn-lt"/>
          </a:endParaRPr>
        </a:p>
      </dgm:t>
    </dgm:pt>
    <dgm:pt modelId="{3ABA0CA3-212B-4151-AD74-63FB8451AF81}">
      <dgm:prSet custT="1"/>
      <dgm:spPr/>
      <dgm:t>
        <a:bodyPr/>
        <a:lstStyle/>
        <a:p>
          <a:r>
            <a:rPr lang="en-US" sz="1600" dirty="0" smtClean="0">
              <a:latin typeface="+mn-lt"/>
              <a:cs typeface="Arial" charset="0"/>
            </a:rPr>
            <a:t>If the developer feels that the bug is not genuine, he rejects the bug. Then the state of the bug is changed to </a:t>
          </a:r>
          <a:r>
            <a:rPr lang="en-US" sz="1600" b="1" dirty="0" smtClean="0">
              <a:latin typeface="+mn-lt"/>
              <a:cs typeface="Arial" charset="0"/>
            </a:rPr>
            <a:t>“Rejected”</a:t>
          </a:r>
          <a:r>
            <a:rPr lang="en-US" sz="1600" dirty="0" smtClean="0">
              <a:latin typeface="+mn-lt"/>
              <a:cs typeface="Arial" charset="0"/>
            </a:rPr>
            <a:t>.</a:t>
          </a:r>
          <a:endParaRPr lang="en-US" sz="1600" dirty="0">
            <a:latin typeface="+mn-lt"/>
          </a:endParaRPr>
        </a:p>
      </dgm:t>
    </dgm:pt>
    <dgm:pt modelId="{EFB85B87-FF7D-424F-92CF-2443187618DB}" type="parTrans" cxnId="{68989A14-5C38-4DE1-9AF7-7646F3BF3051}">
      <dgm:prSet/>
      <dgm:spPr/>
      <dgm:t>
        <a:bodyPr/>
        <a:lstStyle/>
        <a:p>
          <a:endParaRPr lang="en-US" sz="2000">
            <a:latin typeface="+mn-lt"/>
          </a:endParaRPr>
        </a:p>
      </dgm:t>
    </dgm:pt>
    <dgm:pt modelId="{8DCF3BA2-054B-462C-9D85-CDC122696A38}" type="sibTrans" cxnId="{68989A14-5C38-4DE1-9AF7-7646F3BF3051}">
      <dgm:prSet/>
      <dgm:spPr/>
      <dgm:t>
        <a:bodyPr/>
        <a:lstStyle/>
        <a:p>
          <a:endParaRPr lang="en-US" sz="2000">
            <a:latin typeface="+mn-lt"/>
          </a:endParaRPr>
        </a:p>
      </dgm:t>
    </dgm:pt>
    <dgm:pt modelId="{B5BE7D76-05EF-4400-985F-6FEFEC5D7B9E}">
      <dgm:prSet phldrT="[Text]" custT="1"/>
      <dgm:spPr/>
      <dgm:t>
        <a:bodyPr/>
        <a:lstStyle/>
        <a:p>
          <a:r>
            <a:rPr lang="en-US" sz="1600" dirty="0" smtClean="0">
              <a:latin typeface="+mn-lt"/>
            </a:rPr>
            <a:t>Priority of the bug may be low</a:t>
          </a:r>
          <a:endParaRPr lang="en-US" sz="1600" dirty="0">
            <a:latin typeface="+mn-lt"/>
          </a:endParaRPr>
        </a:p>
      </dgm:t>
    </dgm:pt>
    <dgm:pt modelId="{A06E84DB-911D-4DA5-97F6-985510ED6B8F}" type="parTrans" cxnId="{867C4686-0910-42C2-B568-750A9349E369}">
      <dgm:prSet/>
      <dgm:spPr/>
      <dgm:t>
        <a:bodyPr/>
        <a:lstStyle/>
        <a:p>
          <a:endParaRPr lang="en-US"/>
        </a:p>
      </dgm:t>
    </dgm:pt>
    <dgm:pt modelId="{AFF5795D-44B2-4E35-9041-42536AA24B65}" type="sibTrans" cxnId="{867C4686-0910-42C2-B568-750A9349E369}">
      <dgm:prSet/>
      <dgm:spPr/>
      <dgm:t>
        <a:bodyPr/>
        <a:lstStyle/>
        <a:p>
          <a:endParaRPr lang="en-US"/>
        </a:p>
      </dgm:t>
    </dgm:pt>
    <dgm:pt modelId="{3BF09200-65A0-4E8E-A6FF-7019717625CE}">
      <dgm:prSet phldrT="[Text]" custT="1"/>
      <dgm:spPr/>
      <dgm:t>
        <a:bodyPr/>
        <a:lstStyle/>
        <a:p>
          <a:r>
            <a:rPr lang="en-US" sz="1600" dirty="0" smtClean="0">
              <a:latin typeface="+mn-lt"/>
            </a:rPr>
            <a:t>Lack of time for the release or the bug may not have major effect on the software.</a:t>
          </a:r>
          <a:endParaRPr lang="en-US" sz="1600" dirty="0">
            <a:latin typeface="+mn-lt"/>
          </a:endParaRPr>
        </a:p>
      </dgm:t>
    </dgm:pt>
    <dgm:pt modelId="{B18023CB-5CB7-4AC7-A161-8985E21EB13D}" type="parTrans" cxnId="{E8F3D6DF-E0DA-4B89-B195-F3935EABDC99}">
      <dgm:prSet/>
      <dgm:spPr/>
      <dgm:t>
        <a:bodyPr/>
        <a:lstStyle/>
        <a:p>
          <a:endParaRPr lang="en-US"/>
        </a:p>
      </dgm:t>
    </dgm:pt>
    <dgm:pt modelId="{E1F91D66-210A-460D-9CB0-94031DF78EB4}" type="sibTrans" cxnId="{E8F3D6DF-E0DA-4B89-B195-F3935EABDC99}">
      <dgm:prSet/>
      <dgm:spPr/>
      <dgm:t>
        <a:bodyPr/>
        <a:lstStyle/>
        <a:p>
          <a:endParaRPr lang="en-US"/>
        </a:p>
      </dgm:t>
    </dgm:pt>
    <dgm:pt modelId="{599E399E-2F9A-4310-8C6F-58BD6766497D}">
      <dgm:prSet phldrT="[Text]" custT="1"/>
      <dgm:spPr/>
      <dgm:t>
        <a:bodyPr/>
        <a:lstStyle/>
        <a:p>
          <a:r>
            <a:rPr lang="en-US" sz="1600" dirty="0" smtClean="0">
              <a:latin typeface="+mn-lt"/>
            </a:rPr>
            <a:t>Reasons for changing the bug to this state have many factors, including: </a:t>
          </a:r>
          <a:endParaRPr lang="en-US" sz="1600" dirty="0">
            <a:latin typeface="+mn-lt"/>
          </a:endParaRPr>
        </a:p>
      </dgm:t>
    </dgm:pt>
    <dgm:pt modelId="{57D9E303-9CB4-4A85-BF7C-8EFDA1708D34}" type="parTrans" cxnId="{C0DF2F67-4037-4254-9F91-63DCFFD2B2B6}">
      <dgm:prSet/>
      <dgm:spPr/>
      <dgm:t>
        <a:bodyPr/>
        <a:lstStyle/>
        <a:p>
          <a:endParaRPr lang="en-US"/>
        </a:p>
      </dgm:t>
    </dgm:pt>
    <dgm:pt modelId="{C9145030-0852-40F1-80FC-E9642B96471B}" type="sibTrans" cxnId="{C0DF2F67-4037-4254-9F91-63DCFFD2B2B6}">
      <dgm:prSet/>
      <dgm:spPr/>
      <dgm:t>
        <a:bodyPr/>
        <a:lstStyle/>
        <a:p>
          <a:endParaRPr lang="en-US"/>
        </a:p>
      </dgm:t>
    </dgm:pt>
    <dgm:pt modelId="{EBC28DA7-4CEE-491F-952E-E5CA09FD7368}" type="pres">
      <dgm:prSet presAssocID="{69A59FB2-9852-4185-A153-2FE462C92B95}" presName="linear" presStyleCnt="0">
        <dgm:presLayoutVars>
          <dgm:animLvl val="lvl"/>
          <dgm:resizeHandles val="exact"/>
        </dgm:presLayoutVars>
      </dgm:prSet>
      <dgm:spPr/>
      <dgm:t>
        <a:bodyPr/>
        <a:lstStyle/>
        <a:p>
          <a:endParaRPr lang="en-US"/>
        </a:p>
      </dgm:t>
    </dgm:pt>
    <dgm:pt modelId="{2EF75540-69BC-4A06-B613-F49CA2D2A499}" type="pres">
      <dgm:prSet presAssocID="{15A79564-DF74-413D-A0C3-4727B8F3F615}" presName="parentText" presStyleLbl="node1" presStyleIdx="0" presStyleCnt="4" custLinFactNeighborY="-8446">
        <dgm:presLayoutVars>
          <dgm:chMax val="0"/>
          <dgm:bulletEnabled val="1"/>
        </dgm:presLayoutVars>
      </dgm:prSet>
      <dgm:spPr/>
      <dgm:t>
        <a:bodyPr/>
        <a:lstStyle/>
        <a:p>
          <a:endParaRPr lang="en-US"/>
        </a:p>
      </dgm:t>
    </dgm:pt>
    <dgm:pt modelId="{F5C2FDF6-F0E6-40EB-9930-3B0B96AE89AF}" type="pres">
      <dgm:prSet presAssocID="{15A79564-DF74-413D-A0C3-4727B8F3F615}" presName="childText" presStyleLbl="revTx" presStyleIdx="0" presStyleCnt="4" custLinFactNeighborY="2619">
        <dgm:presLayoutVars>
          <dgm:bulletEnabled val="1"/>
        </dgm:presLayoutVars>
      </dgm:prSet>
      <dgm:spPr/>
      <dgm:t>
        <a:bodyPr/>
        <a:lstStyle/>
        <a:p>
          <a:endParaRPr lang="en-US"/>
        </a:p>
      </dgm:t>
    </dgm:pt>
    <dgm:pt modelId="{BFF069D4-7A2D-4440-AA6E-ECE7F124057B}" type="pres">
      <dgm:prSet presAssocID="{7A196ED8-19E9-418B-97C3-1760D992BF1B}" presName="parentText" presStyleLbl="node1" presStyleIdx="1" presStyleCnt="4" custLinFactNeighborY="-10187">
        <dgm:presLayoutVars>
          <dgm:chMax val="0"/>
          <dgm:bulletEnabled val="1"/>
        </dgm:presLayoutVars>
      </dgm:prSet>
      <dgm:spPr/>
      <dgm:t>
        <a:bodyPr/>
        <a:lstStyle/>
        <a:p>
          <a:endParaRPr lang="en-US"/>
        </a:p>
      </dgm:t>
    </dgm:pt>
    <dgm:pt modelId="{A9BE5C1B-4988-4835-A3A7-E4AD67527902}" type="pres">
      <dgm:prSet presAssocID="{7A196ED8-19E9-418B-97C3-1760D992BF1B}" presName="childText" presStyleLbl="revTx" presStyleIdx="1" presStyleCnt="4" custLinFactNeighborY="-3365">
        <dgm:presLayoutVars>
          <dgm:bulletEnabled val="1"/>
        </dgm:presLayoutVars>
      </dgm:prSet>
      <dgm:spPr/>
      <dgm:t>
        <a:bodyPr/>
        <a:lstStyle/>
        <a:p>
          <a:endParaRPr lang="en-US"/>
        </a:p>
      </dgm:t>
    </dgm:pt>
    <dgm:pt modelId="{B4B26487-10D8-4683-A552-506FF62CD9FA}" type="pres">
      <dgm:prSet presAssocID="{6D6C2E55-5FE6-4556-B52B-8E1920DCB5F9}" presName="parentText" presStyleLbl="node1" presStyleIdx="2" presStyleCnt="4" custLinFactNeighborY="-486">
        <dgm:presLayoutVars>
          <dgm:chMax val="0"/>
          <dgm:bulletEnabled val="1"/>
        </dgm:presLayoutVars>
      </dgm:prSet>
      <dgm:spPr/>
      <dgm:t>
        <a:bodyPr/>
        <a:lstStyle/>
        <a:p>
          <a:endParaRPr lang="en-US"/>
        </a:p>
      </dgm:t>
    </dgm:pt>
    <dgm:pt modelId="{E9008EB6-49B6-480B-9762-456BF21C321C}" type="pres">
      <dgm:prSet presAssocID="{6D6C2E55-5FE6-4556-B52B-8E1920DCB5F9}" presName="childText" presStyleLbl="revTx" presStyleIdx="2" presStyleCnt="4" custLinFactNeighborY="5128">
        <dgm:presLayoutVars>
          <dgm:bulletEnabled val="1"/>
        </dgm:presLayoutVars>
      </dgm:prSet>
      <dgm:spPr/>
      <dgm:t>
        <a:bodyPr/>
        <a:lstStyle/>
        <a:p>
          <a:endParaRPr lang="en-US"/>
        </a:p>
      </dgm:t>
    </dgm:pt>
    <dgm:pt modelId="{C1CE8D63-D65C-4626-82E0-887C5369E9C8}" type="pres">
      <dgm:prSet presAssocID="{FC2DE2B7-80B2-42F2-A82F-C2B35351793C}" presName="parentText" presStyleLbl="node1" presStyleIdx="3" presStyleCnt="4" custLinFactNeighborX="1887" custLinFactNeighborY="5797">
        <dgm:presLayoutVars>
          <dgm:chMax val="0"/>
          <dgm:bulletEnabled val="1"/>
        </dgm:presLayoutVars>
      </dgm:prSet>
      <dgm:spPr/>
      <dgm:t>
        <a:bodyPr/>
        <a:lstStyle/>
        <a:p>
          <a:endParaRPr lang="en-US"/>
        </a:p>
      </dgm:t>
    </dgm:pt>
    <dgm:pt modelId="{DC27821D-1134-430B-9AFA-0D0F6345806B}" type="pres">
      <dgm:prSet presAssocID="{FC2DE2B7-80B2-42F2-A82F-C2B35351793C}" presName="childText" presStyleLbl="revTx" presStyleIdx="3" presStyleCnt="4" custLinFactNeighborY="20192">
        <dgm:presLayoutVars>
          <dgm:bulletEnabled val="1"/>
        </dgm:presLayoutVars>
      </dgm:prSet>
      <dgm:spPr/>
      <dgm:t>
        <a:bodyPr/>
        <a:lstStyle/>
        <a:p>
          <a:endParaRPr lang="en-US"/>
        </a:p>
      </dgm:t>
    </dgm:pt>
  </dgm:ptLst>
  <dgm:cxnLst>
    <dgm:cxn modelId="{AD698BA7-263C-45B5-ADFA-E492DEAFD1D4}" type="presOf" srcId="{7A196ED8-19E9-418B-97C3-1760D992BF1B}" destId="{BFF069D4-7A2D-4440-AA6E-ECE7F124057B}" srcOrd="0" destOrd="0" presId="urn:microsoft.com/office/officeart/2005/8/layout/vList2"/>
    <dgm:cxn modelId="{594F7A55-64C8-4D07-A3D6-7DB161AC729A}" srcId="{69A59FB2-9852-4185-A153-2FE462C92B95}" destId="{15A79564-DF74-413D-A0C3-4727B8F3F615}" srcOrd="0" destOrd="0" parTransId="{9FAB1702-333F-4C20-9B62-A38A8AF91E9F}" sibTransId="{28C62BAA-207E-4D01-9DB8-351742E307A3}"/>
    <dgm:cxn modelId="{68989A14-5C38-4DE1-9AF7-7646F3BF3051}" srcId="{7A196ED8-19E9-418B-97C3-1760D992BF1B}" destId="{3ABA0CA3-212B-4151-AD74-63FB8451AF81}" srcOrd="0" destOrd="0" parTransId="{EFB85B87-FF7D-424F-92CF-2443187618DB}" sibTransId="{8DCF3BA2-054B-462C-9D85-CDC122696A38}"/>
    <dgm:cxn modelId="{4C211103-F83E-4B60-99EE-9CACD120B392}" srcId="{6D6C2E55-5FE6-4556-B52B-8E1920DCB5F9}" destId="{7396E778-4D03-4EE0-812E-808F0A66715E}" srcOrd="0" destOrd="0" parTransId="{6C1F82E9-1007-4835-B14D-89FDDC543E43}" sibTransId="{D2B09020-2C3B-4313-9844-B572B3C13E37}"/>
    <dgm:cxn modelId="{82E27FB8-CF53-4911-837A-3972EB9E4793}" type="presOf" srcId="{15A79564-DF74-413D-A0C3-4727B8F3F615}" destId="{2EF75540-69BC-4A06-B613-F49CA2D2A499}" srcOrd="0" destOrd="0" presId="urn:microsoft.com/office/officeart/2005/8/layout/vList2"/>
    <dgm:cxn modelId="{B4481CE4-93F6-49EE-A0E2-5A73C90127AD}" type="presOf" srcId="{2AF9E1A8-1F5F-49EA-A6B5-61B124EEC07F}" destId="{F5C2FDF6-F0E6-40EB-9930-3B0B96AE89AF}" srcOrd="0" destOrd="0" presId="urn:microsoft.com/office/officeart/2005/8/layout/vList2"/>
    <dgm:cxn modelId="{C0DF2F67-4037-4254-9F91-63DCFFD2B2B6}" srcId="{6D6C2E55-5FE6-4556-B52B-8E1920DCB5F9}" destId="{599E399E-2F9A-4310-8C6F-58BD6766497D}" srcOrd="1" destOrd="0" parTransId="{57D9E303-9CB4-4A85-BF7C-8EFDA1708D34}" sibTransId="{C9145030-0852-40F1-80FC-E9642B96471B}"/>
    <dgm:cxn modelId="{B8FDAC53-A6FB-470B-8232-182811278DC8}" srcId="{69A59FB2-9852-4185-A153-2FE462C92B95}" destId="{FC2DE2B7-80B2-42F2-A82F-C2B35351793C}" srcOrd="3" destOrd="0" parTransId="{E067D22C-E9B4-4817-A57F-FFD0DA05FC17}" sibTransId="{D1DA10A8-4F2A-46ED-BEA4-C27E2C789FCC}"/>
    <dgm:cxn modelId="{BEAF158D-E870-4733-9F6E-20EEE9D4D089}" type="presOf" srcId="{69A59FB2-9852-4185-A153-2FE462C92B95}" destId="{EBC28DA7-4CEE-491F-952E-E5CA09FD7368}" srcOrd="0" destOrd="0" presId="urn:microsoft.com/office/officeart/2005/8/layout/vList2"/>
    <dgm:cxn modelId="{9757115A-2247-42E0-9CFF-9FC113FD7D0B}" srcId="{69A59FB2-9852-4185-A153-2FE462C92B95}" destId="{7A196ED8-19E9-418B-97C3-1760D992BF1B}" srcOrd="1" destOrd="0" parTransId="{9A96F772-3C58-4DD1-903B-319B44D457B0}" sibTransId="{F2B4DE2D-92D7-41F4-B3FE-DF165D07FABB}"/>
    <dgm:cxn modelId="{9E854DA9-7AF6-45A4-9DAD-13CAB65A848D}" type="presOf" srcId="{FC2DE2B7-80B2-42F2-A82F-C2B35351793C}" destId="{C1CE8D63-D65C-4626-82E0-887C5369E9C8}" srcOrd="0" destOrd="0" presId="urn:microsoft.com/office/officeart/2005/8/layout/vList2"/>
    <dgm:cxn modelId="{A2750B85-5D6E-4734-ADCE-FE6C619D6D7D}" type="presOf" srcId="{B5BE7D76-05EF-4400-985F-6FEFEC5D7B9E}" destId="{E9008EB6-49B6-480B-9762-456BF21C321C}" srcOrd="0" destOrd="2" presId="urn:microsoft.com/office/officeart/2005/8/layout/vList2"/>
    <dgm:cxn modelId="{7674BE11-1D9F-4EFA-A27B-F38AC7898EA1}" type="presOf" srcId="{6D6C2E55-5FE6-4556-B52B-8E1920DCB5F9}" destId="{B4B26487-10D8-4683-A552-506FF62CD9FA}" srcOrd="0" destOrd="0" presId="urn:microsoft.com/office/officeart/2005/8/layout/vList2"/>
    <dgm:cxn modelId="{3A2079FB-360C-4975-92C1-CB04B1056AC7}" srcId="{15A79564-DF74-413D-A0C3-4727B8F3F615}" destId="{2AF9E1A8-1F5F-49EA-A6B5-61B124EEC07F}" srcOrd="0" destOrd="0" parTransId="{0AAABF2C-0DDD-4219-8E0B-17C23F16DC4A}" sibTransId="{DC664B71-8EFA-4DF2-9CA6-CE199A2FC3F6}"/>
    <dgm:cxn modelId="{2404C858-A7B4-4FAD-8577-0E626AB1653B}" type="presOf" srcId="{FFC86D3C-E3CE-403A-A4F5-602084E1A2D0}" destId="{DC27821D-1134-430B-9AFA-0D0F6345806B}" srcOrd="0" destOrd="0" presId="urn:microsoft.com/office/officeart/2005/8/layout/vList2"/>
    <dgm:cxn modelId="{A876FCEA-28FC-4660-B758-53F85293DCAF}" type="presOf" srcId="{3ABA0CA3-212B-4151-AD74-63FB8451AF81}" destId="{A9BE5C1B-4988-4835-A3A7-E4AD67527902}" srcOrd="0" destOrd="0" presId="urn:microsoft.com/office/officeart/2005/8/layout/vList2"/>
    <dgm:cxn modelId="{867C4686-0910-42C2-B568-750A9349E369}" srcId="{599E399E-2F9A-4310-8C6F-58BD6766497D}" destId="{B5BE7D76-05EF-4400-985F-6FEFEC5D7B9E}" srcOrd="0" destOrd="0" parTransId="{A06E84DB-911D-4DA5-97F6-985510ED6B8F}" sibTransId="{AFF5795D-44B2-4E35-9041-42536AA24B65}"/>
    <dgm:cxn modelId="{F37C2F90-7D97-4211-B389-8B5168DFF37C}" type="presOf" srcId="{7396E778-4D03-4EE0-812E-808F0A66715E}" destId="{E9008EB6-49B6-480B-9762-456BF21C321C}" srcOrd="0" destOrd="0" presId="urn:microsoft.com/office/officeart/2005/8/layout/vList2"/>
    <dgm:cxn modelId="{E087DBFC-4901-4BB3-A856-F0747C5CADE2}" type="presOf" srcId="{3BF09200-65A0-4E8E-A6FF-7019717625CE}" destId="{E9008EB6-49B6-480B-9762-456BF21C321C}" srcOrd="0" destOrd="3" presId="urn:microsoft.com/office/officeart/2005/8/layout/vList2"/>
    <dgm:cxn modelId="{CAA1D88D-E3B1-4C71-A560-BAC60E01F7D7}" type="presOf" srcId="{599E399E-2F9A-4310-8C6F-58BD6766497D}" destId="{E9008EB6-49B6-480B-9762-456BF21C321C}" srcOrd="0" destOrd="1" presId="urn:microsoft.com/office/officeart/2005/8/layout/vList2"/>
    <dgm:cxn modelId="{E8F3D6DF-E0DA-4B89-B195-F3935EABDC99}" srcId="{599E399E-2F9A-4310-8C6F-58BD6766497D}" destId="{3BF09200-65A0-4E8E-A6FF-7019717625CE}" srcOrd="1" destOrd="0" parTransId="{B18023CB-5CB7-4AC7-A161-8985E21EB13D}" sibTransId="{E1F91D66-210A-460D-9CB0-94031DF78EB4}"/>
    <dgm:cxn modelId="{0B6DB4B3-79B9-4D84-AF93-E2DD16700289}" srcId="{FC2DE2B7-80B2-42F2-A82F-C2B35351793C}" destId="{FFC86D3C-E3CE-403A-A4F5-602084E1A2D0}" srcOrd="0" destOrd="0" parTransId="{7B372282-068E-4448-A5BF-AFFD385C5CFB}" sibTransId="{2DC46595-4567-4ADB-A057-82CDE168F5C5}"/>
    <dgm:cxn modelId="{189482F5-BA12-41BA-AB7A-AC51EDC7A8CC}" srcId="{69A59FB2-9852-4185-A153-2FE462C92B95}" destId="{6D6C2E55-5FE6-4556-B52B-8E1920DCB5F9}" srcOrd="2" destOrd="0" parTransId="{04F532C2-C6C2-4881-AC57-10436101C7E2}" sibTransId="{8E944123-F3B7-4F53-8F6F-050AF098E805}"/>
    <dgm:cxn modelId="{8DBA4366-BC63-4CBB-82BF-754E1FE57286}" type="presParOf" srcId="{EBC28DA7-4CEE-491F-952E-E5CA09FD7368}" destId="{2EF75540-69BC-4A06-B613-F49CA2D2A499}" srcOrd="0" destOrd="0" presId="urn:microsoft.com/office/officeart/2005/8/layout/vList2"/>
    <dgm:cxn modelId="{7CD140CB-B178-4CD0-B697-B241FB9A14CD}" type="presParOf" srcId="{EBC28DA7-4CEE-491F-952E-E5CA09FD7368}" destId="{F5C2FDF6-F0E6-40EB-9930-3B0B96AE89AF}" srcOrd="1" destOrd="0" presId="urn:microsoft.com/office/officeart/2005/8/layout/vList2"/>
    <dgm:cxn modelId="{27EBA1E5-29B5-4382-A8EA-657232E84F6E}" type="presParOf" srcId="{EBC28DA7-4CEE-491F-952E-E5CA09FD7368}" destId="{BFF069D4-7A2D-4440-AA6E-ECE7F124057B}" srcOrd="2" destOrd="0" presId="urn:microsoft.com/office/officeart/2005/8/layout/vList2"/>
    <dgm:cxn modelId="{0816616F-F0B2-43E0-8ABA-9FD1FED29DD3}" type="presParOf" srcId="{EBC28DA7-4CEE-491F-952E-E5CA09FD7368}" destId="{A9BE5C1B-4988-4835-A3A7-E4AD67527902}" srcOrd="3" destOrd="0" presId="urn:microsoft.com/office/officeart/2005/8/layout/vList2"/>
    <dgm:cxn modelId="{1A6A4B96-54A1-432A-863A-33DC86988467}" type="presParOf" srcId="{EBC28DA7-4CEE-491F-952E-E5CA09FD7368}" destId="{B4B26487-10D8-4683-A552-506FF62CD9FA}" srcOrd="4" destOrd="0" presId="urn:microsoft.com/office/officeart/2005/8/layout/vList2"/>
    <dgm:cxn modelId="{E241A174-EE9C-4713-A396-C89A3B31BBE2}" type="presParOf" srcId="{EBC28DA7-4CEE-491F-952E-E5CA09FD7368}" destId="{E9008EB6-49B6-480B-9762-456BF21C321C}" srcOrd="5" destOrd="0" presId="urn:microsoft.com/office/officeart/2005/8/layout/vList2"/>
    <dgm:cxn modelId="{189667BC-B6DC-4CDA-BBBF-F36485F3C309}" type="presParOf" srcId="{EBC28DA7-4CEE-491F-952E-E5CA09FD7368}" destId="{C1CE8D63-D65C-4626-82E0-887C5369E9C8}" srcOrd="6" destOrd="0" presId="urn:microsoft.com/office/officeart/2005/8/layout/vList2"/>
    <dgm:cxn modelId="{D23A0DCB-C389-4818-A7C5-28645C8B7FFC}" type="presParOf" srcId="{EBC28DA7-4CEE-491F-952E-E5CA09FD7368}" destId="{DC27821D-1134-430B-9AFA-0D0F6345806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565A022-7122-4E6D-A94E-86C7C2A304B5}"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23A5BE99-5A5E-420E-BB42-8F9FE5418290}">
      <dgm:prSet custT="1"/>
      <dgm:spPr/>
      <dgm:t>
        <a:bodyPr/>
        <a:lstStyle/>
        <a:p>
          <a:pPr rtl="0"/>
          <a:r>
            <a:rPr lang="en-US" sz="1800" b="1" baseline="0" dirty="0" smtClean="0">
              <a:solidFill>
                <a:schemeClr val="tx1"/>
              </a:solidFill>
            </a:rPr>
            <a:t>Severity: </a:t>
          </a:r>
          <a:r>
            <a:rPr lang="en-US" sz="1800" b="0" baseline="0" dirty="0" smtClean="0">
              <a:solidFill>
                <a:schemeClr val="tx1"/>
              </a:solidFill>
            </a:rPr>
            <a:t>The degree of impact that a defect has on the development or operation of a </a:t>
          </a:r>
          <a:r>
            <a:rPr lang="en-US" sz="2000" b="0" baseline="0" dirty="0" smtClean="0">
              <a:solidFill>
                <a:schemeClr val="tx1"/>
              </a:solidFill>
            </a:rPr>
            <a:t>component</a:t>
          </a:r>
          <a:r>
            <a:rPr lang="en-US" sz="1800" b="0" baseline="0" dirty="0" smtClean="0">
              <a:solidFill>
                <a:schemeClr val="tx1"/>
              </a:solidFill>
            </a:rPr>
            <a:t> or system. [After IEEE 610]</a:t>
          </a:r>
          <a:endParaRPr lang="en-US" sz="1800" dirty="0">
            <a:solidFill>
              <a:schemeClr val="tx1"/>
            </a:solidFill>
          </a:endParaRPr>
        </a:p>
      </dgm:t>
    </dgm:pt>
    <dgm:pt modelId="{3F6B7D9C-702B-419A-A1D8-6ABA8E545FC9}" type="parTrans" cxnId="{3A1E16CD-CFC3-48C2-90D7-2562441B256D}">
      <dgm:prSet/>
      <dgm:spPr/>
      <dgm:t>
        <a:bodyPr/>
        <a:lstStyle/>
        <a:p>
          <a:endParaRPr lang="en-US" sz="2400"/>
        </a:p>
      </dgm:t>
    </dgm:pt>
    <dgm:pt modelId="{24069B4E-80E7-4EC1-987F-B6617C0869C1}" type="sibTrans" cxnId="{3A1E16CD-CFC3-48C2-90D7-2562441B256D}">
      <dgm:prSet/>
      <dgm:spPr/>
      <dgm:t>
        <a:bodyPr/>
        <a:lstStyle/>
        <a:p>
          <a:endParaRPr lang="en-US" sz="2400"/>
        </a:p>
      </dgm:t>
    </dgm:pt>
    <dgm:pt modelId="{B93A377D-8BE8-4B3B-AABF-7C4A281AA42B}">
      <dgm:prSet custT="1"/>
      <dgm:spPr/>
      <dgm:t>
        <a:bodyPr/>
        <a:lstStyle/>
        <a:p>
          <a:pPr rtl="0"/>
          <a:r>
            <a:rPr lang="en-US" sz="1800" b="0" baseline="0" dirty="0" smtClean="0">
              <a:solidFill>
                <a:schemeClr val="tx1"/>
              </a:solidFill>
            </a:rPr>
            <a:t>Following are the classification of severity of defect:</a:t>
          </a:r>
          <a:endParaRPr lang="en-US" sz="1800" dirty="0">
            <a:solidFill>
              <a:schemeClr val="tx1"/>
            </a:solidFill>
          </a:endParaRPr>
        </a:p>
      </dgm:t>
    </dgm:pt>
    <dgm:pt modelId="{739CB5B6-D4EF-4C38-B681-B39CB51049B8}" type="parTrans" cxnId="{CB42B1DA-5126-4FC0-A711-2DE400D24E8C}">
      <dgm:prSet/>
      <dgm:spPr/>
      <dgm:t>
        <a:bodyPr/>
        <a:lstStyle/>
        <a:p>
          <a:endParaRPr lang="en-US" sz="2400"/>
        </a:p>
      </dgm:t>
    </dgm:pt>
    <dgm:pt modelId="{97EB356F-BE71-4F70-A9E5-CE7846843CDA}" type="sibTrans" cxnId="{CB42B1DA-5126-4FC0-A711-2DE400D24E8C}">
      <dgm:prSet/>
      <dgm:spPr/>
      <dgm:t>
        <a:bodyPr/>
        <a:lstStyle/>
        <a:p>
          <a:endParaRPr lang="en-US" sz="2400"/>
        </a:p>
      </dgm:t>
    </dgm:pt>
    <dgm:pt modelId="{FD6C3BA3-924A-4FE8-A0FC-2DD87C27EDA2}">
      <dgm:prSet custT="1"/>
      <dgm:spPr/>
      <dgm:t>
        <a:bodyPr/>
        <a:lstStyle/>
        <a:p>
          <a:pPr rtl="0"/>
          <a:r>
            <a:rPr lang="en-US" sz="1800" b="1" baseline="0" dirty="0" smtClean="0">
              <a:solidFill>
                <a:schemeClr val="tx1"/>
              </a:solidFill>
            </a:rPr>
            <a:t>Critical/ Show Stopper</a:t>
          </a:r>
          <a:endParaRPr lang="en-US" sz="1800" dirty="0">
            <a:solidFill>
              <a:schemeClr val="tx1"/>
            </a:solidFill>
          </a:endParaRPr>
        </a:p>
      </dgm:t>
    </dgm:pt>
    <dgm:pt modelId="{2F19457D-B142-47B1-A638-DCC9718BF1BC}" type="parTrans" cxnId="{00CD1A75-2BD6-46EF-97F5-5F9F179522D0}">
      <dgm:prSet/>
      <dgm:spPr/>
      <dgm:t>
        <a:bodyPr/>
        <a:lstStyle/>
        <a:p>
          <a:endParaRPr lang="en-US" sz="2400"/>
        </a:p>
      </dgm:t>
    </dgm:pt>
    <dgm:pt modelId="{DD16CB89-F1C3-470B-8A36-557328C76F4B}" type="sibTrans" cxnId="{00CD1A75-2BD6-46EF-97F5-5F9F179522D0}">
      <dgm:prSet/>
      <dgm:spPr/>
      <dgm:t>
        <a:bodyPr/>
        <a:lstStyle/>
        <a:p>
          <a:endParaRPr lang="en-US" sz="2400"/>
        </a:p>
      </dgm:t>
    </dgm:pt>
    <dgm:pt modelId="{2E97B5D2-42FE-4EF6-BECE-08469420A835}">
      <dgm:prSet custT="1"/>
      <dgm:spPr/>
      <dgm:t>
        <a:bodyPr/>
        <a:lstStyle/>
        <a:p>
          <a:pPr rtl="0"/>
          <a:r>
            <a:rPr lang="en-US" sz="1600" b="0" baseline="0" dirty="0" smtClean="0"/>
            <a:t>An item that prevents/ stopped further testing of the product or business function.</a:t>
          </a:r>
          <a:endParaRPr lang="en-US" sz="1600" b="0" baseline="0" dirty="0"/>
        </a:p>
      </dgm:t>
    </dgm:pt>
    <dgm:pt modelId="{459D2EC8-C649-484D-8D36-1DB5F102C02A}" type="parTrans" cxnId="{EB5C2E6B-4481-4738-A2A1-35181CEE6D3F}">
      <dgm:prSet/>
      <dgm:spPr/>
      <dgm:t>
        <a:bodyPr/>
        <a:lstStyle/>
        <a:p>
          <a:endParaRPr lang="en-US" sz="2400"/>
        </a:p>
      </dgm:t>
    </dgm:pt>
    <dgm:pt modelId="{170B7C74-F0B8-461E-8F20-255338C6F849}" type="sibTrans" cxnId="{EB5C2E6B-4481-4738-A2A1-35181CEE6D3F}">
      <dgm:prSet/>
      <dgm:spPr/>
      <dgm:t>
        <a:bodyPr/>
        <a:lstStyle/>
        <a:p>
          <a:endParaRPr lang="en-US" sz="2400"/>
        </a:p>
      </dgm:t>
    </dgm:pt>
    <dgm:pt modelId="{5CEFBBFD-6D2F-407C-B4E7-3A9CA432C359}">
      <dgm:prSet custT="1"/>
      <dgm:spPr/>
      <dgm:t>
        <a:bodyPr/>
        <a:lstStyle/>
        <a:p>
          <a:pPr rtl="0"/>
          <a:r>
            <a:rPr lang="en-US" sz="1600" b="0" baseline="0" dirty="0" smtClean="0"/>
            <a:t>No workaround is possible. </a:t>
          </a:r>
          <a:endParaRPr lang="en-US" sz="1600" dirty="0"/>
        </a:p>
      </dgm:t>
    </dgm:pt>
    <dgm:pt modelId="{29CCA83D-CDC7-498C-9E06-A9182FE98EC1}" type="parTrans" cxnId="{77B00C25-2573-467F-BD59-C512336BE95E}">
      <dgm:prSet/>
      <dgm:spPr/>
      <dgm:t>
        <a:bodyPr/>
        <a:lstStyle/>
        <a:p>
          <a:endParaRPr lang="en-US" sz="2400"/>
        </a:p>
      </dgm:t>
    </dgm:pt>
    <dgm:pt modelId="{B3B58EBC-71DB-47AD-B068-E8B437B9883C}" type="sibTrans" cxnId="{77B00C25-2573-467F-BD59-C512336BE95E}">
      <dgm:prSet/>
      <dgm:spPr/>
      <dgm:t>
        <a:bodyPr/>
        <a:lstStyle/>
        <a:p>
          <a:endParaRPr lang="en-US" sz="2400"/>
        </a:p>
      </dgm:t>
    </dgm:pt>
    <dgm:pt modelId="{0F77DDC3-60EB-43C8-A21E-DCE887EF9377}">
      <dgm:prSet custT="1"/>
      <dgm:spPr/>
      <dgm:t>
        <a:bodyPr/>
        <a:lstStyle/>
        <a:p>
          <a:pPr rtl="0"/>
          <a:r>
            <a:rPr lang="en-US" sz="1600" b="1" baseline="0" dirty="0" smtClean="0"/>
            <a:t>Examples:</a:t>
          </a:r>
          <a:endParaRPr lang="en-US" sz="1600" dirty="0"/>
        </a:p>
      </dgm:t>
    </dgm:pt>
    <dgm:pt modelId="{4B0B83E0-DF8F-47F0-9DC9-F9541AF6CC60}" type="parTrans" cxnId="{CDD01908-E4C0-481A-8322-A032BBE35B07}">
      <dgm:prSet/>
      <dgm:spPr/>
      <dgm:t>
        <a:bodyPr/>
        <a:lstStyle/>
        <a:p>
          <a:endParaRPr lang="en-US" sz="2400"/>
        </a:p>
      </dgm:t>
    </dgm:pt>
    <dgm:pt modelId="{AAA4991D-36B2-4D19-A70E-D3A0A0C97E36}" type="sibTrans" cxnId="{CDD01908-E4C0-481A-8322-A032BBE35B07}">
      <dgm:prSet/>
      <dgm:spPr/>
      <dgm:t>
        <a:bodyPr/>
        <a:lstStyle/>
        <a:p>
          <a:endParaRPr lang="en-US" sz="2400"/>
        </a:p>
      </dgm:t>
    </dgm:pt>
    <dgm:pt modelId="{690633C5-C20C-45BF-9522-8297DE471F2D}">
      <dgm:prSet custT="1"/>
      <dgm:spPr/>
      <dgm:t>
        <a:bodyPr/>
        <a:lstStyle/>
        <a:p>
          <a:pPr rtl="0"/>
          <a:r>
            <a:rPr lang="en-US" sz="1600" b="0" baseline="0" dirty="0" smtClean="0"/>
            <a:t>The software application refuses to run or stops in-between; </a:t>
          </a:r>
          <a:endParaRPr lang="en-US" sz="1600" b="0" baseline="0" dirty="0"/>
        </a:p>
      </dgm:t>
    </dgm:pt>
    <dgm:pt modelId="{1300FDD7-9A81-4569-B128-ED80100D9877}" type="parTrans" cxnId="{C0134A89-3659-43D3-ABD1-F39B1259A52B}">
      <dgm:prSet/>
      <dgm:spPr/>
      <dgm:t>
        <a:bodyPr/>
        <a:lstStyle/>
        <a:p>
          <a:endParaRPr lang="en-US" sz="2400"/>
        </a:p>
      </dgm:t>
    </dgm:pt>
    <dgm:pt modelId="{D336C906-81A7-43D9-9BAC-69C90E4B1CBB}" type="sibTrans" cxnId="{C0134A89-3659-43D3-ABD1-F39B1259A52B}">
      <dgm:prSet/>
      <dgm:spPr/>
      <dgm:t>
        <a:bodyPr/>
        <a:lstStyle/>
        <a:p>
          <a:endParaRPr lang="en-US" sz="2400"/>
        </a:p>
      </dgm:t>
    </dgm:pt>
    <dgm:pt modelId="{899CE972-0625-4E50-9E1F-3D749625E1A8}">
      <dgm:prSet custT="1"/>
      <dgm:spPr/>
      <dgm:t>
        <a:bodyPr/>
        <a:lstStyle/>
        <a:p>
          <a:pPr rtl="0"/>
          <a:r>
            <a:rPr lang="en-US" sz="1600" b="0" baseline="0" dirty="0" smtClean="0"/>
            <a:t>Corruption of data</a:t>
          </a:r>
          <a:endParaRPr lang="en-US" sz="1600" dirty="0"/>
        </a:p>
      </dgm:t>
    </dgm:pt>
    <dgm:pt modelId="{B588C0CC-B3A4-46C5-8885-5D8E1C9930FE}" type="parTrans" cxnId="{3CBC5BC9-76B5-4162-A6F3-087461427371}">
      <dgm:prSet/>
      <dgm:spPr/>
      <dgm:t>
        <a:bodyPr/>
        <a:lstStyle/>
        <a:p>
          <a:endParaRPr lang="en-US" sz="2400"/>
        </a:p>
      </dgm:t>
    </dgm:pt>
    <dgm:pt modelId="{5F5FCACB-733D-4D17-85D8-83D3A4841196}" type="sibTrans" cxnId="{3CBC5BC9-76B5-4162-A6F3-087461427371}">
      <dgm:prSet/>
      <dgm:spPr/>
      <dgm:t>
        <a:bodyPr/>
        <a:lstStyle/>
        <a:p>
          <a:endParaRPr lang="en-US" sz="2400"/>
        </a:p>
      </dgm:t>
    </dgm:pt>
    <dgm:pt modelId="{EE816E9C-C847-4FF7-8EAC-81DD6DCA35FA}">
      <dgm:prSet custT="1"/>
      <dgm:spPr/>
      <dgm:t>
        <a:bodyPr/>
        <a:lstStyle/>
        <a:p>
          <a:pPr rtl="0"/>
          <a:r>
            <a:rPr lang="en-US" sz="1600" b="0" baseline="0" dirty="0" smtClean="0"/>
            <a:t>Serious impact on customer operations for which the customers is aware of the consequences.</a:t>
          </a:r>
          <a:endParaRPr lang="en-US" sz="1600" b="0" baseline="0" dirty="0"/>
        </a:p>
      </dgm:t>
    </dgm:pt>
    <dgm:pt modelId="{92F973BB-243F-4140-8E38-4AEEB7C05114}" type="parTrans" cxnId="{42407390-FEB5-4E5D-AF3C-A174DE28B0D4}">
      <dgm:prSet/>
      <dgm:spPr/>
      <dgm:t>
        <a:bodyPr/>
        <a:lstStyle/>
        <a:p>
          <a:endParaRPr lang="en-US" sz="2400"/>
        </a:p>
      </dgm:t>
    </dgm:pt>
    <dgm:pt modelId="{B26E7FBE-2A89-4AE5-B992-E33F92AB6353}" type="sibTrans" cxnId="{42407390-FEB5-4E5D-AF3C-A174DE28B0D4}">
      <dgm:prSet/>
      <dgm:spPr/>
      <dgm:t>
        <a:bodyPr/>
        <a:lstStyle/>
        <a:p>
          <a:endParaRPr lang="en-US" sz="2400"/>
        </a:p>
      </dgm:t>
    </dgm:pt>
    <dgm:pt modelId="{41DC4179-8535-4A22-9299-DE7234DE6670}">
      <dgm:prSet custT="1"/>
      <dgm:spPr/>
      <dgm:t>
        <a:bodyPr/>
        <a:lstStyle/>
        <a:p>
          <a:pPr rtl="0"/>
          <a:r>
            <a:rPr lang="en-US" sz="1600" b="0" baseline="0" dirty="0" smtClean="0">
              <a:solidFill>
                <a:schemeClr val="tx1"/>
              </a:solidFill>
            </a:rPr>
            <a:t>Critical/ Show Stopper</a:t>
          </a:r>
          <a:endParaRPr lang="en-US" sz="1600" b="0" dirty="0">
            <a:solidFill>
              <a:schemeClr val="tx1"/>
            </a:solidFill>
          </a:endParaRPr>
        </a:p>
      </dgm:t>
    </dgm:pt>
    <dgm:pt modelId="{106869F7-9C70-4E20-88F5-B12E163B050E}" type="parTrans" cxnId="{9F8E1456-80CF-4C6B-A8E8-C5CEFE914154}">
      <dgm:prSet/>
      <dgm:spPr/>
      <dgm:t>
        <a:bodyPr/>
        <a:lstStyle/>
        <a:p>
          <a:endParaRPr lang="en-US" sz="2000"/>
        </a:p>
      </dgm:t>
    </dgm:pt>
    <dgm:pt modelId="{25DB6B09-F50B-4B0A-BE76-CAC877432A92}" type="sibTrans" cxnId="{9F8E1456-80CF-4C6B-A8E8-C5CEFE914154}">
      <dgm:prSet/>
      <dgm:spPr/>
      <dgm:t>
        <a:bodyPr/>
        <a:lstStyle/>
        <a:p>
          <a:endParaRPr lang="en-US" sz="2000"/>
        </a:p>
      </dgm:t>
    </dgm:pt>
    <dgm:pt modelId="{4A5667D4-BB27-4863-ABA7-CE38681CAD26}">
      <dgm:prSet custT="1"/>
      <dgm:spPr/>
      <dgm:t>
        <a:bodyPr/>
        <a:lstStyle/>
        <a:p>
          <a:pPr rtl="0"/>
          <a:r>
            <a:rPr lang="en-US" sz="1600" b="0" dirty="0" smtClean="0">
              <a:solidFill>
                <a:schemeClr val="tx1"/>
              </a:solidFill>
            </a:rPr>
            <a:t>Major</a:t>
          </a:r>
          <a:endParaRPr lang="en-US" sz="1600" b="0" dirty="0">
            <a:solidFill>
              <a:schemeClr val="tx1"/>
            </a:solidFill>
          </a:endParaRPr>
        </a:p>
      </dgm:t>
    </dgm:pt>
    <dgm:pt modelId="{E93675C4-DBC8-4B88-8A06-C5BE05025DBE}" type="parTrans" cxnId="{C56A94A4-15B3-43A6-9EAB-1F81CAD29245}">
      <dgm:prSet/>
      <dgm:spPr/>
      <dgm:t>
        <a:bodyPr/>
        <a:lstStyle/>
        <a:p>
          <a:endParaRPr lang="en-US" sz="2000"/>
        </a:p>
      </dgm:t>
    </dgm:pt>
    <dgm:pt modelId="{5DAB86B2-80FA-4D0D-ADEC-A7D2167AC15A}" type="sibTrans" cxnId="{C56A94A4-15B3-43A6-9EAB-1F81CAD29245}">
      <dgm:prSet/>
      <dgm:spPr/>
      <dgm:t>
        <a:bodyPr/>
        <a:lstStyle/>
        <a:p>
          <a:endParaRPr lang="en-US" sz="2000"/>
        </a:p>
      </dgm:t>
    </dgm:pt>
    <dgm:pt modelId="{F85EFFCB-0046-4324-933F-608851E35B94}">
      <dgm:prSet custT="1"/>
      <dgm:spPr/>
      <dgm:t>
        <a:bodyPr/>
        <a:lstStyle/>
        <a:p>
          <a:pPr rtl="0"/>
          <a:r>
            <a:rPr lang="en-US" sz="1600" b="0" dirty="0" smtClean="0">
              <a:solidFill>
                <a:schemeClr val="tx1"/>
              </a:solidFill>
            </a:rPr>
            <a:t>Minor</a:t>
          </a:r>
          <a:endParaRPr lang="en-US" sz="1600" b="0" dirty="0">
            <a:solidFill>
              <a:schemeClr val="tx1"/>
            </a:solidFill>
          </a:endParaRPr>
        </a:p>
      </dgm:t>
    </dgm:pt>
    <dgm:pt modelId="{18E097FB-6072-4869-A3C6-5FE2135E9273}" type="parTrans" cxnId="{8D32B62A-5BE7-4EC3-BC60-E543A3467780}">
      <dgm:prSet/>
      <dgm:spPr/>
      <dgm:t>
        <a:bodyPr/>
        <a:lstStyle/>
        <a:p>
          <a:endParaRPr lang="en-US" sz="2000"/>
        </a:p>
      </dgm:t>
    </dgm:pt>
    <dgm:pt modelId="{011FFDA5-6FB1-4888-ABF1-57589D071ABC}" type="sibTrans" cxnId="{8D32B62A-5BE7-4EC3-BC60-E543A3467780}">
      <dgm:prSet/>
      <dgm:spPr/>
      <dgm:t>
        <a:bodyPr/>
        <a:lstStyle/>
        <a:p>
          <a:endParaRPr lang="en-US" sz="2000"/>
        </a:p>
      </dgm:t>
    </dgm:pt>
    <dgm:pt modelId="{8CFF1801-9B4E-447B-8C9E-AB681F3CB59B}">
      <dgm:prSet custT="1"/>
      <dgm:spPr/>
      <dgm:t>
        <a:bodyPr/>
        <a:lstStyle/>
        <a:p>
          <a:pPr rtl="0"/>
          <a:r>
            <a:rPr lang="en-US" sz="1600" b="0" dirty="0" smtClean="0">
              <a:solidFill>
                <a:schemeClr val="tx1"/>
              </a:solidFill>
            </a:rPr>
            <a:t>Cosmetic</a:t>
          </a:r>
          <a:endParaRPr lang="en-US" sz="1600" b="0" dirty="0">
            <a:solidFill>
              <a:schemeClr val="tx1"/>
            </a:solidFill>
          </a:endParaRPr>
        </a:p>
      </dgm:t>
    </dgm:pt>
    <dgm:pt modelId="{EEF97A61-AB6F-4B3C-B2D9-C86C13F1D585}" type="parTrans" cxnId="{DE9C5E21-4C2A-4F17-B7C5-09B7665C2D56}">
      <dgm:prSet/>
      <dgm:spPr/>
      <dgm:t>
        <a:bodyPr/>
        <a:lstStyle/>
        <a:p>
          <a:endParaRPr lang="en-US" sz="2000"/>
        </a:p>
      </dgm:t>
    </dgm:pt>
    <dgm:pt modelId="{9961A642-CF7B-4E2B-80BC-23F7547289BF}" type="sibTrans" cxnId="{DE9C5E21-4C2A-4F17-B7C5-09B7665C2D56}">
      <dgm:prSet/>
      <dgm:spPr/>
      <dgm:t>
        <a:bodyPr/>
        <a:lstStyle/>
        <a:p>
          <a:endParaRPr lang="en-US" sz="2000"/>
        </a:p>
      </dgm:t>
    </dgm:pt>
    <dgm:pt modelId="{602BA780-9052-48EF-89DE-C470687F9FD6}">
      <dgm:prSet custT="1"/>
      <dgm:spPr/>
      <dgm:t>
        <a:bodyPr/>
        <a:lstStyle/>
        <a:p>
          <a:pPr rtl="0"/>
          <a:r>
            <a:rPr lang="en-US" sz="1600" b="0" baseline="0" dirty="0" smtClean="0"/>
            <a:t>Missing menu option.</a:t>
          </a:r>
          <a:endParaRPr lang="en-US" sz="1600" dirty="0"/>
        </a:p>
      </dgm:t>
    </dgm:pt>
    <dgm:pt modelId="{86550F72-83AF-40AB-8058-F4204D93075A}" type="parTrans" cxnId="{FA645F65-6AC1-47C3-9CF9-12C0CC3FC0FD}">
      <dgm:prSet/>
      <dgm:spPr/>
      <dgm:t>
        <a:bodyPr/>
        <a:lstStyle/>
        <a:p>
          <a:endParaRPr lang="en-US"/>
        </a:p>
      </dgm:t>
    </dgm:pt>
    <dgm:pt modelId="{C5E55B4B-6C97-4C18-B57C-2817957283C6}" type="sibTrans" cxnId="{FA645F65-6AC1-47C3-9CF9-12C0CC3FC0FD}">
      <dgm:prSet/>
      <dgm:spPr/>
      <dgm:t>
        <a:bodyPr/>
        <a:lstStyle/>
        <a:p>
          <a:endParaRPr lang="en-US"/>
        </a:p>
      </dgm:t>
    </dgm:pt>
    <dgm:pt modelId="{B17A4968-363D-48DA-BEB8-D55AC424C4D6}" type="pres">
      <dgm:prSet presAssocID="{6565A022-7122-4E6D-A94E-86C7C2A304B5}" presName="linear" presStyleCnt="0">
        <dgm:presLayoutVars>
          <dgm:animLvl val="lvl"/>
          <dgm:resizeHandles val="exact"/>
        </dgm:presLayoutVars>
      </dgm:prSet>
      <dgm:spPr/>
      <dgm:t>
        <a:bodyPr/>
        <a:lstStyle/>
        <a:p>
          <a:endParaRPr lang="en-US"/>
        </a:p>
      </dgm:t>
    </dgm:pt>
    <dgm:pt modelId="{8D803E20-09E4-4DC6-86DA-D6D952210CC7}" type="pres">
      <dgm:prSet presAssocID="{23A5BE99-5A5E-420E-BB42-8F9FE5418290}" presName="parentText" presStyleLbl="node1" presStyleIdx="0" presStyleCnt="3" custScaleX="98182" custScaleY="69279" custLinFactY="-7223" custLinFactNeighborX="-9966" custLinFactNeighborY="-100000">
        <dgm:presLayoutVars>
          <dgm:chMax val="0"/>
          <dgm:bulletEnabled val="1"/>
        </dgm:presLayoutVars>
      </dgm:prSet>
      <dgm:spPr/>
      <dgm:t>
        <a:bodyPr/>
        <a:lstStyle/>
        <a:p>
          <a:endParaRPr lang="en-US"/>
        </a:p>
      </dgm:t>
    </dgm:pt>
    <dgm:pt modelId="{23B6257D-07D8-4299-B5A9-B2D7AB5FA68A}" type="pres">
      <dgm:prSet presAssocID="{24069B4E-80E7-4EC1-987F-B6617C0869C1}" presName="spacer" presStyleCnt="0"/>
      <dgm:spPr/>
      <dgm:t>
        <a:bodyPr/>
        <a:lstStyle/>
        <a:p>
          <a:endParaRPr lang="en-US"/>
        </a:p>
      </dgm:t>
    </dgm:pt>
    <dgm:pt modelId="{2BB2BF97-A78C-4376-99EA-3269D5D6EE12}" type="pres">
      <dgm:prSet presAssocID="{B93A377D-8BE8-4B3B-AABF-7C4A281AA42B}" presName="parentText" presStyleLbl="node1" presStyleIdx="1" presStyleCnt="3" custScaleX="98572" custScaleY="66660" custLinFactNeighborY="-10478">
        <dgm:presLayoutVars>
          <dgm:chMax val="0"/>
          <dgm:bulletEnabled val="1"/>
        </dgm:presLayoutVars>
      </dgm:prSet>
      <dgm:spPr/>
      <dgm:t>
        <a:bodyPr/>
        <a:lstStyle/>
        <a:p>
          <a:endParaRPr lang="en-US"/>
        </a:p>
      </dgm:t>
    </dgm:pt>
    <dgm:pt modelId="{6807C2BE-B858-403B-BCB0-2BA04B48CF64}" type="pres">
      <dgm:prSet presAssocID="{B93A377D-8BE8-4B3B-AABF-7C4A281AA42B}" presName="childText" presStyleLbl="revTx" presStyleIdx="0" presStyleCnt="2" custLinFactNeighborY="-10747">
        <dgm:presLayoutVars>
          <dgm:bulletEnabled val="1"/>
        </dgm:presLayoutVars>
      </dgm:prSet>
      <dgm:spPr/>
      <dgm:t>
        <a:bodyPr/>
        <a:lstStyle/>
        <a:p>
          <a:endParaRPr lang="en-US"/>
        </a:p>
      </dgm:t>
    </dgm:pt>
    <dgm:pt modelId="{D1E733CD-3903-49CD-A64D-ABECFB5BD61E}" type="pres">
      <dgm:prSet presAssocID="{FD6C3BA3-924A-4FE8-A0FC-2DD87C27EDA2}" presName="parentText" presStyleLbl="node1" presStyleIdx="2" presStyleCnt="3" custScaleY="64951" custLinFactNeighborY="-6479">
        <dgm:presLayoutVars>
          <dgm:chMax val="0"/>
          <dgm:bulletEnabled val="1"/>
        </dgm:presLayoutVars>
      </dgm:prSet>
      <dgm:spPr/>
      <dgm:t>
        <a:bodyPr/>
        <a:lstStyle/>
        <a:p>
          <a:endParaRPr lang="en-US"/>
        </a:p>
      </dgm:t>
    </dgm:pt>
    <dgm:pt modelId="{74256E4C-12B4-4CEE-A105-964C24572C53}" type="pres">
      <dgm:prSet presAssocID="{FD6C3BA3-924A-4FE8-A0FC-2DD87C27EDA2}" presName="childText" presStyleLbl="revTx" presStyleIdx="1" presStyleCnt="2" custLinFactNeighborY="-5062">
        <dgm:presLayoutVars>
          <dgm:bulletEnabled val="1"/>
        </dgm:presLayoutVars>
      </dgm:prSet>
      <dgm:spPr/>
      <dgm:t>
        <a:bodyPr/>
        <a:lstStyle/>
        <a:p>
          <a:endParaRPr lang="en-US"/>
        </a:p>
      </dgm:t>
    </dgm:pt>
  </dgm:ptLst>
  <dgm:cxnLst>
    <dgm:cxn modelId="{5B6B0A94-DB86-4D3F-BDE5-3C6FE78B13A9}" type="presOf" srcId="{2E97B5D2-42FE-4EF6-BECE-08469420A835}" destId="{74256E4C-12B4-4CEE-A105-964C24572C53}" srcOrd="0" destOrd="0" presId="urn:microsoft.com/office/officeart/2005/8/layout/vList2"/>
    <dgm:cxn modelId="{D5D73A0E-627C-4B28-BD12-D497A6CAF26E}" type="presOf" srcId="{8CFF1801-9B4E-447B-8C9E-AB681F3CB59B}" destId="{6807C2BE-B858-403B-BCB0-2BA04B48CF64}" srcOrd="0" destOrd="3" presId="urn:microsoft.com/office/officeart/2005/8/layout/vList2"/>
    <dgm:cxn modelId="{FD38DA2E-3592-49A3-9634-461E86778CA2}" type="presOf" srcId="{5CEFBBFD-6D2F-407C-B4E7-3A9CA432C359}" destId="{74256E4C-12B4-4CEE-A105-964C24572C53}" srcOrd="0" destOrd="1" presId="urn:microsoft.com/office/officeart/2005/8/layout/vList2"/>
    <dgm:cxn modelId="{D7FF59ED-4F70-4088-9D37-43B7C39D7877}" type="presOf" srcId="{0F77DDC3-60EB-43C8-A21E-DCE887EF9377}" destId="{74256E4C-12B4-4CEE-A105-964C24572C53}" srcOrd="0" destOrd="2" presId="urn:microsoft.com/office/officeart/2005/8/layout/vList2"/>
    <dgm:cxn modelId="{78F2A36D-C6D2-440E-8C64-803E583AA170}" type="presOf" srcId="{EE816E9C-C847-4FF7-8EAC-81DD6DCA35FA}" destId="{74256E4C-12B4-4CEE-A105-964C24572C53}" srcOrd="0" destOrd="6" presId="urn:microsoft.com/office/officeart/2005/8/layout/vList2"/>
    <dgm:cxn modelId="{C56A94A4-15B3-43A6-9EAB-1F81CAD29245}" srcId="{B93A377D-8BE8-4B3B-AABF-7C4A281AA42B}" destId="{4A5667D4-BB27-4863-ABA7-CE38681CAD26}" srcOrd="1" destOrd="0" parTransId="{E93675C4-DBC8-4B88-8A06-C5BE05025DBE}" sibTransId="{5DAB86B2-80FA-4D0D-ADEC-A7D2167AC15A}"/>
    <dgm:cxn modelId="{F614F7C5-BFFA-4075-9DE0-E2E237337233}" type="presOf" srcId="{899CE972-0625-4E50-9E1F-3D749625E1A8}" destId="{74256E4C-12B4-4CEE-A105-964C24572C53}" srcOrd="0" destOrd="5" presId="urn:microsoft.com/office/officeart/2005/8/layout/vList2"/>
    <dgm:cxn modelId="{1D4C2285-CB3E-4095-AAAD-5353ABCC3081}" type="presOf" srcId="{B93A377D-8BE8-4B3B-AABF-7C4A281AA42B}" destId="{2BB2BF97-A78C-4376-99EA-3269D5D6EE12}" srcOrd="0" destOrd="0" presId="urn:microsoft.com/office/officeart/2005/8/layout/vList2"/>
    <dgm:cxn modelId="{EB5C2E6B-4481-4738-A2A1-35181CEE6D3F}" srcId="{FD6C3BA3-924A-4FE8-A0FC-2DD87C27EDA2}" destId="{2E97B5D2-42FE-4EF6-BECE-08469420A835}" srcOrd="0" destOrd="0" parTransId="{459D2EC8-C649-484D-8D36-1DB5F102C02A}" sibTransId="{170B7C74-F0B8-461E-8F20-255338C6F849}"/>
    <dgm:cxn modelId="{CB42B1DA-5126-4FC0-A711-2DE400D24E8C}" srcId="{6565A022-7122-4E6D-A94E-86C7C2A304B5}" destId="{B93A377D-8BE8-4B3B-AABF-7C4A281AA42B}" srcOrd="1" destOrd="0" parTransId="{739CB5B6-D4EF-4C38-B681-B39CB51049B8}" sibTransId="{97EB356F-BE71-4F70-A9E5-CE7846843CDA}"/>
    <dgm:cxn modelId="{CDD01908-E4C0-481A-8322-A032BBE35B07}" srcId="{FD6C3BA3-924A-4FE8-A0FC-2DD87C27EDA2}" destId="{0F77DDC3-60EB-43C8-A21E-DCE887EF9377}" srcOrd="2" destOrd="0" parTransId="{4B0B83E0-DF8F-47F0-9DC9-F9541AF6CC60}" sibTransId="{AAA4991D-36B2-4D19-A70E-D3A0A0C97E36}"/>
    <dgm:cxn modelId="{2E451B72-C795-4023-9AB4-39286E08AAFA}" type="presOf" srcId="{F85EFFCB-0046-4324-933F-608851E35B94}" destId="{6807C2BE-B858-403B-BCB0-2BA04B48CF64}" srcOrd="0" destOrd="2" presId="urn:microsoft.com/office/officeart/2005/8/layout/vList2"/>
    <dgm:cxn modelId="{4115D30F-F008-4F91-BE7D-3B4D10528AB9}" type="presOf" srcId="{602BA780-9052-48EF-89DE-C470687F9FD6}" destId="{74256E4C-12B4-4CEE-A105-964C24572C53}" srcOrd="0" destOrd="3" presId="urn:microsoft.com/office/officeart/2005/8/layout/vList2"/>
    <dgm:cxn modelId="{F369325E-AB35-42D8-A6CE-522703498CA9}" type="presOf" srcId="{4A5667D4-BB27-4863-ABA7-CE38681CAD26}" destId="{6807C2BE-B858-403B-BCB0-2BA04B48CF64}" srcOrd="0" destOrd="1" presId="urn:microsoft.com/office/officeart/2005/8/layout/vList2"/>
    <dgm:cxn modelId="{AB4EE219-471E-4FA9-8396-C60ACFAA072A}" type="presOf" srcId="{6565A022-7122-4E6D-A94E-86C7C2A304B5}" destId="{B17A4968-363D-48DA-BEB8-D55AC424C4D6}" srcOrd="0" destOrd="0" presId="urn:microsoft.com/office/officeart/2005/8/layout/vList2"/>
    <dgm:cxn modelId="{5BFF7D6D-5556-4237-BD45-1B9FF0201C55}" type="presOf" srcId="{690633C5-C20C-45BF-9522-8297DE471F2D}" destId="{74256E4C-12B4-4CEE-A105-964C24572C53}" srcOrd="0" destOrd="4" presId="urn:microsoft.com/office/officeart/2005/8/layout/vList2"/>
    <dgm:cxn modelId="{77B00C25-2573-467F-BD59-C512336BE95E}" srcId="{FD6C3BA3-924A-4FE8-A0FC-2DD87C27EDA2}" destId="{5CEFBBFD-6D2F-407C-B4E7-3A9CA432C359}" srcOrd="1" destOrd="0" parTransId="{29CCA83D-CDC7-498C-9E06-A9182FE98EC1}" sibTransId="{B3B58EBC-71DB-47AD-B068-E8B437B9883C}"/>
    <dgm:cxn modelId="{00CD1A75-2BD6-46EF-97F5-5F9F179522D0}" srcId="{6565A022-7122-4E6D-A94E-86C7C2A304B5}" destId="{FD6C3BA3-924A-4FE8-A0FC-2DD87C27EDA2}" srcOrd="2" destOrd="0" parTransId="{2F19457D-B142-47B1-A638-DCC9718BF1BC}" sibTransId="{DD16CB89-F1C3-470B-8A36-557328C76F4B}"/>
    <dgm:cxn modelId="{0212F39B-6F8F-4A01-85F0-6FC17BB6C2CA}" type="presOf" srcId="{FD6C3BA3-924A-4FE8-A0FC-2DD87C27EDA2}" destId="{D1E733CD-3903-49CD-A64D-ABECFB5BD61E}" srcOrd="0" destOrd="0" presId="urn:microsoft.com/office/officeart/2005/8/layout/vList2"/>
    <dgm:cxn modelId="{DE9C5E21-4C2A-4F17-B7C5-09B7665C2D56}" srcId="{B93A377D-8BE8-4B3B-AABF-7C4A281AA42B}" destId="{8CFF1801-9B4E-447B-8C9E-AB681F3CB59B}" srcOrd="3" destOrd="0" parTransId="{EEF97A61-AB6F-4B3C-B2D9-C86C13F1D585}" sibTransId="{9961A642-CF7B-4E2B-80BC-23F7547289BF}"/>
    <dgm:cxn modelId="{42407390-FEB5-4E5D-AF3C-A174DE28B0D4}" srcId="{0F77DDC3-60EB-43C8-A21E-DCE887EF9377}" destId="{EE816E9C-C847-4FF7-8EAC-81DD6DCA35FA}" srcOrd="3" destOrd="0" parTransId="{92F973BB-243F-4140-8E38-4AEEB7C05114}" sibTransId="{B26E7FBE-2A89-4AE5-B992-E33F92AB6353}"/>
    <dgm:cxn modelId="{9F8E1456-80CF-4C6B-A8E8-C5CEFE914154}" srcId="{B93A377D-8BE8-4B3B-AABF-7C4A281AA42B}" destId="{41DC4179-8535-4A22-9299-DE7234DE6670}" srcOrd="0" destOrd="0" parTransId="{106869F7-9C70-4E20-88F5-B12E163B050E}" sibTransId="{25DB6B09-F50B-4B0A-BE76-CAC877432A92}"/>
    <dgm:cxn modelId="{1D8BF1E8-786C-432C-8E11-B2C9F5DE3BF4}" type="presOf" srcId="{23A5BE99-5A5E-420E-BB42-8F9FE5418290}" destId="{8D803E20-09E4-4DC6-86DA-D6D952210CC7}" srcOrd="0" destOrd="0" presId="urn:microsoft.com/office/officeart/2005/8/layout/vList2"/>
    <dgm:cxn modelId="{FA645F65-6AC1-47C3-9CF9-12C0CC3FC0FD}" srcId="{0F77DDC3-60EB-43C8-A21E-DCE887EF9377}" destId="{602BA780-9052-48EF-89DE-C470687F9FD6}" srcOrd="0" destOrd="0" parTransId="{86550F72-83AF-40AB-8058-F4204D93075A}" sibTransId="{C5E55B4B-6C97-4C18-B57C-2817957283C6}"/>
    <dgm:cxn modelId="{3A1E16CD-CFC3-48C2-90D7-2562441B256D}" srcId="{6565A022-7122-4E6D-A94E-86C7C2A304B5}" destId="{23A5BE99-5A5E-420E-BB42-8F9FE5418290}" srcOrd="0" destOrd="0" parTransId="{3F6B7D9C-702B-419A-A1D8-6ABA8E545FC9}" sibTransId="{24069B4E-80E7-4EC1-987F-B6617C0869C1}"/>
    <dgm:cxn modelId="{3CBC5BC9-76B5-4162-A6F3-087461427371}" srcId="{0F77DDC3-60EB-43C8-A21E-DCE887EF9377}" destId="{899CE972-0625-4E50-9E1F-3D749625E1A8}" srcOrd="2" destOrd="0" parTransId="{B588C0CC-B3A4-46C5-8885-5D8E1C9930FE}" sibTransId="{5F5FCACB-733D-4D17-85D8-83D3A4841196}"/>
    <dgm:cxn modelId="{C0134A89-3659-43D3-ABD1-F39B1259A52B}" srcId="{0F77DDC3-60EB-43C8-A21E-DCE887EF9377}" destId="{690633C5-C20C-45BF-9522-8297DE471F2D}" srcOrd="1" destOrd="0" parTransId="{1300FDD7-9A81-4569-B128-ED80100D9877}" sibTransId="{D336C906-81A7-43D9-9BAC-69C90E4B1CBB}"/>
    <dgm:cxn modelId="{0EC0D314-EB53-442C-A764-47B0A7CAD558}" type="presOf" srcId="{41DC4179-8535-4A22-9299-DE7234DE6670}" destId="{6807C2BE-B858-403B-BCB0-2BA04B48CF64}" srcOrd="0" destOrd="0" presId="urn:microsoft.com/office/officeart/2005/8/layout/vList2"/>
    <dgm:cxn modelId="{8D32B62A-5BE7-4EC3-BC60-E543A3467780}" srcId="{B93A377D-8BE8-4B3B-AABF-7C4A281AA42B}" destId="{F85EFFCB-0046-4324-933F-608851E35B94}" srcOrd="2" destOrd="0" parTransId="{18E097FB-6072-4869-A3C6-5FE2135E9273}" sibTransId="{011FFDA5-6FB1-4888-ABF1-57589D071ABC}"/>
    <dgm:cxn modelId="{3111F9A7-BFBA-4762-A529-03D27B0C007D}" type="presParOf" srcId="{B17A4968-363D-48DA-BEB8-D55AC424C4D6}" destId="{8D803E20-09E4-4DC6-86DA-D6D952210CC7}" srcOrd="0" destOrd="0" presId="urn:microsoft.com/office/officeart/2005/8/layout/vList2"/>
    <dgm:cxn modelId="{29017297-661C-4C6A-875B-859EE1438846}" type="presParOf" srcId="{B17A4968-363D-48DA-BEB8-D55AC424C4D6}" destId="{23B6257D-07D8-4299-B5A9-B2D7AB5FA68A}" srcOrd="1" destOrd="0" presId="urn:microsoft.com/office/officeart/2005/8/layout/vList2"/>
    <dgm:cxn modelId="{04F59B4E-1EEF-4C14-B531-00FEE36EEE8B}" type="presParOf" srcId="{B17A4968-363D-48DA-BEB8-D55AC424C4D6}" destId="{2BB2BF97-A78C-4376-99EA-3269D5D6EE12}" srcOrd="2" destOrd="0" presId="urn:microsoft.com/office/officeart/2005/8/layout/vList2"/>
    <dgm:cxn modelId="{5781E49D-57F8-489C-A866-B0E46C52866F}" type="presParOf" srcId="{B17A4968-363D-48DA-BEB8-D55AC424C4D6}" destId="{6807C2BE-B858-403B-BCB0-2BA04B48CF64}" srcOrd="3" destOrd="0" presId="urn:microsoft.com/office/officeart/2005/8/layout/vList2"/>
    <dgm:cxn modelId="{655D634D-AE7C-4A7A-A3C9-54263FEAE67A}" type="presParOf" srcId="{B17A4968-363D-48DA-BEB8-D55AC424C4D6}" destId="{D1E733CD-3903-49CD-A64D-ABECFB5BD61E}" srcOrd="4" destOrd="0" presId="urn:microsoft.com/office/officeart/2005/8/layout/vList2"/>
    <dgm:cxn modelId="{71C67E8F-01C6-4161-ADAC-312A04266F2E}" type="presParOf" srcId="{B17A4968-363D-48DA-BEB8-D55AC424C4D6}" destId="{74256E4C-12B4-4CEE-A105-964C24572C5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4D822F2-534F-46F6-B353-06F7C4E6F8A5}" type="doc">
      <dgm:prSet loTypeId="urn:microsoft.com/office/officeart/2005/8/layout/vList2" loCatId="list" qsTypeId="urn:microsoft.com/office/officeart/2005/8/quickstyle/simple5" qsCatId="simple" csTypeId="urn:microsoft.com/office/officeart/2005/8/colors/colorful1#14" csCatId="colorful" phldr="1"/>
      <dgm:spPr/>
      <dgm:t>
        <a:bodyPr/>
        <a:lstStyle/>
        <a:p>
          <a:endParaRPr lang="en-US"/>
        </a:p>
      </dgm:t>
    </dgm:pt>
    <dgm:pt modelId="{FFE4692B-C298-4E7B-B709-E7658B1772A8}">
      <dgm:prSet phldrT="[Text]" custT="1"/>
      <dgm:spPr/>
      <dgm:t>
        <a:bodyPr/>
        <a:lstStyle/>
        <a:p>
          <a:r>
            <a:rPr lang="en-US" sz="1800" b="1" dirty="0" smtClean="0">
              <a:solidFill>
                <a:schemeClr val="tx1"/>
              </a:solidFill>
            </a:rPr>
            <a:t>Major </a:t>
          </a:r>
          <a:endParaRPr lang="en-US" sz="1800" dirty="0">
            <a:solidFill>
              <a:schemeClr val="tx1"/>
            </a:solidFill>
          </a:endParaRPr>
        </a:p>
      </dgm:t>
    </dgm:pt>
    <dgm:pt modelId="{EBB1B804-B90B-45C5-B941-D5CB6BC95082}" type="parTrans" cxnId="{2BEF1126-E9C7-4F67-B9B7-F5AB3E606C21}">
      <dgm:prSet/>
      <dgm:spPr/>
      <dgm:t>
        <a:bodyPr/>
        <a:lstStyle/>
        <a:p>
          <a:endParaRPr lang="en-US" sz="1600"/>
        </a:p>
      </dgm:t>
    </dgm:pt>
    <dgm:pt modelId="{6924B119-026D-4813-9FDC-7136F73CF51F}" type="sibTrans" cxnId="{2BEF1126-E9C7-4F67-B9B7-F5AB3E606C21}">
      <dgm:prSet/>
      <dgm:spPr/>
      <dgm:t>
        <a:bodyPr/>
        <a:lstStyle/>
        <a:p>
          <a:endParaRPr lang="en-US" sz="1600"/>
        </a:p>
      </dgm:t>
    </dgm:pt>
    <dgm:pt modelId="{B0183C6B-967B-4358-A203-15906BC1B1EB}">
      <dgm:prSet custT="1"/>
      <dgm:spPr/>
      <dgm:t>
        <a:bodyPr/>
        <a:lstStyle/>
        <a:p>
          <a:r>
            <a:rPr lang="en-US" sz="1600" b="0" dirty="0" smtClean="0">
              <a:solidFill>
                <a:schemeClr val="tx1"/>
              </a:solidFill>
            </a:rPr>
            <a:t>A defect that does not function as expected or cause other functionality to fail to meet requirements. </a:t>
          </a:r>
          <a:endParaRPr lang="en-US" sz="1600" b="0" dirty="0">
            <a:solidFill>
              <a:schemeClr val="tx1"/>
            </a:solidFill>
          </a:endParaRPr>
        </a:p>
      </dgm:t>
    </dgm:pt>
    <dgm:pt modelId="{8B5726E1-5781-43BA-834B-AA2472F265D1}" type="parTrans" cxnId="{138F58F7-846B-4761-8B6B-753D441D3C5C}">
      <dgm:prSet/>
      <dgm:spPr/>
      <dgm:t>
        <a:bodyPr/>
        <a:lstStyle/>
        <a:p>
          <a:endParaRPr lang="en-US" sz="1600"/>
        </a:p>
      </dgm:t>
    </dgm:pt>
    <dgm:pt modelId="{77FDC7EA-DBE2-465A-8298-AC0929C8E629}" type="sibTrans" cxnId="{138F58F7-846B-4761-8B6B-753D441D3C5C}">
      <dgm:prSet/>
      <dgm:spPr/>
      <dgm:t>
        <a:bodyPr/>
        <a:lstStyle/>
        <a:p>
          <a:endParaRPr lang="en-US" sz="1600"/>
        </a:p>
      </dgm:t>
    </dgm:pt>
    <dgm:pt modelId="{9CD31BC1-006A-447D-AC12-FB7C2BCC2A21}">
      <dgm:prSet custT="1"/>
      <dgm:spPr/>
      <dgm:t>
        <a:bodyPr/>
        <a:lstStyle/>
        <a:p>
          <a:r>
            <a:rPr lang="en-US" sz="1600" b="0" dirty="0" smtClean="0">
              <a:solidFill>
                <a:schemeClr val="tx1"/>
              </a:solidFill>
            </a:rPr>
            <a:t>Which have not halted the system, but have seriously degraded the performance of some business function. </a:t>
          </a:r>
          <a:endParaRPr lang="en-US" sz="1600" b="0" dirty="0">
            <a:solidFill>
              <a:schemeClr val="tx1"/>
            </a:solidFill>
          </a:endParaRPr>
        </a:p>
      </dgm:t>
    </dgm:pt>
    <dgm:pt modelId="{7B8806AD-4CBC-415F-9348-D4A4B7771203}" type="parTrans" cxnId="{DA2B0564-4514-4AAF-AF0E-6CF335718C41}">
      <dgm:prSet/>
      <dgm:spPr/>
      <dgm:t>
        <a:bodyPr/>
        <a:lstStyle/>
        <a:p>
          <a:endParaRPr lang="en-US" sz="1600"/>
        </a:p>
      </dgm:t>
    </dgm:pt>
    <dgm:pt modelId="{C687DB0F-DD09-4EE3-B1CC-838A18CA0002}" type="sibTrans" cxnId="{DA2B0564-4514-4AAF-AF0E-6CF335718C41}">
      <dgm:prSet/>
      <dgm:spPr/>
      <dgm:t>
        <a:bodyPr/>
        <a:lstStyle/>
        <a:p>
          <a:endParaRPr lang="en-US" sz="1600"/>
        </a:p>
      </dgm:t>
    </dgm:pt>
    <dgm:pt modelId="{7F9BF573-651B-4772-8643-577643C084C8}">
      <dgm:prSet custT="1"/>
      <dgm:spPr/>
      <dgm:t>
        <a:bodyPr/>
        <a:lstStyle/>
        <a:p>
          <a:r>
            <a:rPr lang="en-US" sz="1600" b="1" dirty="0" smtClean="0">
              <a:solidFill>
                <a:schemeClr val="tx1"/>
              </a:solidFill>
            </a:rPr>
            <a:t>Examples:</a:t>
          </a:r>
          <a:r>
            <a:rPr lang="en-US" sz="1600" b="0" dirty="0" smtClean="0">
              <a:solidFill>
                <a:schemeClr val="tx1"/>
              </a:solidFill>
            </a:rPr>
            <a:t> inaccurate calculations; the wrong field being updated, etc. </a:t>
          </a:r>
          <a:endParaRPr lang="en-US" sz="1600" b="0" dirty="0">
            <a:solidFill>
              <a:schemeClr val="tx1"/>
            </a:solidFill>
          </a:endParaRPr>
        </a:p>
      </dgm:t>
    </dgm:pt>
    <dgm:pt modelId="{70D7DD15-CDAD-476A-9830-53F11A640347}" type="parTrans" cxnId="{27908909-B7A1-4389-9D42-B0BDED51A0DC}">
      <dgm:prSet/>
      <dgm:spPr/>
      <dgm:t>
        <a:bodyPr/>
        <a:lstStyle/>
        <a:p>
          <a:endParaRPr lang="en-US" sz="1600"/>
        </a:p>
      </dgm:t>
    </dgm:pt>
    <dgm:pt modelId="{3EF93774-B6B7-49ED-B190-6920848FFCA5}" type="sibTrans" cxnId="{27908909-B7A1-4389-9D42-B0BDED51A0DC}">
      <dgm:prSet/>
      <dgm:spPr/>
      <dgm:t>
        <a:bodyPr/>
        <a:lstStyle/>
        <a:p>
          <a:endParaRPr lang="en-US" sz="1600"/>
        </a:p>
      </dgm:t>
    </dgm:pt>
    <dgm:pt modelId="{29CD93A1-B0E1-47CF-BB0A-8BB0C0272975}">
      <dgm:prSet custT="1"/>
      <dgm:spPr/>
      <dgm:t>
        <a:bodyPr/>
        <a:lstStyle/>
        <a:p>
          <a:r>
            <a:rPr lang="en-US" sz="1800" b="1" dirty="0" smtClean="0">
              <a:solidFill>
                <a:schemeClr val="tx1"/>
              </a:solidFill>
            </a:rPr>
            <a:t>Minor </a:t>
          </a:r>
          <a:endParaRPr lang="en-US" sz="1800" dirty="0">
            <a:solidFill>
              <a:schemeClr val="tx1"/>
            </a:solidFill>
          </a:endParaRPr>
        </a:p>
      </dgm:t>
    </dgm:pt>
    <dgm:pt modelId="{BF081BE5-E3C9-4392-940C-477906529A9D}" type="parTrans" cxnId="{130C0A62-7494-45B5-86E8-ACDAFB1FEF34}">
      <dgm:prSet/>
      <dgm:spPr/>
      <dgm:t>
        <a:bodyPr/>
        <a:lstStyle/>
        <a:p>
          <a:endParaRPr lang="en-US" sz="1600"/>
        </a:p>
      </dgm:t>
    </dgm:pt>
    <dgm:pt modelId="{6AF5CA1A-DBC5-4BF8-9C21-E9E0E840092B}" type="sibTrans" cxnId="{130C0A62-7494-45B5-86E8-ACDAFB1FEF34}">
      <dgm:prSet/>
      <dgm:spPr/>
      <dgm:t>
        <a:bodyPr/>
        <a:lstStyle/>
        <a:p>
          <a:endParaRPr lang="en-US" sz="1600"/>
        </a:p>
      </dgm:t>
    </dgm:pt>
    <dgm:pt modelId="{03F82822-3828-4716-85D6-3F727AF0F47F}">
      <dgm:prSet custT="1"/>
      <dgm:spPr/>
      <dgm:t>
        <a:bodyPr/>
        <a:lstStyle/>
        <a:p>
          <a:r>
            <a:rPr lang="en-US" sz="1600" b="0" dirty="0" smtClean="0">
              <a:solidFill>
                <a:schemeClr val="tx1"/>
              </a:solidFill>
            </a:rPr>
            <a:t>The defects which do not conform to standards and conventions. </a:t>
          </a:r>
          <a:endParaRPr lang="en-US" sz="1600" b="0" dirty="0">
            <a:solidFill>
              <a:schemeClr val="tx1"/>
            </a:solidFill>
          </a:endParaRPr>
        </a:p>
      </dgm:t>
    </dgm:pt>
    <dgm:pt modelId="{902E51AB-C057-4E95-9CBC-5AA9DB218136}" type="parTrans" cxnId="{3EA9439E-C3AE-416C-B02E-B16603300AAD}">
      <dgm:prSet/>
      <dgm:spPr/>
      <dgm:t>
        <a:bodyPr/>
        <a:lstStyle/>
        <a:p>
          <a:endParaRPr lang="en-US" sz="1600"/>
        </a:p>
      </dgm:t>
    </dgm:pt>
    <dgm:pt modelId="{D07FD11C-8D2B-4017-8793-DCBC50FDFC9D}" type="sibTrans" cxnId="{3EA9439E-C3AE-416C-B02E-B16603300AAD}">
      <dgm:prSet/>
      <dgm:spPr/>
      <dgm:t>
        <a:bodyPr/>
        <a:lstStyle/>
        <a:p>
          <a:endParaRPr lang="en-US" sz="1600"/>
        </a:p>
      </dgm:t>
    </dgm:pt>
    <dgm:pt modelId="{54EB3ED2-7335-4C45-AA3F-D80229FB6886}">
      <dgm:prSet custT="1"/>
      <dgm:spPr/>
      <dgm:t>
        <a:bodyPr/>
        <a:lstStyle/>
        <a:p>
          <a:r>
            <a:rPr lang="en-US" sz="1600" b="0" dirty="0" smtClean="0">
              <a:solidFill>
                <a:schemeClr val="tx1"/>
              </a:solidFill>
            </a:rPr>
            <a:t>Which can or have caused a low-level disruption of the system or the business operation. </a:t>
          </a:r>
          <a:endParaRPr lang="en-US" sz="1600" b="0" dirty="0">
            <a:solidFill>
              <a:schemeClr val="tx1"/>
            </a:solidFill>
          </a:endParaRPr>
        </a:p>
      </dgm:t>
    </dgm:pt>
    <dgm:pt modelId="{1E3CF1EC-0505-4C64-85B8-0B1FBB145749}" type="parTrans" cxnId="{460B4585-F5DE-48E5-8A62-EED0EA3E3791}">
      <dgm:prSet/>
      <dgm:spPr/>
      <dgm:t>
        <a:bodyPr/>
        <a:lstStyle/>
        <a:p>
          <a:endParaRPr lang="en-US" sz="1600"/>
        </a:p>
      </dgm:t>
    </dgm:pt>
    <dgm:pt modelId="{2F1D3333-566B-4635-A238-71F1A0A836E7}" type="sibTrans" cxnId="{460B4585-F5DE-48E5-8A62-EED0EA3E3791}">
      <dgm:prSet/>
      <dgm:spPr/>
      <dgm:t>
        <a:bodyPr/>
        <a:lstStyle/>
        <a:p>
          <a:endParaRPr lang="en-US" sz="1600"/>
        </a:p>
      </dgm:t>
    </dgm:pt>
    <dgm:pt modelId="{D3584E4C-7D9B-413C-BAD5-1C71AE491580}">
      <dgm:prSet custT="1"/>
      <dgm:spPr/>
      <dgm:t>
        <a:bodyPr/>
        <a:lstStyle/>
        <a:p>
          <a:r>
            <a:rPr lang="en-US" sz="1600" b="0" dirty="0" smtClean="0">
              <a:solidFill>
                <a:schemeClr val="tx1"/>
              </a:solidFill>
            </a:rPr>
            <a:t>Workaround is possible. </a:t>
          </a:r>
          <a:endParaRPr lang="en-US" sz="1600" b="0" dirty="0">
            <a:solidFill>
              <a:schemeClr val="tx1"/>
            </a:solidFill>
          </a:endParaRPr>
        </a:p>
      </dgm:t>
    </dgm:pt>
    <dgm:pt modelId="{1AE4C716-E67B-4E56-A263-042AC6ED540F}" type="parTrans" cxnId="{6147AFD6-292E-4F6C-AB20-572A2056D23E}">
      <dgm:prSet/>
      <dgm:spPr/>
      <dgm:t>
        <a:bodyPr/>
        <a:lstStyle/>
        <a:p>
          <a:endParaRPr lang="en-US" sz="1600"/>
        </a:p>
      </dgm:t>
    </dgm:pt>
    <dgm:pt modelId="{48ECFF4F-42E7-4F43-B0D7-F02149337E92}" type="sibTrans" cxnId="{6147AFD6-292E-4F6C-AB20-572A2056D23E}">
      <dgm:prSet/>
      <dgm:spPr/>
      <dgm:t>
        <a:bodyPr/>
        <a:lstStyle/>
        <a:p>
          <a:endParaRPr lang="en-US" sz="1600"/>
        </a:p>
      </dgm:t>
    </dgm:pt>
    <dgm:pt modelId="{B88AFFEA-3C34-48F2-BCFA-60E3ECC37EC3}">
      <dgm:prSet custT="1"/>
      <dgm:spPr/>
      <dgm:t>
        <a:bodyPr/>
        <a:lstStyle/>
        <a:p>
          <a:r>
            <a:rPr lang="en-US" sz="1600" b="1" dirty="0" smtClean="0">
              <a:solidFill>
                <a:schemeClr val="tx1"/>
              </a:solidFill>
            </a:rPr>
            <a:t>Examples:</a:t>
          </a:r>
          <a:r>
            <a:rPr lang="en-US" sz="1600" b="0" dirty="0" smtClean="0">
              <a:solidFill>
                <a:schemeClr val="tx1"/>
              </a:solidFill>
            </a:rPr>
            <a:t> matching visual and text links which lead to different end points. </a:t>
          </a:r>
          <a:endParaRPr lang="en-US" sz="1600" b="0" dirty="0">
            <a:solidFill>
              <a:schemeClr val="tx1"/>
            </a:solidFill>
          </a:endParaRPr>
        </a:p>
      </dgm:t>
    </dgm:pt>
    <dgm:pt modelId="{1379A7C4-8707-4CE0-8FD0-7BA77D0F95BA}" type="parTrans" cxnId="{434037BC-B9F1-458E-B6E9-06C67F53ABF8}">
      <dgm:prSet/>
      <dgm:spPr/>
      <dgm:t>
        <a:bodyPr/>
        <a:lstStyle/>
        <a:p>
          <a:endParaRPr lang="en-US" sz="1600"/>
        </a:p>
      </dgm:t>
    </dgm:pt>
    <dgm:pt modelId="{D096B917-60CE-4858-A911-40003DE3C5A8}" type="sibTrans" cxnId="{434037BC-B9F1-458E-B6E9-06C67F53ABF8}">
      <dgm:prSet/>
      <dgm:spPr/>
      <dgm:t>
        <a:bodyPr/>
        <a:lstStyle/>
        <a:p>
          <a:endParaRPr lang="en-US" sz="1600"/>
        </a:p>
      </dgm:t>
    </dgm:pt>
    <dgm:pt modelId="{12B844A9-3152-46FB-B677-B6246F7931BD}">
      <dgm:prSet custT="1"/>
      <dgm:spPr/>
      <dgm:t>
        <a:bodyPr/>
        <a:lstStyle/>
        <a:p>
          <a:r>
            <a:rPr lang="en-US" sz="1800" b="1" dirty="0" smtClean="0">
              <a:solidFill>
                <a:schemeClr val="tx1"/>
              </a:solidFill>
            </a:rPr>
            <a:t>Cosmetic: </a:t>
          </a:r>
          <a:endParaRPr lang="en-US" sz="1800" dirty="0">
            <a:solidFill>
              <a:schemeClr val="tx1"/>
            </a:solidFill>
          </a:endParaRPr>
        </a:p>
      </dgm:t>
    </dgm:pt>
    <dgm:pt modelId="{5569B216-D013-4215-B723-417B57E776DD}" type="parTrans" cxnId="{A5477FE1-E703-4B8A-9487-84A106516366}">
      <dgm:prSet/>
      <dgm:spPr/>
      <dgm:t>
        <a:bodyPr/>
        <a:lstStyle/>
        <a:p>
          <a:endParaRPr lang="en-US" sz="1600"/>
        </a:p>
      </dgm:t>
    </dgm:pt>
    <dgm:pt modelId="{4B0076F0-C36D-4743-83AB-FA165FF45805}" type="sibTrans" cxnId="{A5477FE1-E703-4B8A-9487-84A106516366}">
      <dgm:prSet/>
      <dgm:spPr/>
      <dgm:t>
        <a:bodyPr/>
        <a:lstStyle/>
        <a:p>
          <a:endParaRPr lang="en-US" sz="1600"/>
        </a:p>
      </dgm:t>
    </dgm:pt>
    <dgm:pt modelId="{A167FFE9-1359-44C1-B9EB-48F295EBD549}">
      <dgm:prSet custT="1"/>
      <dgm:spPr/>
      <dgm:t>
        <a:bodyPr/>
        <a:lstStyle/>
        <a:p>
          <a:r>
            <a:rPr lang="en-US" sz="1600" b="0" dirty="0" smtClean="0">
              <a:solidFill>
                <a:schemeClr val="tx1"/>
              </a:solidFill>
            </a:rPr>
            <a:t>Which does not affect the functionality of the system. </a:t>
          </a:r>
          <a:endParaRPr lang="en-US" sz="1600" b="0" dirty="0">
            <a:solidFill>
              <a:schemeClr val="tx1"/>
            </a:solidFill>
          </a:endParaRPr>
        </a:p>
      </dgm:t>
    </dgm:pt>
    <dgm:pt modelId="{204226F8-DA26-4915-89BB-BBB9E1228DBC}" type="parTrans" cxnId="{517B5A12-85FA-408D-AFAB-7246E15FD011}">
      <dgm:prSet/>
      <dgm:spPr/>
      <dgm:t>
        <a:bodyPr/>
        <a:lstStyle/>
        <a:p>
          <a:endParaRPr lang="en-US" sz="1600"/>
        </a:p>
      </dgm:t>
    </dgm:pt>
    <dgm:pt modelId="{D2789A38-FF9F-4BE1-A43F-63A64DEB6D64}" type="sibTrans" cxnId="{517B5A12-85FA-408D-AFAB-7246E15FD011}">
      <dgm:prSet/>
      <dgm:spPr/>
      <dgm:t>
        <a:bodyPr/>
        <a:lstStyle/>
        <a:p>
          <a:endParaRPr lang="en-US" sz="1600"/>
        </a:p>
      </dgm:t>
    </dgm:pt>
    <dgm:pt modelId="{BC74A8BE-1CA2-484E-A6A0-2819DBB36F20}">
      <dgm:prSet custT="1"/>
      <dgm:spPr/>
      <dgm:t>
        <a:bodyPr/>
        <a:lstStyle/>
        <a:p>
          <a:r>
            <a:rPr lang="en-US" sz="1600" b="0" dirty="0" smtClean="0">
              <a:solidFill>
                <a:schemeClr val="tx1"/>
              </a:solidFill>
            </a:rPr>
            <a:t>Which are primarily related to the presentation or the layout of the data. </a:t>
          </a:r>
          <a:endParaRPr lang="en-US" sz="1600" b="0" dirty="0">
            <a:solidFill>
              <a:schemeClr val="tx1"/>
            </a:solidFill>
          </a:endParaRPr>
        </a:p>
      </dgm:t>
    </dgm:pt>
    <dgm:pt modelId="{09539D52-AA4F-4898-AD71-CEF59A03FFE7}" type="parTrans" cxnId="{1A1489A1-3525-4BC5-92E7-F4981AE15443}">
      <dgm:prSet/>
      <dgm:spPr/>
      <dgm:t>
        <a:bodyPr/>
        <a:lstStyle/>
        <a:p>
          <a:endParaRPr lang="en-US" sz="1600"/>
        </a:p>
      </dgm:t>
    </dgm:pt>
    <dgm:pt modelId="{EEBEAE3D-1240-44EE-ABA4-849634FC4BF9}" type="sibTrans" cxnId="{1A1489A1-3525-4BC5-92E7-F4981AE15443}">
      <dgm:prSet/>
      <dgm:spPr/>
      <dgm:t>
        <a:bodyPr/>
        <a:lstStyle/>
        <a:p>
          <a:endParaRPr lang="en-US" sz="1600"/>
        </a:p>
      </dgm:t>
    </dgm:pt>
    <dgm:pt modelId="{C0B91DA4-24E2-4437-A9B8-0475F9C86D54}">
      <dgm:prSet custT="1"/>
      <dgm:spPr/>
      <dgm:t>
        <a:bodyPr/>
        <a:lstStyle/>
        <a:p>
          <a:r>
            <a:rPr lang="en-US" sz="1600" b="1" dirty="0" smtClean="0">
              <a:solidFill>
                <a:schemeClr val="tx1"/>
              </a:solidFill>
            </a:rPr>
            <a:t>Examples:</a:t>
          </a:r>
          <a:r>
            <a:rPr lang="en-US" sz="1600" b="0" dirty="0" smtClean="0">
              <a:solidFill>
                <a:schemeClr val="tx1"/>
              </a:solidFill>
            </a:rPr>
            <a:t> Headings, Banners, Labels, or Colors are absent or badly chosen. </a:t>
          </a:r>
          <a:endParaRPr lang="en-US" sz="1600" b="0" dirty="0">
            <a:solidFill>
              <a:schemeClr val="tx1"/>
            </a:solidFill>
          </a:endParaRPr>
        </a:p>
      </dgm:t>
    </dgm:pt>
    <dgm:pt modelId="{7148873C-2142-4DCB-8376-7D883112C7F7}" type="parTrans" cxnId="{1A5D082E-9DEC-429F-8B73-B3983BFDEB05}">
      <dgm:prSet/>
      <dgm:spPr/>
      <dgm:t>
        <a:bodyPr/>
        <a:lstStyle/>
        <a:p>
          <a:endParaRPr lang="en-US" sz="1600"/>
        </a:p>
      </dgm:t>
    </dgm:pt>
    <dgm:pt modelId="{B61CF90B-7D94-4D16-AB5E-74BD66254D12}" type="sibTrans" cxnId="{1A5D082E-9DEC-429F-8B73-B3983BFDEB05}">
      <dgm:prSet/>
      <dgm:spPr/>
      <dgm:t>
        <a:bodyPr/>
        <a:lstStyle/>
        <a:p>
          <a:endParaRPr lang="en-US" sz="1600"/>
        </a:p>
      </dgm:t>
    </dgm:pt>
    <dgm:pt modelId="{89385139-AAED-419B-8EBF-4E41CCAF964B}" type="pres">
      <dgm:prSet presAssocID="{34D822F2-534F-46F6-B353-06F7C4E6F8A5}" presName="linear" presStyleCnt="0">
        <dgm:presLayoutVars>
          <dgm:animLvl val="lvl"/>
          <dgm:resizeHandles val="exact"/>
        </dgm:presLayoutVars>
      </dgm:prSet>
      <dgm:spPr/>
      <dgm:t>
        <a:bodyPr/>
        <a:lstStyle/>
        <a:p>
          <a:endParaRPr lang="en-US"/>
        </a:p>
      </dgm:t>
    </dgm:pt>
    <dgm:pt modelId="{83AABE83-1341-4A49-8693-91845E19759C}" type="pres">
      <dgm:prSet presAssocID="{FFE4692B-C298-4E7B-B709-E7658B1772A8}" presName="parentText" presStyleLbl="node1" presStyleIdx="0" presStyleCnt="3" custLinFactNeighborY="-7659">
        <dgm:presLayoutVars>
          <dgm:chMax val="0"/>
          <dgm:bulletEnabled val="1"/>
        </dgm:presLayoutVars>
      </dgm:prSet>
      <dgm:spPr/>
      <dgm:t>
        <a:bodyPr/>
        <a:lstStyle/>
        <a:p>
          <a:endParaRPr lang="en-US"/>
        </a:p>
      </dgm:t>
    </dgm:pt>
    <dgm:pt modelId="{F9A7E5B6-DC16-4337-92E9-097DBBFE7E46}" type="pres">
      <dgm:prSet presAssocID="{FFE4692B-C298-4E7B-B709-E7658B1772A8}" presName="childText" presStyleLbl="revTx" presStyleIdx="0" presStyleCnt="3">
        <dgm:presLayoutVars>
          <dgm:bulletEnabled val="1"/>
        </dgm:presLayoutVars>
      </dgm:prSet>
      <dgm:spPr/>
      <dgm:t>
        <a:bodyPr/>
        <a:lstStyle/>
        <a:p>
          <a:endParaRPr lang="en-US"/>
        </a:p>
      </dgm:t>
    </dgm:pt>
    <dgm:pt modelId="{020F8011-4C02-4776-A4DA-419F099095D0}" type="pres">
      <dgm:prSet presAssocID="{29CD93A1-B0E1-47CF-BB0A-8BB0C0272975}" presName="parentText" presStyleLbl="node1" presStyleIdx="1" presStyleCnt="3">
        <dgm:presLayoutVars>
          <dgm:chMax val="0"/>
          <dgm:bulletEnabled val="1"/>
        </dgm:presLayoutVars>
      </dgm:prSet>
      <dgm:spPr/>
      <dgm:t>
        <a:bodyPr/>
        <a:lstStyle/>
        <a:p>
          <a:endParaRPr lang="en-US"/>
        </a:p>
      </dgm:t>
    </dgm:pt>
    <dgm:pt modelId="{99ECAF0F-CD32-49C7-BFA9-B46F3E8A4803}" type="pres">
      <dgm:prSet presAssocID="{29CD93A1-B0E1-47CF-BB0A-8BB0C0272975}" presName="childText" presStyleLbl="revTx" presStyleIdx="1" presStyleCnt="3">
        <dgm:presLayoutVars>
          <dgm:bulletEnabled val="1"/>
        </dgm:presLayoutVars>
      </dgm:prSet>
      <dgm:spPr/>
      <dgm:t>
        <a:bodyPr/>
        <a:lstStyle/>
        <a:p>
          <a:endParaRPr lang="en-US"/>
        </a:p>
      </dgm:t>
    </dgm:pt>
    <dgm:pt modelId="{24C3169D-4577-43F8-8D9F-1563BDEF6CE8}" type="pres">
      <dgm:prSet presAssocID="{12B844A9-3152-46FB-B677-B6246F7931BD}" presName="parentText" presStyleLbl="node1" presStyleIdx="2" presStyleCnt="3">
        <dgm:presLayoutVars>
          <dgm:chMax val="0"/>
          <dgm:bulletEnabled val="1"/>
        </dgm:presLayoutVars>
      </dgm:prSet>
      <dgm:spPr/>
      <dgm:t>
        <a:bodyPr/>
        <a:lstStyle/>
        <a:p>
          <a:endParaRPr lang="en-US"/>
        </a:p>
      </dgm:t>
    </dgm:pt>
    <dgm:pt modelId="{40284F08-4552-4653-AF2C-0399F0645B11}" type="pres">
      <dgm:prSet presAssocID="{12B844A9-3152-46FB-B677-B6246F7931BD}" presName="childText" presStyleLbl="revTx" presStyleIdx="2" presStyleCnt="3" custLinFactNeighborY="12280">
        <dgm:presLayoutVars>
          <dgm:bulletEnabled val="1"/>
        </dgm:presLayoutVars>
      </dgm:prSet>
      <dgm:spPr/>
      <dgm:t>
        <a:bodyPr/>
        <a:lstStyle/>
        <a:p>
          <a:endParaRPr lang="en-US"/>
        </a:p>
      </dgm:t>
    </dgm:pt>
  </dgm:ptLst>
  <dgm:cxnLst>
    <dgm:cxn modelId="{1A5D082E-9DEC-429F-8B73-B3983BFDEB05}" srcId="{12B844A9-3152-46FB-B677-B6246F7931BD}" destId="{C0B91DA4-24E2-4437-A9B8-0475F9C86D54}" srcOrd="2" destOrd="0" parTransId="{7148873C-2142-4DCB-8376-7D883112C7F7}" sibTransId="{B61CF90B-7D94-4D16-AB5E-74BD66254D12}"/>
    <dgm:cxn modelId="{55A5ED43-F8DC-47D5-B388-F56C167FDC84}" type="presOf" srcId="{A167FFE9-1359-44C1-B9EB-48F295EBD549}" destId="{40284F08-4552-4653-AF2C-0399F0645B11}" srcOrd="0" destOrd="0" presId="urn:microsoft.com/office/officeart/2005/8/layout/vList2"/>
    <dgm:cxn modelId="{9CBD48AA-43BB-4430-94CC-F3A5C740261F}" type="presOf" srcId="{7F9BF573-651B-4772-8643-577643C084C8}" destId="{F9A7E5B6-DC16-4337-92E9-097DBBFE7E46}" srcOrd="0" destOrd="2" presId="urn:microsoft.com/office/officeart/2005/8/layout/vList2"/>
    <dgm:cxn modelId="{3EA9439E-C3AE-416C-B02E-B16603300AAD}" srcId="{29CD93A1-B0E1-47CF-BB0A-8BB0C0272975}" destId="{03F82822-3828-4716-85D6-3F727AF0F47F}" srcOrd="0" destOrd="0" parTransId="{902E51AB-C057-4E95-9CBC-5AA9DB218136}" sibTransId="{D07FD11C-8D2B-4017-8793-DCBC50FDFC9D}"/>
    <dgm:cxn modelId="{130C0A62-7494-45B5-86E8-ACDAFB1FEF34}" srcId="{34D822F2-534F-46F6-B353-06F7C4E6F8A5}" destId="{29CD93A1-B0E1-47CF-BB0A-8BB0C0272975}" srcOrd="1" destOrd="0" parTransId="{BF081BE5-E3C9-4392-940C-477906529A9D}" sibTransId="{6AF5CA1A-DBC5-4BF8-9C21-E9E0E840092B}"/>
    <dgm:cxn modelId="{DA2B0564-4514-4AAF-AF0E-6CF335718C41}" srcId="{FFE4692B-C298-4E7B-B709-E7658B1772A8}" destId="{9CD31BC1-006A-447D-AC12-FB7C2BCC2A21}" srcOrd="1" destOrd="0" parTransId="{7B8806AD-4CBC-415F-9348-D4A4B7771203}" sibTransId="{C687DB0F-DD09-4EE3-B1CC-838A18CA0002}"/>
    <dgm:cxn modelId="{71E14ADF-CA25-4F8D-9F2F-699C53AE2ECE}" type="presOf" srcId="{B88AFFEA-3C34-48F2-BCFA-60E3ECC37EC3}" destId="{99ECAF0F-CD32-49C7-BFA9-B46F3E8A4803}" srcOrd="0" destOrd="3" presId="urn:microsoft.com/office/officeart/2005/8/layout/vList2"/>
    <dgm:cxn modelId="{8F1B3CD9-5F30-4D84-9D42-DF10A543F11A}" type="presOf" srcId="{FFE4692B-C298-4E7B-B709-E7658B1772A8}" destId="{83AABE83-1341-4A49-8693-91845E19759C}" srcOrd="0" destOrd="0" presId="urn:microsoft.com/office/officeart/2005/8/layout/vList2"/>
    <dgm:cxn modelId="{E880BE6A-9825-4E3C-BF0C-1CAFB03DFC6B}" type="presOf" srcId="{03F82822-3828-4716-85D6-3F727AF0F47F}" destId="{99ECAF0F-CD32-49C7-BFA9-B46F3E8A4803}" srcOrd="0" destOrd="0" presId="urn:microsoft.com/office/officeart/2005/8/layout/vList2"/>
    <dgm:cxn modelId="{1E9904C7-9DD5-42E7-9760-3E66C505DB5B}" type="presOf" srcId="{29CD93A1-B0E1-47CF-BB0A-8BB0C0272975}" destId="{020F8011-4C02-4776-A4DA-419F099095D0}" srcOrd="0" destOrd="0" presId="urn:microsoft.com/office/officeart/2005/8/layout/vList2"/>
    <dgm:cxn modelId="{D1F889B2-EBE7-44A6-BD2C-01A759413305}" type="presOf" srcId="{C0B91DA4-24E2-4437-A9B8-0475F9C86D54}" destId="{40284F08-4552-4653-AF2C-0399F0645B11}" srcOrd="0" destOrd="2" presId="urn:microsoft.com/office/officeart/2005/8/layout/vList2"/>
    <dgm:cxn modelId="{434037BC-B9F1-458E-B6E9-06C67F53ABF8}" srcId="{29CD93A1-B0E1-47CF-BB0A-8BB0C0272975}" destId="{B88AFFEA-3C34-48F2-BCFA-60E3ECC37EC3}" srcOrd="3" destOrd="0" parTransId="{1379A7C4-8707-4CE0-8FD0-7BA77D0F95BA}" sibTransId="{D096B917-60CE-4858-A911-40003DE3C5A8}"/>
    <dgm:cxn modelId="{27908909-B7A1-4389-9D42-B0BDED51A0DC}" srcId="{FFE4692B-C298-4E7B-B709-E7658B1772A8}" destId="{7F9BF573-651B-4772-8643-577643C084C8}" srcOrd="2" destOrd="0" parTransId="{70D7DD15-CDAD-476A-9830-53F11A640347}" sibTransId="{3EF93774-B6B7-49ED-B190-6920848FFCA5}"/>
    <dgm:cxn modelId="{6147AFD6-292E-4F6C-AB20-572A2056D23E}" srcId="{29CD93A1-B0E1-47CF-BB0A-8BB0C0272975}" destId="{D3584E4C-7D9B-413C-BAD5-1C71AE491580}" srcOrd="2" destOrd="0" parTransId="{1AE4C716-E67B-4E56-A263-042AC6ED540F}" sibTransId="{48ECFF4F-42E7-4F43-B0D7-F02149337E92}"/>
    <dgm:cxn modelId="{2BEF1126-E9C7-4F67-B9B7-F5AB3E606C21}" srcId="{34D822F2-534F-46F6-B353-06F7C4E6F8A5}" destId="{FFE4692B-C298-4E7B-B709-E7658B1772A8}" srcOrd="0" destOrd="0" parTransId="{EBB1B804-B90B-45C5-B941-D5CB6BC95082}" sibTransId="{6924B119-026D-4813-9FDC-7136F73CF51F}"/>
    <dgm:cxn modelId="{A5477FE1-E703-4B8A-9487-84A106516366}" srcId="{34D822F2-534F-46F6-B353-06F7C4E6F8A5}" destId="{12B844A9-3152-46FB-B677-B6246F7931BD}" srcOrd="2" destOrd="0" parTransId="{5569B216-D013-4215-B723-417B57E776DD}" sibTransId="{4B0076F0-C36D-4743-83AB-FA165FF45805}"/>
    <dgm:cxn modelId="{370DD269-BAE3-47AA-8322-1B71DBBCD289}" type="presOf" srcId="{9CD31BC1-006A-447D-AC12-FB7C2BCC2A21}" destId="{F9A7E5B6-DC16-4337-92E9-097DBBFE7E46}" srcOrd="0" destOrd="1" presId="urn:microsoft.com/office/officeart/2005/8/layout/vList2"/>
    <dgm:cxn modelId="{3CBDA2C2-2474-405A-A0CD-98AB8B7E4493}" type="presOf" srcId="{34D822F2-534F-46F6-B353-06F7C4E6F8A5}" destId="{89385139-AAED-419B-8EBF-4E41CCAF964B}" srcOrd="0" destOrd="0" presId="urn:microsoft.com/office/officeart/2005/8/layout/vList2"/>
    <dgm:cxn modelId="{1A1489A1-3525-4BC5-92E7-F4981AE15443}" srcId="{12B844A9-3152-46FB-B677-B6246F7931BD}" destId="{BC74A8BE-1CA2-484E-A6A0-2819DBB36F20}" srcOrd="1" destOrd="0" parTransId="{09539D52-AA4F-4898-AD71-CEF59A03FFE7}" sibTransId="{EEBEAE3D-1240-44EE-ABA4-849634FC4BF9}"/>
    <dgm:cxn modelId="{BFF27B31-0ECD-4888-B636-BF70973C264F}" type="presOf" srcId="{54EB3ED2-7335-4C45-AA3F-D80229FB6886}" destId="{99ECAF0F-CD32-49C7-BFA9-B46F3E8A4803}" srcOrd="0" destOrd="1" presId="urn:microsoft.com/office/officeart/2005/8/layout/vList2"/>
    <dgm:cxn modelId="{460B4585-F5DE-48E5-8A62-EED0EA3E3791}" srcId="{29CD93A1-B0E1-47CF-BB0A-8BB0C0272975}" destId="{54EB3ED2-7335-4C45-AA3F-D80229FB6886}" srcOrd="1" destOrd="0" parTransId="{1E3CF1EC-0505-4C64-85B8-0B1FBB145749}" sibTransId="{2F1D3333-566B-4635-A238-71F1A0A836E7}"/>
    <dgm:cxn modelId="{CBC142E1-71E1-41F5-8141-715DAF47AC6F}" type="presOf" srcId="{D3584E4C-7D9B-413C-BAD5-1C71AE491580}" destId="{99ECAF0F-CD32-49C7-BFA9-B46F3E8A4803}" srcOrd="0" destOrd="2" presId="urn:microsoft.com/office/officeart/2005/8/layout/vList2"/>
    <dgm:cxn modelId="{98882CA9-EAF9-4023-AB22-F7E4FD45FA44}" type="presOf" srcId="{12B844A9-3152-46FB-B677-B6246F7931BD}" destId="{24C3169D-4577-43F8-8D9F-1563BDEF6CE8}" srcOrd="0" destOrd="0" presId="urn:microsoft.com/office/officeart/2005/8/layout/vList2"/>
    <dgm:cxn modelId="{517B5A12-85FA-408D-AFAB-7246E15FD011}" srcId="{12B844A9-3152-46FB-B677-B6246F7931BD}" destId="{A167FFE9-1359-44C1-B9EB-48F295EBD549}" srcOrd="0" destOrd="0" parTransId="{204226F8-DA26-4915-89BB-BBB9E1228DBC}" sibTransId="{D2789A38-FF9F-4BE1-A43F-63A64DEB6D64}"/>
    <dgm:cxn modelId="{138F58F7-846B-4761-8B6B-753D441D3C5C}" srcId="{FFE4692B-C298-4E7B-B709-E7658B1772A8}" destId="{B0183C6B-967B-4358-A203-15906BC1B1EB}" srcOrd="0" destOrd="0" parTransId="{8B5726E1-5781-43BA-834B-AA2472F265D1}" sibTransId="{77FDC7EA-DBE2-465A-8298-AC0929C8E629}"/>
    <dgm:cxn modelId="{20EDAE4B-528C-425C-BE41-F8B5F1432215}" type="presOf" srcId="{B0183C6B-967B-4358-A203-15906BC1B1EB}" destId="{F9A7E5B6-DC16-4337-92E9-097DBBFE7E46}" srcOrd="0" destOrd="0" presId="urn:microsoft.com/office/officeart/2005/8/layout/vList2"/>
    <dgm:cxn modelId="{C7FFBCB1-6695-4796-9670-12158278F976}" type="presOf" srcId="{BC74A8BE-1CA2-484E-A6A0-2819DBB36F20}" destId="{40284F08-4552-4653-AF2C-0399F0645B11}" srcOrd="0" destOrd="1" presId="urn:microsoft.com/office/officeart/2005/8/layout/vList2"/>
    <dgm:cxn modelId="{9664E374-F709-4648-8A95-F69C37F40128}" type="presParOf" srcId="{89385139-AAED-419B-8EBF-4E41CCAF964B}" destId="{83AABE83-1341-4A49-8693-91845E19759C}" srcOrd="0" destOrd="0" presId="urn:microsoft.com/office/officeart/2005/8/layout/vList2"/>
    <dgm:cxn modelId="{DD9C96EA-D8E1-40DE-B264-08307925BEE8}" type="presParOf" srcId="{89385139-AAED-419B-8EBF-4E41CCAF964B}" destId="{F9A7E5B6-DC16-4337-92E9-097DBBFE7E46}" srcOrd="1" destOrd="0" presId="urn:microsoft.com/office/officeart/2005/8/layout/vList2"/>
    <dgm:cxn modelId="{E5A8CF47-C9AB-45AF-9FAF-DF6781F6F8C5}" type="presParOf" srcId="{89385139-AAED-419B-8EBF-4E41CCAF964B}" destId="{020F8011-4C02-4776-A4DA-419F099095D0}" srcOrd="2" destOrd="0" presId="urn:microsoft.com/office/officeart/2005/8/layout/vList2"/>
    <dgm:cxn modelId="{78B04DA0-FE10-4828-B2BD-F36BE4A0D1BB}" type="presParOf" srcId="{89385139-AAED-419B-8EBF-4E41CCAF964B}" destId="{99ECAF0F-CD32-49C7-BFA9-B46F3E8A4803}" srcOrd="3" destOrd="0" presId="urn:microsoft.com/office/officeart/2005/8/layout/vList2"/>
    <dgm:cxn modelId="{34207ABF-7E2E-456E-AAE5-22D88B2C3AFE}" type="presParOf" srcId="{89385139-AAED-419B-8EBF-4E41CCAF964B}" destId="{24C3169D-4577-43F8-8D9F-1563BDEF6CE8}" srcOrd="4" destOrd="0" presId="urn:microsoft.com/office/officeart/2005/8/layout/vList2"/>
    <dgm:cxn modelId="{3CD5BE3F-FCD6-475A-A8B8-8D36C2375F9E}" type="presParOf" srcId="{89385139-AAED-419B-8EBF-4E41CCAF964B}" destId="{40284F08-4552-4653-AF2C-0399F0645B1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370285F-B891-4509-945E-D8DEF069B370}" type="doc">
      <dgm:prSet loTypeId="urn:microsoft.com/office/officeart/2005/8/layout/vList2" loCatId="list" qsTypeId="urn:microsoft.com/office/officeart/2005/8/quickstyle/simple5" qsCatId="simple" csTypeId="urn:microsoft.com/office/officeart/2005/8/colors/colorful1#15" csCatId="colorful" phldr="1"/>
      <dgm:spPr/>
      <dgm:t>
        <a:bodyPr/>
        <a:lstStyle/>
        <a:p>
          <a:endParaRPr lang="en-US"/>
        </a:p>
      </dgm:t>
    </dgm:pt>
    <dgm:pt modelId="{0D903349-5757-46DB-AA96-91D5FA9B5A12}">
      <dgm:prSet custT="1"/>
      <dgm:spPr/>
      <dgm:t>
        <a:bodyPr/>
        <a:lstStyle/>
        <a:p>
          <a:pPr rtl="0"/>
          <a:r>
            <a:rPr lang="en-US" sz="1800" b="1" baseline="0" dirty="0" smtClean="0">
              <a:solidFill>
                <a:schemeClr val="tx1"/>
              </a:solidFill>
            </a:rPr>
            <a:t>Priority : </a:t>
          </a:r>
          <a:r>
            <a:rPr lang="en-US" sz="1800" b="0" baseline="0" dirty="0" smtClean="0">
              <a:solidFill>
                <a:schemeClr val="tx1"/>
              </a:solidFill>
            </a:rPr>
            <a:t>The level of importance assigned to an item.</a:t>
          </a:r>
          <a:endParaRPr lang="en-US" sz="1800" dirty="0">
            <a:solidFill>
              <a:schemeClr val="tx1"/>
            </a:solidFill>
          </a:endParaRPr>
        </a:p>
      </dgm:t>
    </dgm:pt>
    <dgm:pt modelId="{530FE09B-7265-47FB-ABCF-4FD69E2AA7F4}" type="parTrans" cxnId="{C59802A2-F72B-4A49-ACEE-218C8039C357}">
      <dgm:prSet/>
      <dgm:spPr/>
      <dgm:t>
        <a:bodyPr/>
        <a:lstStyle/>
        <a:p>
          <a:endParaRPr lang="en-US" sz="2400"/>
        </a:p>
      </dgm:t>
    </dgm:pt>
    <dgm:pt modelId="{07954578-FBAA-4E9E-94FF-A96564FFEFA4}" type="sibTrans" cxnId="{C59802A2-F72B-4A49-ACEE-218C8039C357}">
      <dgm:prSet/>
      <dgm:spPr/>
      <dgm:t>
        <a:bodyPr/>
        <a:lstStyle/>
        <a:p>
          <a:endParaRPr lang="en-US" sz="2400"/>
        </a:p>
      </dgm:t>
    </dgm:pt>
    <dgm:pt modelId="{E4089E99-9096-4D8A-BF6B-830142BA3F8D}">
      <dgm:prSet custT="1"/>
      <dgm:spPr/>
      <dgm:t>
        <a:bodyPr/>
        <a:lstStyle/>
        <a:p>
          <a:pPr rtl="0"/>
          <a:r>
            <a:rPr lang="en-US" sz="1600" b="0" baseline="0" dirty="0" smtClean="0"/>
            <a:t>Generally, defects of the greatest severity will be assigned the highest priority. However, due some overriding factors, a high priority may sometimes be allocated to even a minor or a cosmetic defect. </a:t>
          </a:r>
          <a:endParaRPr lang="en-US" sz="1600" b="0" baseline="0" dirty="0"/>
        </a:p>
      </dgm:t>
    </dgm:pt>
    <dgm:pt modelId="{E4DEB65D-CF10-4FA5-AB36-2A4D60986448}" type="parTrans" cxnId="{B5CC73F7-9FC1-44DF-B847-EB096E58F75C}">
      <dgm:prSet/>
      <dgm:spPr/>
      <dgm:t>
        <a:bodyPr/>
        <a:lstStyle/>
        <a:p>
          <a:endParaRPr lang="en-US" sz="2400"/>
        </a:p>
      </dgm:t>
    </dgm:pt>
    <dgm:pt modelId="{B94C2CB5-1D77-4BBA-987D-7155FCFFDAE6}" type="sibTrans" cxnId="{B5CC73F7-9FC1-44DF-B847-EB096E58F75C}">
      <dgm:prSet/>
      <dgm:spPr/>
      <dgm:t>
        <a:bodyPr/>
        <a:lstStyle/>
        <a:p>
          <a:endParaRPr lang="en-US" sz="2400"/>
        </a:p>
      </dgm:t>
    </dgm:pt>
    <dgm:pt modelId="{898E4F8D-7BE3-4B8F-8401-7DF103AD8447}">
      <dgm:prSet custT="1"/>
      <dgm:spPr/>
      <dgm:t>
        <a:bodyPr/>
        <a:lstStyle/>
        <a:p>
          <a:pPr rtl="0"/>
          <a:r>
            <a:rPr lang="en-US" sz="1600" b="0" baseline="0" dirty="0" smtClean="0">
              <a:solidFill>
                <a:srgbClr val="0070C0"/>
              </a:solidFill>
            </a:rPr>
            <a:t>For example a cosmetic defect in a presentation by the company’s CEO can be assigned a high priority. Or sometimes, it is wise to club many easily resolvable, but low severity defects before undertaking fixing of a higher severity defect.</a:t>
          </a:r>
          <a:endParaRPr lang="en-US" sz="1600" dirty="0">
            <a:solidFill>
              <a:srgbClr val="0070C0"/>
            </a:solidFill>
          </a:endParaRPr>
        </a:p>
      </dgm:t>
    </dgm:pt>
    <dgm:pt modelId="{F2364F58-1D79-4F44-BAB9-3123F2A74C87}" type="parTrans" cxnId="{C89F8F16-F4DD-4F02-A8DD-73C4EC9AF5A3}">
      <dgm:prSet/>
      <dgm:spPr/>
      <dgm:t>
        <a:bodyPr/>
        <a:lstStyle/>
        <a:p>
          <a:endParaRPr lang="en-US" sz="2400"/>
        </a:p>
      </dgm:t>
    </dgm:pt>
    <dgm:pt modelId="{BB5646AA-3BCF-4CAC-A27E-44270715FF2B}" type="sibTrans" cxnId="{C89F8F16-F4DD-4F02-A8DD-73C4EC9AF5A3}">
      <dgm:prSet/>
      <dgm:spPr/>
      <dgm:t>
        <a:bodyPr/>
        <a:lstStyle/>
        <a:p>
          <a:endParaRPr lang="en-US" sz="2400"/>
        </a:p>
      </dgm:t>
    </dgm:pt>
    <dgm:pt modelId="{50863815-BAAB-46D5-A5BA-1D1EC7F22963}">
      <dgm:prSet custT="1"/>
      <dgm:spPr/>
      <dgm:t>
        <a:bodyPr/>
        <a:lstStyle/>
        <a:p>
          <a:pPr rtl="0"/>
          <a:r>
            <a:rPr lang="en-US" sz="1800" b="1" baseline="0" dirty="0" smtClean="0">
              <a:solidFill>
                <a:schemeClr val="tx1"/>
              </a:solidFill>
            </a:rPr>
            <a:t>Different Levels of Priority:</a:t>
          </a:r>
          <a:endParaRPr lang="en-US" sz="1800" dirty="0">
            <a:solidFill>
              <a:schemeClr val="tx1"/>
            </a:solidFill>
          </a:endParaRPr>
        </a:p>
      </dgm:t>
    </dgm:pt>
    <dgm:pt modelId="{8E27DDA6-DA6E-4743-A7A7-C58998D7323A}" type="parTrans" cxnId="{9FF89BAF-BAE6-4FD4-8403-184867D66A29}">
      <dgm:prSet/>
      <dgm:spPr/>
      <dgm:t>
        <a:bodyPr/>
        <a:lstStyle/>
        <a:p>
          <a:endParaRPr lang="en-US" sz="2400"/>
        </a:p>
      </dgm:t>
    </dgm:pt>
    <dgm:pt modelId="{A808E21A-C27F-42FD-A2ED-F4EB55CEB863}" type="sibTrans" cxnId="{9FF89BAF-BAE6-4FD4-8403-184867D66A29}">
      <dgm:prSet/>
      <dgm:spPr/>
      <dgm:t>
        <a:bodyPr/>
        <a:lstStyle/>
        <a:p>
          <a:endParaRPr lang="en-US" sz="2400"/>
        </a:p>
      </dgm:t>
    </dgm:pt>
    <dgm:pt modelId="{FB6ABE67-28F9-4B76-822D-074C5C029021}">
      <dgm:prSet custT="1"/>
      <dgm:spPr/>
      <dgm:t>
        <a:bodyPr/>
        <a:lstStyle/>
        <a:p>
          <a:pPr rtl="0"/>
          <a:r>
            <a:rPr lang="en-US" sz="1600" b="0" baseline="0" dirty="0" smtClean="0"/>
            <a:t>It is an indication of the urgency with which the defect must be fixed.</a:t>
          </a:r>
          <a:endParaRPr lang="en-US" sz="1600" dirty="0"/>
        </a:p>
      </dgm:t>
    </dgm:pt>
    <dgm:pt modelId="{5A79273A-3657-4370-9218-6D2ADD290C13}" type="parTrans" cxnId="{F311A1A0-EA63-45AD-9E7B-66835F1F6C99}">
      <dgm:prSet/>
      <dgm:spPr/>
      <dgm:t>
        <a:bodyPr/>
        <a:lstStyle/>
        <a:p>
          <a:endParaRPr lang="en-US" sz="2000"/>
        </a:p>
      </dgm:t>
    </dgm:pt>
    <dgm:pt modelId="{90592A38-CA45-4770-823B-FDA66EE5E925}" type="sibTrans" cxnId="{F311A1A0-EA63-45AD-9E7B-66835F1F6C99}">
      <dgm:prSet/>
      <dgm:spPr/>
      <dgm:t>
        <a:bodyPr/>
        <a:lstStyle/>
        <a:p>
          <a:endParaRPr lang="en-US" sz="2000"/>
        </a:p>
      </dgm:t>
    </dgm:pt>
    <dgm:pt modelId="{1F62B17B-A4C8-4B8D-9EF2-F7C5C7F22E71}">
      <dgm:prSet custT="1"/>
      <dgm:spPr/>
      <dgm:t>
        <a:bodyPr/>
        <a:lstStyle/>
        <a:p>
          <a:pPr rtl="0"/>
          <a:r>
            <a:rPr lang="en-US" sz="1600" b="0" baseline="0" dirty="0" smtClean="0">
              <a:solidFill>
                <a:schemeClr val="tx1"/>
              </a:solidFill>
            </a:rPr>
            <a:t>Very High</a:t>
          </a:r>
          <a:endParaRPr lang="en-US" sz="1600" b="0" dirty="0">
            <a:solidFill>
              <a:schemeClr val="tx1"/>
            </a:solidFill>
          </a:endParaRPr>
        </a:p>
      </dgm:t>
    </dgm:pt>
    <dgm:pt modelId="{892DB7E9-0F1C-44F6-A675-C308D431FECE}" type="parTrans" cxnId="{01017064-621B-44E5-9488-3F67C5A6AE6C}">
      <dgm:prSet/>
      <dgm:spPr/>
      <dgm:t>
        <a:bodyPr/>
        <a:lstStyle/>
        <a:p>
          <a:endParaRPr lang="en-US"/>
        </a:p>
      </dgm:t>
    </dgm:pt>
    <dgm:pt modelId="{9432EFAE-DF7C-4341-95B7-68D1E8031821}" type="sibTrans" cxnId="{01017064-621B-44E5-9488-3F67C5A6AE6C}">
      <dgm:prSet/>
      <dgm:spPr/>
      <dgm:t>
        <a:bodyPr/>
        <a:lstStyle/>
        <a:p>
          <a:endParaRPr lang="en-US"/>
        </a:p>
      </dgm:t>
    </dgm:pt>
    <dgm:pt modelId="{9E81D027-1A24-4DAC-BA38-6C6C90DB12C6}">
      <dgm:prSet custT="1"/>
      <dgm:spPr/>
      <dgm:t>
        <a:bodyPr/>
        <a:lstStyle/>
        <a:p>
          <a:pPr rtl="0"/>
          <a:r>
            <a:rPr lang="en-US" sz="1600" b="0" dirty="0" smtClean="0">
              <a:solidFill>
                <a:schemeClr val="tx1"/>
              </a:solidFill>
            </a:rPr>
            <a:t>High</a:t>
          </a:r>
          <a:endParaRPr lang="en-US" sz="1600" b="0" dirty="0">
            <a:solidFill>
              <a:schemeClr val="tx1"/>
            </a:solidFill>
          </a:endParaRPr>
        </a:p>
      </dgm:t>
    </dgm:pt>
    <dgm:pt modelId="{3B32A181-57EE-4050-8D66-3AA6E72F4DBE}" type="parTrans" cxnId="{39F7BC1C-A780-47AF-A79B-D9AF0AFFB8A0}">
      <dgm:prSet/>
      <dgm:spPr/>
      <dgm:t>
        <a:bodyPr/>
        <a:lstStyle/>
        <a:p>
          <a:endParaRPr lang="en-US"/>
        </a:p>
      </dgm:t>
    </dgm:pt>
    <dgm:pt modelId="{02550E6E-59E1-48E3-97FD-5240A1922B8F}" type="sibTrans" cxnId="{39F7BC1C-A780-47AF-A79B-D9AF0AFFB8A0}">
      <dgm:prSet/>
      <dgm:spPr/>
      <dgm:t>
        <a:bodyPr/>
        <a:lstStyle/>
        <a:p>
          <a:endParaRPr lang="en-US"/>
        </a:p>
      </dgm:t>
    </dgm:pt>
    <dgm:pt modelId="{C305CC92-45BF-4A43-BAA2-27DF67090946}">
      <dgm:prSet custT="1"/>
      <dgm:spPr/>
      <dgm:t>
        <a:bodyPr/>
        <a:lstStyle/>
        <a:p>
          <a:pPr rtl="0"/>
          <a:r>
            <a:rPr lang="en-US" sz="1600" b="0" dirty="0" smtClean="0">
              <a:solidFill>
                <a:schemeClr val="tx1"/>
              </a:solidFill>
            </a:rPr>
            <a:t>Medium</a:t>
          </a:r>
          <a:endParaRPr lang="en-US" sz="1600" b="0" dirty="0">
            <a:solidFill>
              <a:schemeClr val="tx1"/>
            </a:solidFill>
          </a:endParaRPr>
        </a:p>
      </dgm:t>
    </dgm:pt>
    <dgm:pt modelId="{D34D323D-8785-44EA-B4D6-7E06F965D5A4}" type="parTrans" cxnId="{D03DB567-2EA0-4C66-87FE-E327D98F8F88}">
      <dgm:prSet/>
      <dgm:spPr/>
      <dgm:t>
        <a:bodyPr/>
        <a:lstStyle/>
        <a:p>
          <a:endParaRPr lang="en-US"/>
        </a:p>
      </dgm:t>
    </dgm:pt>
    <dgm:pt modelId="{802B2B4D-8480-4A70-A0F0-393AF1FD7EC7}" type="sibTrans" cxnId="{D03DB567-2EA0-4C66-87FE-E327D98F8F88}">
      <dgm:prSet/>
      <dgm:spPr/>
      <dgm:t>
        <a:bodyPr/>
        <a:lstStyle/>
        <a:p>
          <a:endParaRPr lang="en-US"/>
        </a:p>
      </dgm:t>
    </dgm:pt>
    <dgm:pt modelId="{6E807453-8650-411D-8F1A-9B291B722280}">
      <dgm:prSet custT="1"/>
      <dgm:spPr/>
      <dgm:t>
        <a:bodyPr/>
        <a:lstStyle/>
        <a:p>
          <a:pPr rtl="0"/>
          <a:r>
            <a:rPr lang="en-US" sz="1600" b="0" dirty="0" smtClean="0">
              <a:solidFill>
                <a:schemeClr val="tx1"/>
              </a:solidFill>
            </a:rPr>
            <a:t>Low</a:t>
          </a:r>
          <a:endParaRPr lang="en-US" sz="1600" b="0" dirty="0">
            <a:solidFill>
              <a:schemeClr val="tx1"/>
            </a:solidFill>
          </a:endParaRPr>
        </a:p>
      </dgm:t>
    </dgm:pt>
    <dgm:pt modelId="{3153230D-FD8C-49CB-A917-BB4D85644C9C}" type="parTrans" cxnId="{38BB4696-4E55-4CF0-847A-ABE7485FD78C}">
      <dgm:prSet/>
      <dgm:spPr/>
      <dgm:t>
        <a:bodyPr/>
        <a:lstStyle/>
        <a:p>
          <a:endParaRPr lang="en-US"/>
        </a:p>
      </dgm:t>
    </dgm:pt>
    <dgm:pt modelId="{A1B65CF4-5CA3-4C0F-82DE-7D309D6FC64E}" type="sibTrans" cxnId="{38BB4696-4E55-4CF0-847A-ABE7485FD78C}">
      <dgm:prSet/>
      <dgm:spPr/>
      <dgm:t>
        <a:bodyPr/>
        <a:lstStyle/>
        <a:p>
          <a:endParaRPr lang="en-US"/>
        </a:p>
      </dgm:t>
    </dgm:pt>
    <dgm:pt modelId="{40D392C1-BF68-4350-B358-049E519215DF}" type="pres">
      <dgm:prSet presAssocID="{2370285F-B891-4509-945E-D8DEF069B370}" presName="linear" presStyleCnt="0">
        <dgm:presLayoutVars>
          <dgm:animLvl val="lvl"/>
          <dgm:resizeHandles val="exact"/>
        </dgm:presLayoutVars>
      </dgm:prSet>
      <dgm:spPr/>
      <dgm:t>
        <a:bodyPr/>
        <a:lstStyle/>
        <a:p>
          <a:endParaRPr lang="en-US"/>
        </a:p>
      </dgm:t>
    </dgm:pt>
    <dgm:pt modelId="{0C136F79-E78D-45B6-AFE5-B89CCD3C9406}" type="pres">
      <dgm:prSet presAssocID="{0D903349-5757-46DB-AA96-91D5FA9B5A12}" presName="parentText" presStyleLbl="node1" presStyleIdx="0" presStyleCnt="2" custScaleY="55883" custLinFactNeighborY="-4100">
        <dgm:presLayoutVars>
          <dgm:chMax val="0"/>
          <dgm:bulletEnabled val="1"/>
        </dgm:presLayoutVars>
      </dgm:prSet>
      <dgm:spPr/>
      <dgm:t>
        <a:bodyPr/>
        <a:lstStyle/>
        <a:p>
          <a:endParaRPr lang="en-US"/>
        </a:p>
      </dgm:t>
    </dgm:pt>
    <dgm:pt modelId="{74D6E8F8-D3BA-4C32-B192-267D40076E27}" type="pres">
      <dgm:prSet presAssocID="{0D903349-5757-46DB-AA96-91D5FA9B5A12}" presName="childText" presStyleLbl="revTx" presStyleIdx="0" presStyleCnt="2">
        <dgm:presLayoutVars>
          <dgm:bulletEnabled val="1"/>
        </dgm:presLayoutVars>
      </dgm:prSet>
      <dgm:spPr/>
      <dgm:t>
        <a:bodyPr/>
        <a:lstStyle/>
        <a:p>
          <a:endParaRPr lang="en-US"/>
        </a:p>
      </dgm:t>
    </dgm:pt>
    <dgm:pt modelId="{2F7095CB-C716-4409-93E4-A1E2B1E9FF78}" type="pres">
      <dgm:prSet presAssocID="{50863815-BAAB-46D5-A5BA-1D1EC7F22963}" presName="parentText" presStyleLbl="node1" presStyleIdx="1" presStyleCnt="2" custScaleY="62172">
        <dgm:presLayoutVars>
          <dgm:chMax val="0"/>
          <dgm:bulletEnabled val="1"/>
        </dgm:presLayoutVars>
      </dgm:prSet>
      <dgm:spPr/>
      <dgm:t>
        <a:bodyPr/>
        <a:lstStyle/>
        <a:p>
          <a:endParaRPr lang="en-US"/>
        </a:p>
      </dgm:t>
    </dgm:pt>
    <dgm:pt modelId="{3780671A-9C71-4515-BCD7-DD538187363B}" type="pres">
      <dgm:prSet presAssocID="{50863815-BAAB-46D5-A5BA-1D1EC7F22963}" presName="childText" presStyleLbl="revTx" presStyleIdx="1" presStyleCnt="2" custLinFactNeighborY="6262">
        <dgm:presLayoutVars>
          <dgm:bulletEnabled val="1"/>
        </dgm:presLayoutVars>
      </dgm:prSet>
      <dgm:spPr/>
      <dgm:t>
        <a:bodyPr/>
        <a:lstStyle/>
        <a:p>
          <a:endParaRPr lang="en-US"/>
        </a:p>
      </dgm:t>
    </dgm:pt>
  </dgm:ptLst>
  <dgm:cxnLst>
    <dgm:cxn modelId="{6DFD793B-F602-4670-8853-BE8E030A02E6}" type="presOf" srcId="{FB6ABE67-28F9-4B76-822D-074C5C029021}" destId="{74D6E8F8-D3BA-4C32-B192-267D40076E27}" srcOrd="0" destOrd="0" presId="urn:microsoft.com/office/officeart/2005/8/layout/vList2"/>
    <dgm:cxn modelId="{01017064-621B-44E5-9488-3F67C5A6AE6C}" srcId="{50863815-BAAB-46D5-A5BA-1D1EC7F22963}" destId="{1F62B17B-A4C8-4B8D-9EF2-F7C5C7F22E71}" srcOrd="0" destOrd="0" parTransId="{892DB7E9-0F1C-44F6-A675-C308D431FECE}" sibTransId="{9432EFAE-DF7C-4341-95B7-68D1E8031821}"/>
    <dgm:cxn modelId="{C8A63E1E-643E-4AFA-88D1-384D712AD8E8}" type="presOf" srcId="{6E807453-8650-411D-8F1A-9B291B722280}" destId="{3780671A-9C71-4515-BCD7-DD538187363B}" srcOrd="0" destOrd="3" presId="urn:microsoft.com/office/officeart/2005/8/layout/vList2"/>
    <dgm:cxn modelId="{A8493F16-4227-4155-833D-4C9FA8B5C10B}" type="presOf" srcId="{E4089E99-9096-4D8A-BF6B-830142BA3F8D}" destId="{74D6E8F8-D3BA-4C32-B192-267D40076E27}" srcOrd="0" destOrd="1" presId="urn:microsoft.com/office/officeart/2005/8/layout/vList2"/>
    <dgm:cxn modelId="{225A962E-5DFC-47B9-BFD7-5E944C9C874F}" type="presOf" srcId="{C305CC92-45BF-4A43-BAA2-27DF67090946}" destId="{3780671A-9C71-4515-BCD7-DD538187363B}" srcOrd="0" destOrd="2" presId="urn:microsoft.com/office/officeart/2005/8/layout/vList2"/>
    <dgm:cxn modelId="{C59802A2-F72B-4A49-ACEE-218C8039C357}" srcId="{2370285F-B891-4509-945E-D8DEF069B370}" destId="{0D903349-5757-46DB-AA96-91D5FA9B5A12}" srcOrd="0" destOrd="0" parTransId="{530FE09B-7265-47FB-ABCF-4FD69E2AA7F4}" sibTransId="{07954578-FBAA-4E9E-94FF-A96564FFEFA4}"/>
    <dgm:cxn modelId="{E0D9E0DA-5A0F-46E4-91E3-F570F8124566}" type="presOf" srcId="{50863815-BAAB-46D5-A5BA-1D1EC7F22963}" destId="{2F7095CB-C716-4409-93E4-A1E2B1E9FF78}" srcOrd="0" destOrd="0" presId="urn:microsoft.com/office/officeart/2005/8/layout/vList2"/>
    <dgm:cxn modelId="{38BB4696-4E55-4CF0-847A-ABE7485FD78C}" srcId="{50863815-BAAB-46D5-A5BA-1D1EC7F22963}" destId="{6E807453-8650-411D-8F1A-9B291B722280}" srcOrd="3" destOrd="0" parTransId="{3153230D-FD8C-49CB-A917-BB4D85644C9C}" sibTransId="{A1B65CF4-5CA3-4C0F-82DE-7D309D6FC64E}"/>
    <dgm:cxn modelId="{39F7BC1C-A780-47AF-A79B-D9AF0AFFB8A0}" srcId="{50863815-BAAB-46D5-A5BA-1D1EC7F22963}" destId="{9E81D027-1A24-4DAC-BA38-6C6C90DB12C6}" srcOrd="1" destOrd="0" parTransId="{3B32A181-57EE-4050-8D66-3AA6E72F4DBE}" sibTransId="{02550E6E-59E1-48E3-97FD-5240A1922B8F}"/>
    <dgm:cxn modelId="{9FF89BAF-BAE6-4FD4-8403-184867D66A29}" srcId="{2370285F-B891-4509-945E-D8DEF069B370}" destId="{50863815-BAAB-46D5-A5BA-1D1EC7F22963}" srcOrd="1" destOrd="0" parTransId="{8E27DDA6-DA6E-4743-A7A7-C58998D7323A}" sibTransId="{A808E21A-C27F-42FD-A2ED-F4EB55CEB863}"/>
    <dgm:cxn modelId="{C89F8F16-F4DD-4F02-A8DD-73C4EC9AF5A3}" srcId="{0D903349-5757-46DB-AA96-91D5FA9B5A12}" destId="{898E4F8D-7BE3-4B8F-8401-7DF103AD8447}" srcOrd="2" destOrd="0" parTransId="{F2364F58-1D79-4F44-BAB9-3123F2A74C87}" sibTransId="{BB5646AA-3BCF-4CAC-A27E-44270715FF2B}"/>
    <dgm:cxn modelId="{02E31E31-D020-48C3-906D-8B54F5C1E5C5}" type="presOf" srcId="{9E81D027-1A24-4DAC-BA38-6C6C90DB12C6}" destId="{3780671A-9C71-4515-BCD7-DD538187363B}" srcOrd="0" destOrd="1" presId="urn:microsoft.com/office/officeart/2005/8/layout/vList2"/>
    <dgm:cxn modelId="{17488811-B83C-4489-A603-0FDB6ECE424E}" type="presOf" srcId="{2370285F-B891-4509-945E-D8DEF069B370}" destId="{40D392C1-BF68-4350-B358-049E519215DF}" srcOrd="0" destOrd="0" presId="urn:microsoft.com/office/officeart/2005/8/layout/vList2"/>
    <dgm:cxn modelId="{F311A1A0-EA63-45AD-9E7B-66835F1F6C99}" srcId="{0D903349-5757-46DB-AA96-91D5FA9B5A12}" destId="{FB6ABE67-28F9-4B76-822D-074C5C029021}" srcOrd="0" destOrd="0" parTransId="{5A79273A-3657-4370-9218-6D2ADD290C13}" sibTransId="{90592A38-CA45-4770-823B-FDA66EE5E925}"/>
    <dgm:cxn modelId="{B5CC73F7-9FC1-44DF-B847-EB096E58F75C}" srcId="{0D903349-5757-46DB-AA96-91D5FA9B5A12}" destId="{E4089E99-9096-4D8A-BF6B-830142BA3F8D}" srcOrd="1" destOrd="0" parTransId="{E4DEB65D-CF10-4FA5-AB36-2A4D60986448}" sibTransId="{B94C2CB5-1D77-4BBA-987D-7155FCFFDAE6}"/>
    <dgm:cxn modelId="{AF4F022D-4155-40E2-9F21-2CA23EECFF39}" type="presOf" srcId="{1F62B17B-A4C8-4B8D-9EF2-F7C5C7F22E71}" destId="{3780671A-9C71-4515-BCD7-DD538187363B}" srcOrd="0" destOrd="0" presId="urn:microsoft.com/office/officeart/2005/8/layout/vList2"/>
    <dgm:cxn modelId="{EEED9A0C-4403-4D56-B07D-7419C774AB52}" type="presOf" srcId="{898E4F8D-7BE3-4B8F-8401-7DF103AD8447}" destId="{74D6E8F8-D3BA-4C32-B192-267D40076E27}" srcOrd="0" destOrd="2" presId="urn:microsoft.com/office/officeart/2005/8/layout/vList2"/>
    <dgm:cxn modelId="{D03DB567-2EA0-4C66-87FE-E327D98F8F88}" srcId="{50863815-BAAB-46D5-A5BA-1D1EC7F22963}" destId="{C305CC92-45BF-4A43-BAA2-27DF67090946}" srcOrd="2" destOrd="0" parTransId="{D34D323D-8785-44EA-B4D6-7E06F965D5A4}" sibTransId="{802B2B4D-8480-4A70-A0F0-393AF1FD7EC7}"/>
    <dgm:cxn modelId="{9D4D127B-2D16-49F5-A818-4E1D65A4D1F4}" type="presOf" srcId="{0D903349-5757-46DB-AA96-91D5FA9B5A12}" destId="{0C136F79-E78D-45B6-AFE5-B89CCD3C9406}" srcOrd="0" destOrd="0" presId="urn:microsoft.com/office/officeart/2005/8/layout/vList2"/>
    <dgm:cxn modelId="{9F309CBF-802F-4EEE-AD97-DCFC4C888409}" type="presParOf" srcId="{40D392C1-BF68-4350-B358-049E519215DF}" destId="{0C136F79-E78D-45B6-AFE5-B89CCD3C9406}" srcOrd="0" destOrd="0" presId="urn:microsoft.com/office/officeart/2005/8/layout/vList2"/>
    <dgm:cxn modelId="{A7773FCD-8029-4822-A87E-D4565194B678}" type="presParOf" srcId="{40D392C1-BF68-4350-B358-049E519215DF}" destId="{74D6E8F8-D3BA-4C32-B192-267D40076E27}" srcOrd="1" destOrd="0" presId="urn:microsoft.com/office/officeart/2005/8/layout/vList2"/>
    <dgm:cxn modelId="{93CD6E11-FAFA-4E40-A55A-CA638FD45005}" type="presParOf" srcId="{40D392C1-BF68-4350-B358-049E519215DF}" destId="{2F7095CB-C716-4409-93E4-A1E2B1E9FF78}" srcOrd="2" destOrd="0" presId="urn:microsoft.com/office/officeart/2005/8/layout/vList2"/>
    <dgm:cxn modelId="{DE33CC2D-1FED-4461-A259-44260940FE92}" type="presParOf" srcId="{40D392C1-BF68-4350-B358-049E519215DF}" destId="{3780671A-9C71-4515-BCD7-DD538187363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8A73BAF-AAAC-4013-B280-C76130B6597B}" type="doc">
      <dgm:prSet loTypeId="urn:microsoft.com/office/officeart/2005/8/layout/vList2" loCatId="list" qsTypeId="urn:microsoft.com/office/officeart/2005/8/quickstyle/simple5" qsCatId="simple" csTypeId="urn:microsoft.com/office/officeart/2005/8/colors/colorful1#16" csCatId="colorful" phldr="1"/>
      <dgm:spPr/>
      <dgm:t>
        <a:bodyPr/>
        <a:lstStyle/>
        <a:p>
          <a:endParaRPr lang="en-US"/>
        </a:p>
      </dgm:t>
    </dgm:pt>
    <dgm:pt modelId="{1230454B-497B-429C-B58F-4078451CDD62}">
      <dgm:prSet custT="1"/>
      <dgm:spPr/>
      <dgm:t>
        <a:bodyPr/>
        <a:lstStyle/>
        <a:p>
          <a:pPr rtl="0"/>
          <a:r>
            <a:rPr lang="en-US" sz="1800" b="1" dirty="0" smtClean="0">
              <a:solidFill>
                <a:schemeClr val="tx1"/>
              </a:solidFill>
            </a:rPr>
            <a:t>High</a:t>
          </a:r>
          <a:endParaRPr lang="en-US" sz="1800" b="1" dirty="0">
            <a:solidFill>
              <a:schemeClr val="tx1"/>
            </a:solidFill>
          </a:endParaRPr>
        </a:p>
      </dgm:t>
    </dgm:pt>
    <dgm:pt modelId="{786D7F2D-6ABA-4922-A4F7-CBF2B2FD31A7}" type="parTrans" cxnId="{A9961C32-EAFC-47C1-BD2B-FC488DAE9794}">
      <dgm:prSet/>
      <dgm:spPr/>
      <dgm:t>
        <a:bodyPr/>
        <a:lstStyle/>
        <a:p>
          <a:endParaRPr lang="en-US" sz="1400"/>
        </a:p>
      </dgm:t>
    </dgm:pt>
    <dgm:pt modelId="{4D34468B-6AEB-40AE-A9F9-839ACF473333}" type="sibTrans" cxnId="{A9961C32-EAFC-47C1-BD2B-FC488DAE9794}">
      <dgm:prSet/>
      <dgm:spPr/>
      <dgm:t>
        <a:bodyPr/>
        <a:lstStyle/>
        <a:p>
          <a:endParaRPr lang="en-US" sz="1400"/>
        </a:p>
      </dgm:t>
    </dgm:pt>
    <dgm:pt modelId="{3A59D5DD-13EE-4235-99CA-3C7691662DDA}">
      <dgm:prSet custT="1"/>
      <dgm:spPr/>
      <dgm:t>
        <a:bodyPr/>
        <a:lstStyle/>
        <a:p>
          <a:pPr rtl="0"/>
          <a:r>
            <a:rPr lang="en-US" sz="1600" b="0" baseline="0" dirty="0" smtClean="0"/>
            <a:t>This priority is allocated to a defect that must be attended to as early as possible generally at the next convenient break e.g. overnight or at the weekend.</a:t>
          </a:r>
          <a:endParaRPr lang="en-US" sz="1600" dirty="0"/>
        </a:p>
      </dgm:t>
    </dgm:pt>
    <dgm:pt modelId="{4B6DB56B-F478-4557-8163-446601556061}" type="parTrans" cxnId="{2DDD24D1-30BD-43E3-B04B-A5A311B93E9D}">
      <dgm:prSet/>
      <dgm:spPr/>
      <dgm:t>
        <a:bodyPr/>
        <a:lstStyle/>
        <a:p>
          <a:endParaRPr lang="en-US" sz="1400"/>
        </a:p>
      </dgm:t>
    </dgm:pt>
    <dgm:pt modelId="{2DAFCF52-8146-4A20-989A-DDA398C5537B}" type="sibTrans" cxnId="{2DDD24D1-30BD-43E3-B04B-A5A311B93E9D}">
      <dgm:prSet/>
      <dgm:spPr/>
      <dgm:t>
        <a:bodyPr/>
        <a:lstStyle/>
        <a:p>
          <a:endParaRPr lang="en-US" sz="1400"/>
        </a:p>
      </dgm:t>
    </dgm:pt>
    <dgm:pt modelId="{08B8D6ED-9052-4A03-9CC5-005116878237}">
      <dgm:prSet custT="1"/>
      <dgm:spPr/>
      <dgm:t>
        <a:bodyPr/>
        <a:lstStyle/>
        <a:p>
          <a:pPr rtl="0"/>
          <a:r>
            <a:rPr lang="en-US" sz="1800" b="1" dirty="0" smtClean="0">
              <a:solidFill>
                <a:schemeClr val="tx1"/>
              </a:solidFill>
            </a:rPr>
            <a:t>Medium</a:t>
          </a:r>
          <a:endParaRPr lang="en-US" sz="1800" b="1" dirty="0">
            <a:solidFill>
              <a:schemeClr val="tx1"/>
            </a:solidFill>
          </a:endParaRPr>
        </a:p>
      </dgm:t>
    </dgm:pt>
    <dgm:pt modelId="{E45A2C3B-8A5E-40D9-9789-710E9537B410}" type="parTrans" cxnId="{36E798E7-3EB2-4BA3-9190-9712B7656C39}">
      <dgm:prSet/>
      <dgm:spPr/>
      <dgm:t>
        <a:bodyPr/>
        <a:lstStyle/>
        <a:p>
          <a:endParaRPr lang="en-US" sz="1400"/>
        </a:p>
      </dgm:t>
    </dgm:pt>
    <dgm:pt modelId="{8D5345A6-EB29-472D-81BE-DB397A1F1518}" type="sibTrans" cxnId="{36E798E7-3EB2-4BA3-9190-9712B7656C39}">
      <dgm:prSet/>
      <dgm:spPr/>
      <dgm:t>
        <a:bodyPr/>
        <a:lstStyle/>
        <a:p>
          <a:endParaRPr lang="en-US" sz="1400"/>
        </a:p>
      </dgm:t>
    </dgm:pt>
    <dgm:pt modelId="{058DF96C-AB49-4C3E-A10E-845C4480EC09}">
      <dgm:prSet custT="1"/>
      <dgm:spPr/>
      <dgm:t>
        <a:bodyPr/>
        <a:lstStyle/>
        <a:p>
          <a:pPr rtl="0"/>
          <a:r>
            <a:rPr lang="en-US" sz="1600" b="0" baseline="0" dirty="0" smtClean="0"/>
            <a:t>This priority is allocated to a defect, fixing of which is scheduled by the next or some particular release of the software.</a:t>
          </a:r>
          <a:endParaRPr lang="en-US" sz="1600" dirty="0"/>
        </a:p>
      </dgm:t>
    </dgm:pt>
    <dgm:pt modelId="{3051801D-C7AE-452A-A1F5-FA8246E29DE0}" type="parTrans" cxnId="{75DF29DA-72F7-454A-80BA-E20BBB1B7578}">
      <dgm:prSet/>
      <dgm:spPr/>
      <dgm:t>
        <a:bodyPr/>
        <a:lstStyle/>
        <a:p>
          <a:endParaRPr lang="en-US" sz="1400"/>
        </a:p>
      </dgm:t>
    </dgm:pt>
    <dgm:pt modelId="{1C8B10DC-D2DC-4F25-BE09-10C36351DF36}" type="sibTrans" cxnId="{75DF29DA-72F7-454A-80BA-E20BBB1B7578}">
      <dgm:prSet/>
      <dgm:spPr/>
      <dgm:t>
        <a:bodyPr/>
        <a:lstStyle/>
        <a:p>
          <a:endParaRPr lang="en-US" sz="1400"/>
        </a:p>
      </dgm:t>
    </dgm:pt>
    <dgm:pt modelId="{D75FDC58-9FE1-4F32-BC96-EAEEA730D11A}">
      <dgm:prSet custT="1"/>
      <dgm:spPr/>
      <dgm:t>
        <a:bodyPr/>
        <a:lstStyle/>
        <a:p>
          <a:pPr rtl="0"/>
          <a:r>
            <a:rPr lang="en-US" sz="1800" b="1" baseline="0" dirty="0" smtClean="0">
              <a:solidFill>
                <a:schemeClr val="tx1"/>
              </a:solidFill>
            </a:rPr>
            <a:t>Low</a:t>
          </a:r>
          <a:endParaRPr lang="en-US" sz="1800" b="1" baseline="0" dirty="0">
            <a:solidFill>
              <a:schemeClr val="tx1"/>
            </a:solidFill>
          </a:endParaRPr>
        </a:p>
      </dgm:t>
    </dgm:pt>
    <dgm:pt modelId="{09B2E11D-71CC-4E37-8379-FEB170173EAD}" type="parTrans" cxnId="{A980B90A-0CDD-4E9B-83D0-3CE9277CDA92}">
      <dgm:prSet/>
      <dgm:spPr/>
      <dgm:t>
        <a:bodyPr/>
        <a:lstStyle/>
        <a:p>
          <a:endParaRPr lang="en-US" sz="1400"/>
        </a:p>
      </dgm:t>
    </dgm:pt>
    <dgm:pt modelId="{3884AEBE-B51F-4641-8D88-9990F3B0CBB3}" type="sibTrans" cxnId="{A980B90A-0CDD-4E9B-83D0-3CE9277CDA92}">
      <dgm:prSet/>
      <dgm:spPr/>
      <dgm:t>
        <a:bodyPr/>
        <a:lstStyle/>
        <a:p>
          <a:endParaRPr lang="en-US" sz="1400"/>
        </a:p>
      </dgm:t>
    </dgm:pt>
    <dgm:pt modelId="{14F45C99-1CA6-4857-A1B6-E487B2AC14BA}">
      <dgm:prSet custT="1"/>
      <dgm:spPr/>
      <dgm:t>
        <a:bodyPr/>
        <a:lstStyle/>
        <a:p>
          <a:pPr rtl="0"/>
          <a:r>
            <a:rPr lang="en-US" sz="1600" b="0" baseline="0" dirty="0" smtClean="0"/>
            <a:t>This priority is allocated to a defect that may be rectified whenever it is convenient.</a:t>
          </a:r>
          <a:endParaRPr lang="en-US" sz="1600" b="0" baseline="0" dirty="0"/>
        </a:p>
      </dgm:t>
    </dgm:pt>
    <dgm:pt modelId="{0B0215BD-1665-4F06-8CAD-E19116BDEFB8}" type="parTrans" cxnId="{A7F667E2-69EF-4208-8097-AEC967977688}">
      <dgm:prSet/>
      <dgm:spPr/>
      <dgm:t>
        <a:bodyPr/>
        <a:lstStyle/>
        <a:p>
          <a:endParaRPr lang="en-US" sz="1400"/>
        </a:p>
      </dgm:t>
    </dgm:pt>
    <dgm:pt modelId="{A22C60FE-1480-4D95-B0BF-49CE54B868AD}" type="sibTrans" cxnId="{A7F667E2-69EF-4208-8097-AEC967977688}">
      <dgm:prSet/>
      <dgm:spPr/>
      <dgm:t>
        <a:bodyPr/>
        <a:lstStyle/>
        <a:p>
          <a:endParaRPr lang="en-US" sz="1400"/>
        </a:p>
      </dgm:t>
    </dgm:pt>
    <dgm:pt modelId="{676D8AA2-423F-486A-9BDB-DC248A63E7A3}">
      <dgm:prSet custT="1"/>
      <dgm:spPr/>
      <dgm:t>
        <a:bodyPr/>
        <a:lstStyle/>
        <a:p>
          <a:pPr rtl="0"/>
          <a:r>
            <a:rPr lang="en-US" sz="1800" b="1" baseline="0" dirty="0" smtClean="0">
              <a:solidFill>
                <a:schemeClr val="tx1"/>
              </a:solidFill>
            </a:rPr>
            <a:t>Very High</a:t>
          </a:r>
          <a:endParaRPr lang="en-US" sz="1800" dirty="0">
            <a:solidFill>
              <a:schemeClr val="tx1"/>
            </a:solidFill>
          </a:endParaRPr>
        </a:p>
      </dgm:t>
    </dgm:pt>
    <dgm:pt modelId="{7D60B9C7-29F3-4B1E-9B23-1DE72D562178}" type="parTrans" cxnId="{46537088-425D-4F15-8160-7BC436492B83}">
      <dgm:prSet/>
      <dgm:spPr/>
      <dgm:t>
        <a:bodyPr/>
        <a:lstStyle/>
        <a:p>
          <a:endParaRPr lang="en-US"/>
        </a:p>
      </dgm:t>
    </dgm:pt>
    <dgm:pt modelId="{AE0A2D7C-960A-44F9-8698-0930CEEF9C7F}" type="sibTrans" cxnId="{46537088-425D-4F15-8160-7BC436492B83}">
      <dgm:prSet/>
      <dgm:spPr/>
      <dgm:t>
        <a:bodyPr/>
        <a:lstStyle/>
        <a:p>
          <a:endParaRPr lang="en-US"/>
        </a:p>
      </dgm:t>
    </dgm:pt>
    <dgm:pt modelId="{04AFAA5B-ED36-4F88-ADA5-17CC09787117}">
      <dgm:prSet custT="1"/>
      <dgm:spPr/>
      <dgm:t>
        <a:bodyPr/>
        <a:lstStyle/>
        <a:p>
          <a:pPr rtl="0"/>
          <a:r>
            <a:rPr lang="en-US" sz="1600" b="0" baseline="0" dirty="0" smtClean="0"/>
            <a:t>This priority is allocated to a defect that must be attended with immediate effect.</a:t>
          </a:r>
          <a:endParaRPr lang="en-US" sz="1600" dirty="0"/>
        </a:p>
      </dgm:t>
    </dgm:pt>
    <dgm:pt modelId="{B6BF2772-3A7D-45E9-87CD-B6D7F2A8A8A3}" type="parTrans" cxnId="{8D6213C7-612C-4DDD-88E9-E9B2E178FB9C}">
      <dgm:prSet/>
      <dgm:spPr/>
      <dgm:t>
        <a:bodyPr/>
        <a:lstStyle/>
        <a:p>
          <a:endParaRPr lang="en-US"/>
        </a:p>
      </dgm:t>
    </dgm:pt>
    <dgm:pt modelId="{CB3DCB11-F173-434B-A702-63EDE9086DD1}" type="sibTrans" cxnId="{8D6213C7-612C-4DDD-88E9-E9B2E178FB9C}">
      <dgm:prSet/>
      <dgm:spPr/>
      <dgm:t>
        <a:bodyPr/>
        <a:lstStyle/>
        <a:p>
          <a:endParaRPr lang="en-US"/>
        </a:p>
      </dgm:t>
    </dgm:pt>
    <dgm:pt modelId="{6D140248-A616-4BE9-B85C-73193F5B50D0}" type="pres">
      <dgm:prSet presAssocID="{28A73BAF-AAAC-4013-B280-C76130B6597B}" presName="linear" presStyleCnt="0">
        <dgm:presLayoutVars>
          <dgm:animLvl val="lvl"/>
          <dgm:resizeHandles val="exact"/>
        </dgm:presLayoutVars>
      </dgm:prSet>
      <dgm:spPr/>
      <dgm:t>
        <a:bodyPr/>
        <a:lstStyle/>
        <a:p>
          <a:endParaRPr lang="en-US"/>
        </a:p>
      </dgm:t>
    </dgm:pt>
    <dgm:pt modelId="{03238BE5-47E9-4BB8-8F62-E3F2A3DB1E32}" type="pres">
      <dgm:prSet presAssocID="{676D8AA2-423F-486A-9BDB-DC248A63E7A3}" presName="parentText" presStyleLbl="node1" presStyleIdx="0" presStyleCnt="4">
        <dgm:presLayoutVars>
          <dgm:chMax val="0"/>
          <dgm:bulletEnabled val="1"/>
        </dgm:presLayoutVars>
      </dgm:prSet>
      <dgm:spPr/>
      <dgm:t>
        <a:bodyPr/>
        <a:lstStyle/>
        <a:p>
          <a:endParaRPr lang="en-US"/>
        </a:p>
      </dgm:t>
    </dgm:pt>
    <dgm:pt modelId="{7EE57128-657A-41F7-A524-A8F474D3CC38}" type="pres">
      <dgm:prSet presAssocID="{676D8AA2-423F-486A-9BDB-DC248A63E7A3}" presName="childText" presStyleLbl="revTx" presStyleIdx="0" presStyleCnt="4" custLinFactNeighborY="17356">
        <dgm:presLayoutVars>
          <dgm:bulletEnabled val="1"/>
        </dgm:presLayoutVars>
      </dgm:prSet>
      <dgm:spPr/>
      <dgm:t>
        <a:bodyPr/>
        <a:lstStyle/>
        <a:p>
          <a:endParaRPr lang="en-US"/>
        </a:p>
      </dgm:t>
    </dgm:pt>
    <dgm:pt modelId="{E15C503A-BAD7-4184-B3CD-EC3A22F23E7A}" type="pres">
      <dgm:prSet presAssocID="{1230454B-497B-429C-B58F-4078451CDD62}" presName="parentText" presStyleLbl="node1" presStyleIdx="1" presStyleCnt="4">
        <dgm:presLayoutVars>
          <dgm:chMax val="0"/>
          <dgm:bulletEnabled val="1"/>
        </dgm:presLayoutVars>
      </dgm:prSet>
      <dgm:spPr/>
      <dgm:t>
        <a:bodyPr/>
        <a:lstStyle/>
        <a:p>
          <a:endParaRPr lang="en-US"/>
        </a:p>
      </dgm:t>
    </dgm:pt>
    <dgm:pt modelId="{D3E0A703-BC29-4678-BF69-6D7E9E5BF321}" type="pres">
      <dgm:prSet presAssocID="{1230454B-497B-429C-B58F-4078451CDD62}" presName="childText" presStyleLbl="revTx" presStyleIdx="1" presStyleCnt="4">
        <dgm:presLayoutVars>
          <dgm:bulletEnabled val="1"/>
        </dgm:presLayoutVars>
      </dgm:prSet>
      <dgm:spPr/>
      <dgm:t>
        <a:bodyPr/>
        <a:lstStyle/>
        <a:p>
          <a:endParaRPr lang="en-US"/>
        </a:p>
      </dgm:t>
    </dgm:pt>
    <dgm:pt modelId="{C45410C8-6193-4DAD-9F91-227F9A43DB99}" type="pres">
      <dgm:prSet presAssocID="{08B8D6ED-9052-4A03-9CC5-005116878237}" presName="parentText" presStyleLbl="node1" presStyleIdx="2" presStyleCnt="4" custLinFactNeighborY="0">
        <dgm:presLayoutVars>
          <dgm:chMax val="0"/>
          <dgm:bulletEnabled val="1"/>
        </dgm:presLayoutVars>
      </dgm:prSet>
      <dgm:spPr/>
      <dgm:t>
        <a:bodyPr/>
        <a:lstStyle/>
        <a:p>
          <a:endParaRPr lang="en-US"/>
        </a:p>
      </dgm:t>
    </dgm:pt>
    <dgm:pt modelId="{EA35DDE0-9C58-40B7-95C9-F3C628F5ECE0}" type="pres">
      <dgm:prSet presAssocID="{08B8D6ED-9052-4A03-9CC5-005116878237}" presName="childText" presStyleLbl="revTx" presStyleIdx="2" presStyleCnt="4">
        <dgm:presLayoutVars>
          <dgm:bulletEnabled val="1"/>
        </dgm:presLayoutVars>
      </dgm:prSet>
      <dgm:spPr/>
      <dgm:t>
        <a:bodyPr/>
        <a:lstStyle/>
        <a:p>
          <a:endParaRPr lang="en-US"/>
        </a:p>
      </dgm:t>
    </dgm:pt>
    <dgm:pt modelId="{8B033876-F988-4E42-A5D0-7F6EEACA767D}" type="pres">
      <dgm:prSet presAssocID="{D75FDC58-9FE1-4F32-BC96-EAEEA730D11A}" presName="parentText" presStyleLbl="node1" presStyleIdx="3" presStyleCnt="4">
        <dgm:presLayoutVars>
          <dgm:chMax val="0"/>
          <dgm:bulletEnabled val="1"/>
        </dgm:presLayoutVars>
      </dgm:prSet>
      <dgm:spPr/>
      <dgm:t>
        <a:bodyPr/>
        <a:lstStyle/>
        <a:p>
          <a:endParaRPr lang="en-US"/>
        </a:p>
      </dgm:t>
    </dgm:pt>
    <dgm:pt modelId="{D0EBAF3E-B253-49C2-B6EA-A9A93DA034E3}" type="pres">
      <dgm:prSet presAssocID="{D75FDC58-9FE1-4F32-BC96-EAEEA730D11A}" presName="childText" presStyleLbl="revTx" presStyleIdx="3" presStyleCnt="4" custLinFactNeighborY="17793">
        <dgm:presLayoutVars>
          <dgm:bulletEnabled val="1"/>
        </dgm:presLayoutVars>
      </dgm:prSet>
      <dgm:spPr/>
      <dgm:t>
        <a:bodyPr/>
        <a:lstStyle/>
        <a:p>
          <a:endParaRPr lang="en-US"/>
        </a:p>
      </dgm:t>
    </dgm:pt>
  </dgm:ptLst>
  <dgm:cxnLst>
    <dgm:cxn modelId="{57BA7B1D-D466-4CA7-A8AA-2D2DCAB1107C}" type="presOf" srcId="{676D8AA2-423F-486A-9BDB-DC248A63E7A3}" destId="{03238BE5-47E9-4BB8-8F62-E3F2A3DB1E32}" srcOrd="0" destOrd="0" presId="urn:microsoft.com/office/officeart/2005/8/layout/vList2"/>
    <dgm:cxn modelId="{A980B90A-0CDD-4E9B-83D0-3CE9277CDA92}" srcId="{28A73BAF-AAAC-4013-B280-C76130B6597B}" destId="{D75FDC58-9FE1-4F32-BC96-EAEEA730D11A}" srcOrd="3" destOrd="0" parTransId="{09B2E11D-71CC-4E37-8379-FEB170173EAD}" sibTransId="{3884AEBE-B51F-4641-8D88-9990F3B0CBB3}"/>
    <dgm:cxn modelId="{75DF29DA-72F7-454A-80BA-E20BBB1B7578}" srcId="{08B8D6ED-9052-4A03-9CC5-005116878237}" destId="{058DF96C-AB49-4C3E-A10E-845C4480EC09}" srcOrd="0" destOrd="0" parTransId="{3051801D-C7AE-452A-A1F5-FA8246E29DE0}" sibTransId="{1C8B10DC-D2DC-4F25-BE09-10C36351DF36}"/>
    <dgm:cxn modelId="{A60808A1-6DCB-4EE0-B5D8-0E3CAD540BC9}" type="presOf" srcId="{08B8D6ED-9052-4A03-9CC5-005116878237}" destId="{C45410C8-6193-4DAD-9F91-227F9A43DB99}" srcOrd="0" destOrd="0" presId="urn:microsoft.com/office/officeart/2005/8/layout/vList2"/>
    <dgm:cxn modelId="{A7F667E2-69EF-4208-8097-AEC967977688}" srcId="{D75FDC58-9FE1-4F32-BC96-EAEEA730D11A}" destId="{14F45C99-1CA6-4857-A1B6-E487B2AC14BA}" srcOrd="0" destOrd="0" parTransId="{0B0215BD-1665-4F06-8CAD-E19116BDEFB8}" sibTransId="{A22C60FE-1480-4D95-B0BF-49CE54B868AD}"/>
    <dgm:cxn modelId="{E43E9EE6-FE15-4A7F-87B3-EDE4D3D22E62}" type="presOf" srcId="{1230454B-497B-429C-B58F-4078451CDD62}" destId="{E15C503A-BAD7-4184-B3CD-EC3A22F23E7A}" srcOrd="0" destOrd="0" presId="urn:microsoft.com/office/officeart/2005/8/layout/vList2"/>
    <dgm:cxn modelId="{2DDD24D1-30BD-43E3-B04B-A5A311B93E9D}" srcId="{1230454B-497B-429C-B58F-4078451CDD62}" destId="{3A59D5DD-13EE-4235-99CA-3C7691662DDA}" srcOrd="0" destOrd="0" parTransId="{4B6DB56B-F478-4557-8163-446601556061}" sibTransId="{2DAFCF52-8146-4A20-989A-DDA398C5537B}"/>
    <dgm:cxn modelId="{C668EA93-C0A1-49D8-B26C-7D79B7C452FB}" type="presOf" srcId="{04AFAA5B-ED36-4F88-ADA5-17CC09787117}" destId="{7EE57128-657A-41F7-A524-A8F474D3CC38}" srcOrd="0" destOrd="0" presId="urn:microsoft.com/office/officeart/2005/8/layout/vList2"/>
    <dgm:cxn modelId="{A9961C32-EAFC-47C1-BD2B-FC488DAE9794}" srcId="{28A73BAF-AAAC-4013-B280-C76130B6597B}" destId="{1230454B-497B-429C-B58F-4078451CDD62}" srcOrd="1" destOrd="0" parTransId="{786D7F2D-6ABA-4922-A4F7-CBF2B2FD31A7}" sibTransId="{4D34468B-6AEB-40AE-A9F9-839ACF473333}"/>
    <dgm:cxn modelId="{6930CD57-E688-4A76-8E58-81F54431840B}" type="presOf" srcId="{058DF96C-AB49-4C3E-A10E-845C4480EC09}" destId="{EA35DDE0-9C58-40B7-95C9-F3C628F5ECE0}" srcOrd="0" destOrd="0" presId="urn:microsoft.com/office/officeart/2005/8/layout/vList2"/>
    <dgm:cxn modelId="{A697C18D-1891-4211-B630-C8A05341C08D}" type="presOf" srcId="{3A59D5DD-13EE-4235-99CA-3C7691662DDA}" destId="{D3E0A703-BC29-4678-BF69-6D7E9E5BF321}" srcOrd="0" destOrd="0" presId="urn:microsoft.com/office/officeart/2005/8/layout/vList2"/>
    <dgm:cxn modelId="{8D6213C7-612C-4DDD-88E9-E9B2E178FB9C}" srcId="{676D8AA2-423F-486A-9BDB-DC248A63E7A3}" destId="{04AFAA5B-ED36-4F88-ADA5-17CC09787117}" srcOrd="0" destOrd="0" parTransId="{B6BF2772-3A7D-45E9-87CD-B6D7F2A8A8A3}" sibTransId="{CB3DCB11-F173-434B-A702-63EDE9086DD1}"/>
    <dgm:cxn modelId="{46537088-425D-4F15-8160-7BC436492B83}" srcId="{28A73BAF-AAAC-4013-B280-C76130B6597B}" destId="{676D8AA2-423F-486A-9BDB-DC248A63E7A3}" srcOrd="0" destOrd="0" parTransId="{7D60B9C7-29F3-4B1E-9B23-1DE72D562178}" sibTransId="{AE0A2D7C-960A-44F9-8698-0930CEEF9C7F}"/>
    <dgm:cxn modelId="{987F917C-5453-469A-9165-037A1BE39709}" type="presOf" srcId="{D75FDC58-9FE1-4F32-BC96-EAEEA730D11A}" destId="{8B033876-F988-4E42-A5D0-7F6EEACA767D}" srcOrd="0" destOrd="0" presId="urn:microsoft.com/office/officeart/2005/8/layout/vList2"/>
    <dgm:cxn modelId="{36E798E7-3EB2-4BA3-9190-9712B7656C39}" srcId="{28A73BAF-AAAC-4013-B280-C76130B6597B}" destId="{08B8D6ED-9052-4A03-9CC5-005116878237}" srcOrd="2" destOrd="0" parTransId="{E45A2C3B-8A5E-40D9-9789-710E9537B410}" sibTransId="{8D5345A6-EB29-472D-81BE-DB397A1F1518}"/>
    <dgm:cxn modelId="{B38BA1C9-F88B-4090-9AD7-AD397EE8E43A}" type="presOf" srcId="{28A73BAF-AAAC-4013-B280-C76130B6597B}" destId="{6D140248-A616-4BE9-B85C-73193F5B50D0}" srcOrd="0" destOrd="0" presId="urn:microsoft.com/office/officeart/2005/8/layout/vList2"/>
    <dgm:cxn modelId="{9FD1DA30-86A2-4EC5-91AD-D1F15BD02056}" type="presOf" srcId="{14F45C99-1CA6-4857-A1B6-E487B2AC14BA}" destId="{D0EBAF3E-B253-49C2-B6EA-A9A93DA034E3}" srcOrd="0" destOrd="0" presId="urn:microsoft.com/office/officeart/2005/8/layout/vList2"/>
    <dgm:cxn modelId="{F2B722AF-9F57-4495-8021-C5183BC1479F}" type="presParOf" srcId="{6D140248-A616-4BE9-B85C-73193F5B50D0}" destId="{03238BE5-47E9-4BB8-8F62-E3F2A3DB1E32}" srcOrd="0" destOrd="0" presId="urn:microsoft.com/office/officeart/2005/8/layout/vList2"/>
    <dgm:cxn modelId="{B00A8190-F36F-4969-BAAE-E33876A3E03F}" type="presParOf" srcId="{6D140248-A616-4BE9-B85C-73193F5B50D0}" destId="{7EE57128-657A-41F7-A524-A8F474D3CC38}" srcOrd="1" destOrd="0" presId="urn:microsoft.com/office/officeart/2005/8/layout/vList2"/>
    <dgm:cxn modelId="{D3FF3B2B-4E03-4479-B209-BB1E21E19431}" type="presParOf" srcId="{6D140248-A616-4BE9-B85C-73193F5B50D0}" destId="{E15C503A-BAD7-4184-B3CD-EC3A22F23E7A}" srcOrd="2" destOrd="0" presId="urn:microsoft.com/office/officeart/2005/8/layout/vList2"/>
    <dgm:cxn modelId="{63B89264-A509-42D5-8279-B1F7B6F6BA69}" type="presParOf" srcId="{6D140248-A616-4BE9-B85C-73193F5B50D0}" destId="{D3E0A703-BC29-4678-BF69-6D7E9E5BF321}" srcOrd="3" destOrd="0" presId="urn:microsoft.com/office/officeart/2005/8/layout/vList2"/>
    <dgm:cxn modelId="{A50967B8-E5C3-4F37-96FE-63A0D91D4861}" type="presParOf" srcId="{6D140248-A616-4BE9-B85C-73193F5B50D0}" destId="{C45410C8-6193-4DAD-9F91-227F9A43DB99}" srcOrd="4" destOrd="0" presId="urn:microsoft.com/office/officeart/2005/8/layout/vList2"/>
    <dgm:cxn modelId="{88E68126-6DB4-40D6-831E-B52B46451AFF}" type="presParOf" srcId="{6D140248-A616-4BE9-B85C-73193F5B50D0}" destId="{EA35DDE0-9C58-40B7-95C9-F3C628F5ECE0}" srcOrd="5" destOrd="0" presId="urn:microsoft.com/office/officeart/2005/8/layout/vList2"/>
    <dgm:cxn modelId="{2938F4E1-28A6-4101-B5CF-A54A23D07276}" type="presParOf" srcId="{6D140248-A616-4BE9-B85C-73193F5B50D0}" destId="{8B033876-F988-4E42-A5D0-7F6EEACA767D}" srcOrd="6" destOrd="0" presId="urn:microsoft.com/office/officeart/2005/8/layout/vList2"/>
    <dgm:cxn modelId="{79821CF8-C5FC-491A-9655-826AF3B4FA68}" type="presParOf" srcId="{6D140248-A616-4BE9-B85C-73193F5B50D0}" destId="{D0EBAF3E-B253-49C2-B6EA-A9A93DA034E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F43B2-996D-4D28-9835-08AC9D769AC6}" type="doc">
      <dgm:prSet loTypeId="urn:microsoft.com/office/officeart/2005/8/layout/process4" loCatId="list" qsTypeId="urn:microsoft.com/office/officeart/2005/8/quickstyle/simple1" qsCatId="simple" csTypeId="urn:microsoft.com/office/officeart/2005/8/colors/colorful1#2" csCatId="colorful" phldr="1"/>
      <dgm:spPr/>
      <dgm:t>
        <a:bodyPr/>
        <a:lstStyle/>
        <a:p>
          <a:endParaRPr lang="en-US"/>
        </a:p>
      </dgm:t>
    </dgm:pt>
    <dgm:pt modelId="{BB5969E3-750F-4DF9-ADDF-E16700DAAC60}">
      <dgm:prSet phldrT="[Text]"/>
      <dgm:spPr/>
      <dgm:t>
        <a:bodyPr/>
        <a:lstStyle/>
        <a:p>
          <a:r>
            <a:rPr lang="en-US" b="1" dirty="0" smtClean="0">
              <a:solidFill>
                <a:schemeClr val="tx1"/>
              </a:solidFill>
            </a:rPr>
            <a:t>Requirement2</a:t>
          </a:r>
          <a:endParaRPr lang="en-US" b="1" dirty="0">
            <a:solidFill>
              <a:schemeClr val="tx1"/>
            </a:solidFill>
          </a:endParaRPr>
        </a:p>
      </dgm:t>
    </dgm:pt>
    <dgm:pt modelId="{EC803C95-D321-4C1C-B933-B77C2B7143A6}" type="parTrans" cxnId="{6F7FD044-7897-40D3-A7FF-ABF520C50F29}">
      <dgm:prSet/>
      <dgm:spPr/>
      <dgm:t>
        <a:bodyPr/>
        <a:lstStyle/>
        <a:p>
          <a:endParaRPr lang="en-US"/>
        </a:p>
      </dgm:t>
    </dgm:pt>
    <dgm:pt modelId="{F7CBA325-0611-422F-B93E-3B8E30E6B10B}" type="sibTrans" cxnId="{6F7FD044-7897-40D3-A7FF-ABF520C50F29}">
      <dgm:prSet/>
      <dgm:spPr/>
      <dgm:t>
        <a:bodyPr/>
        <a:lstStyle/>
        <a:p>
          <a:endParaRPr lang="en-US"/>
        </a:p>
      </dgm:t>
    </dgm:pt>
    <dgm:pt modelId="{E3B6F016-96D0-4B7A-91E9-F8C28987AFCF}">
      <dgm:prSet phldrT="[Text]"/>
      <dgm:spPr/>
      <dgm:t>
        <a:bodyPr/>
        <a:lstStyle/>
        <a:p>
          <a:r>
            <a:rPr lang="en-US" b="1" dirty="0" smtClean="0">
              <a:solidFill>
                <a:schemeClr val="tx1"/>
              </a:solidFill>
            </a:rPr>
            <a:t>Understand customer requirement</a:t>
          </a:r>
          <a:endParaRPr lang="en-US" b="1" dirty="0">
            <a:solidFill>
              <a:schemeClr val="tx1"/>
            </a:solidFill>
          </a:endParaRPr>
        </a:p>
      </dgm:t>
    </dgm:pt>
    <dgm:pt modelId="{BECCA2C6-1A3A-4E9C-8F15-81B84ED51A01}" type="parTrans" cxnId="{4A6E93DB-73B3-4FD0-BE48-185DCFAF1556}">
      <dgm:prSet/>
      <dgm:spPr/>
      <dgm:t>
        <a:bodyPr/>
        <a:lstStyle/>
        <a:p>
          <a:endParaRPr lang="en-US"/>
        </a:p>
      </dgm:t>
    </dgm:pt>
    <dgm:pt modelId="{5B9BAC68-3266-472D-A200-5A7248A78493}" type="sibTrans" cxnId="{4A6E93DB-73B3-4FD0-BE48-185DCFAF1556}">
      <dgm:prSet/>
      <dgm:spPr/>
      <dgm:t>
        <a:bodyPr/>
        <a:lstStyle/>
        <a:p>
          <a:endParaRPr lang="en-US"/>
        </a:p>
      </dgm:t>
    </dgm:pt>
    <dgm:pt modelId="{59014651-1232-43CD-9C76-193C0A0CBE73}">
      <dgm:prSet phldrT="[Text]"/>
      <dgm:spPr/>
      <dgm:t>
        <a:bodyPr/>
        <a:lstStyle/>
        <a:p>
          <a:r>
            <a:rPr lang="en-US" b="1" dirty="0" smtClean="0">
              <a:solidFill>
                <a:schemeClr val="bg1"/>
              </a:solidFill>
            </a:rPr>
            <a:t>Design correctly to meet requirement</a:t>
          </a:r>
          <a:endParaRPr lang="en-US" b="1" dirty="0">
            <a:solidFill>
              <a:schemeClr val="bg1"/>
            </a:solidFill>
          </a:endParaRPr>
        </a:p>
      </dgm:t>
    </dgm:pt>
    <dgm:pt modelId="{D16E175C-BD92-43F5-A203-39C5941392B6}" type="parTrans" cxnId="{E5889D92-DFD1-4849-963F-0061727BD708}">
      <dgm:prSet/>
      <dgm:spPr/>
      <dgm:t>
        <a:bodyPr/>
        <a:lstStyle/>
        <a:p>
          <a:endParaRPr lang="en-US"/>
        </a:p>
      </dgm:t>
    </dgm:pt>
    <dgm:pt modelId="{CFA84DCF-483E-4CC8-B71D-8206AF7CB418}" type="sibTrans" cxnId="{E5889D92-DFD1-4849-963F-0061727BD708}">
      <dgm:prSet/>
      <dgm:spPr/>
      <dgm:t>
        <a:bodyPr/>
        <a:lstStyle/>
        <a:p>
          <a:endParaRPr lang="en-US"/>
        </a:p>
      </dgm:t>
    </dgm:pt>
    <dgm:pt modelId="{61A7B433-F04C-4FAB-84B1-EEEA9201ADD6}">
      <dgm:prSet phldrT="[Text]"/>
      <dgm:spPr/>
      <dgm:t>
        <a:bodyPr/>
        <a:lstStyle/>
        <a:p>
          <a:r>
            <a:rPr lang="en-US" b="1" dirty="0" smtClean="0">
              <a:solidFill>
                <a:schemeClr val="bg1"/>
              </a:solidFill>
            </a:rPr>
            <a:t>In coding some mistakes are made and defects introduced</a:t>
          </a:r>
          <a:endParaRPr lang="en-US" b="1" dirty="0">
            <a:solidFill>
              <a:schemeClr val="bg1"/>
            </a:solidFill>
          </a:endParaRPr>
        </a:p>
      </dgm:t>
    </dgm:pt>
    <dgm:pt modelId="{5311C1FC-DC01-4185-A883-F81D041EC83E}" type="parTrans" cxnId="{2283930B-97AB-4C75-BE8A-082A0352C1BF}">
      <dgm:prSet/>
      <dgm:spPr/>
      <dgm:t>
        <a:bodyPr/>
        <a:lstStyle/>
        <a:p>
          <a:endParaRPr lang="en-US"/>
        </a:p>
      </dgm:t>
    </dgm:pt>
    <dgm:pt modelId="{64B5CE7E-FE54-4AA9-AD47-7FB876370FFF}" type="sibTrans" cxnId="{2283930B-97AB-4C75-BE8A-082A0352C1BF}">
      <dgm:prSet/>
      <dgm:spPr/>
      <dgm:t>
        <a:bodyPr/>
        <a:lstStyle/>
        <a:p>
          <a:endParaRPr lang="en-US"/>
        </a:p>
      </dgm:t>
    </dgm:pt>
    <dgm:pt modelId="{4A4B992D-098A-45B6-9273-1295B070508A}">
      <dgm:prSet phldrT="[Text]"/>
      <dgm:spPr/>
      <dgm:t>
        <a:bodyPr/>
        <a:lstStyle/>
        <a:p>
          <a:r>
            <a:rPr lang="en-US" b="1" dirty="0" smtClean="0">
              <a:solidFill>
                <a:schemeClr val="bg1"/>
              </a:solidFill>
            </a:rPr>
            <a:t>Product has bugs –it does not meet its design specs</a:t>
          </a:r>
          <a:endParaRPr lang="en-US" b="1" dirty="0">
            <a:solidFill>
              <a:schemeClr val="bg1"/>
            </a:solidFill>
          </a:endParaRPr>
        </a:p>
      </dgm:t>
    </dgm:pt>
    <dgm:pt modelId="{8517544C-259B-407D-AFDC-15DCC104ADCF}" type="parTrans" cxnId="{82057B48-7A87-40A9-8BA4-BEC055DF3E71}">
      <dgm:prSet/>
      <dgm:spPr/>
      <dgm:t>
        <a:bodyPr/>
        <a:lstStyle/>
        <a:p>
          <a:endParaRPr lang="en-US"/>
        </a:p>
      </dgm:t>
    </dgm:pt>
    <dgm:pt modelId="{FA8911AF-4EEB-4299-8624-711DD72895CC}" type="sibTrans" cxnId="{82057B48-7A87-40A9-8BA4-BEC055DF3E71}">
      <dgm:prSet/>
      <dgm:spPr/>
      <dgm:t>
        <a:bodyPr/>
        <a:lstStyle/>
        <a:p>
          <a:endParaRPr lang="en-US"/>
        </a:p>
      </dgm:t>
    </dgm:pt>
    <dgm:pt modelId="{FC30B168-3FA3-4DAB-8F83-19E96C04FA1C}" type="pres">
      <dgm:prSet presAssocID="{386F43B2-996D-4D28-9835-08AC9D769AC6}" presName="Name0" presStyleCnt="0">
        <dgm:presLayoutVars>
          <dgm:dir/>
          <dgm:animLvl val="lvl"/>
          <dgm:resizeHandles val="exact"/>
        </dgm:presLayoutVars>
      </dgm:prSet>
      <dgm:spPr/>
      <dgm:t>
        <a:bodyPr/>
        <a:lstStyle/>
        <a:p>
          <a:endParaRPr lang="en-US"/>
        </a:p>
      </dgm:t>
    </dgm:pt>
    <dgm:pt modelId="{2C5BE077-C8E7-494D-8DD2-C8D2380F652B}" type="pres">
      <dgm:prSet presAssocID="{4A4B992D-098A-45B6-9273-1295B070508A}" presName="boxAndChildren" presStyleCnt="0"/>
      <dgm:spPr/>
    </dgm:pt>
    <dgm:pt modelId="{60B13204-E130-4364-8D32-84FC5D2A7ED4}" type="pres">
      <dgm:prSet presAssocID="{4A4B992D-098A-45B6-9273-1295B070508A}" presName="parentTextBox" presStyleLbl="node1" presStyleIdx="0" presStyleCnt="5"/>
      <dgm:spPr/>
      <dgm:t>
        <a:bodyPr/>
        <a:lstStyle/>
        <a:p>
          <a:endParaRPr lang="en-US"/>
        </a:p>
      </dgm:t>
    </dgm:pt>
    <dgm:pt modelId="{7E851B82-2226-4E7B-88CE-EE1984B74A36}" type="pres">
      <dgm:prSet presAssocID="{64B5CE7E-FE54-4AA9-AD47-7FB876370FFF}" presName="sp" presStyleCnt="0"/>
      <dgm:spPr/>
    </dgm:pt>
    <dgm:pt modelId="{952E17A3-12D7-4655-89F9-1A9C3256809F}" type="pres">
      <dgm:prSet presAssocID="{61A7B433-F04C-4FAB-84B1-EEEA9201ADD6}" presName="arrowAndChildren" presStyleCnt="0"/>
      <dgm:spPr/>
    </dgm:pt>
    <dgm:pt modelId="{4EBF0FA8-B8F2-44D9-A66D-14BA49826FF8}" type="pres">
      <dgm:prSet presAssocID="{61A7B433-F04C-4FAB-84B1-EEEA9201ADD6}" presName="parentTextArrow" presStyleLbl="node1" presStyleIdx="1" presStyleCnt="5"/>
      <dgm:spPr/>
      <dgm:t>
        <a:bodyPr/>
        <a:lstStyle/>
        <a:p>
          <a:endParaRPr lang="en-US"/>
        </a:p>
      </dgm:t>
    </dgm:pt>
    <dgm:pt modelId="{C5459273-6FA4-4947-97F6-CC0CB2DC0844}" type="pres">
      <dgm:prSet presAssocID="{CFA84DCF-483E-4CC8-B71D-8206AF7CB418}" presName="sp" presStyleCnt="0"/>
      <dgm:spPr/>
    </dgm:pt>
    <dgm:pt modelId="{80340104-92A1-4BEA-8EFF-8C282987AA6E}" type="pres">
      <dgm:prSet presAssocID="{59014651-1232-43CD-9C76-193C0A0CBE73}" presName="arrowAndChildren" presStyleCnt="0"/>
      <dgm:spPr/>
    </dgm:pt>
    <dgm:pt modelId="{CE80AC60-5547-4120-BFB9-CDCF597A87B4}" type="pres">
      <dgm:prSet presAssocID="{59014651-1232-43CD-9C76-193C0A0CBE73}" presName="parentTextArrow" presStyleLbl="node1" presStyleIdx="2" presStyleCnt="5"/>
      <dgm:spPr/>
      <dgm:t>
        <a:bodyPr/>
        <a:lstStyle/>
        <a:p>
          <a:endParaRPr lang="en-US"/>
        </a:p>
      </dgm:t>
    </dgm:pt>
    <dgm:pt modelId="{4EC8411D-6C7E-4A61-A2DB-7C6AEDF703F6}" type="pres">
      <dgm:prSet presAssocID="{5B9BAC68-3266-472D-A200-5A7248A78493}" presName="sp" presStyleCnt="0"/>
      <dgm:spPr/>
    </dgm:pt>
    <dgm:pt modelId="{487851FC-32C6-407A-84E9-E6FD4AF9E6E2}" type="pres">
      <dgm:prSet presAssocID="{E3B6F016-96D0-4B7A-91E9-F8C28987AFCF}" presName="arrowAndChildren" presStyleCnt="0"/>
      <dgm:spPr/>
    </dgm:pt>
    <dgm:pt modelId="{C8D20232-39D0-493F-BF2F-3004EB6B2CE0}" type="pres">
      <dgm:prSet presAssocID="{E3B6F016-96D0-4B7A-91E9-F8C28987AFCF}" presName="parentTextArrow" presStyleLbl="node1" presStyleIdx="3" presStyleCnt="5"/>
      <dgm:spPr/>
      <dgm:t>
        <a:bodyPr/>
        <a:lstStyle/>
        <a:p>
          <a:endParaRPr lang="en-US"/>
        </a:p>
      </dgm:t>
    </dgm:pt>
    <dgm:pt modelId="{5B5A5D5D-2C57-4DE8-B7D9-573E34042452}" type="pres">
      <dgm:prSet presAssocID="{F7CBA325-0611-422F-B93E-3B8E30E6B10B}" presName="sp" presStyleCnt="0"/>
      <dgm:spPr/>
    </dgm:pt>
    <dgm:pt modelId="{59DA1549-88F9-494B-A4EB-4969CFC473D3}" type="pres">
      <dgm:prSet presAssocID="{BB5969E3-750F-4DF9-ADDF-E16700DAAC60}" presName="arrowAndChildren" presStyleCnt="0"/>
      <dgm:spPr/>
    </dgm:pt>
    <dgm:pt modelId="{5B43EDD4-FA49-47C5-B9FC-A98F821C1E18}" type="pres">
      <dgm:prSet presAssocID="{BB5969E3-750F-4DF9-ADDF-E16700DAAC60}" presName="parentTextArrow" presStyleLbl="node1" presStyleIdx="4" presStyleCnt="5"/>
      <dgm:spPr/>
      <dgm:t>
        <a:bodyPr/>
        <a:lstStyle/>
        <a:p>
          <a:endParaRPr lang="en-US"/>
        </a:p>
      </dgm:t>
    </dgm:pt>
  </dgm:ptLst>
  <dgm:cxnLst>
    <dgm:cxn modelId="{82057B48-7A87-40A9-8BA4-BEC055DF3E71}" srcId="{386F43B2-996D-4D28-9835-08AC9D769AC6}" destId="{4A4B992D-098A-45B6-9273-1295B070508A}" srcOrd="4" destOrd="0" parTransId="{8517544C-259B-407D-AFDC-15DCC104ADCF}" sibTransId="{FA8911AF-4EEB-4299-8624-711DD72895CC}"/>
    <dgm:cxn modelId="{E5889D92-DFD1-4849-963F-0061727BD708}" srcId="{386F43B2-996D-4D28-9835-08AC9D769AC6}" destId="{59014651-1232-43CD-9C76-193C0A0CBE73}" srcOrd="2" destOrd="0" parTransId="{D16E175C-BD92-43F5-A203-39C5941392B6}" sibTransId="{CFA84DCF-483E-4CC8-B71D-8206AF7CB418}"/>
    <dgm:cxn modelId="{E69F6F87-0D73-444F-9F28-27CAEA61FC4A}" type="presOf" srcId="{386F43B2-996D-4D28-9835-08AC9D769AC6}" destId="{FC30B168-3FA3-4DAB-8F83-19E96C04FA1C}" srcOrd="0" destOrd="0" presId="urn:microsoft.com/office/officeart/2005/8/layout/process4"/>
    <dgm:cxn modelId="{6F7FD044-7897-40D3-A7FF-ABF520C50F29}" srcId="{386F43B2-996D-4D28-9835-08AC9D769AC6}" destId="{BB5969E3-750F-4DF9-ADDF-E16700DAAC60}" srcOrd="0" destOrd="0" parTransId="{EC803C95-D321-4C1C-B933-B77C2B7143A6}" sibTransId="{F7CBA325-0611-422F-B93E-3B8E30E6B10B}"/>
    <dgm:cxn modelId="{A51461FE-DA6A-4483-9D53-63A6B5FC2999}" type="presOf" srcId="{4A4B992D-098A-45B6-9273-1295B070508A}" destId="{60B13204-E130-4364-8D32-84FC5D2A7ED4}" srcOrd="0" destOrd="0" presId="urn:microsoft.com/office/officeart/2005/8/layout/process4"/>
    <dgm:cxn modelId="{4A6E93DB-73B3-4FD0-BE48-185DCFAF1556}" srcId="{386F43B2-996D-4D28-9835-08AC9D769AC6}" destId="{E3B6F016-96D0-4B7A-91E9-F8C28987AFCF}" srcOrd="1" destOrd="0" parTransId="{BECCA2C6-1A3A-4E9C-8F15-81B84ED51A01}" sibTransId="{5B9BAC68-3266-472D-A200-5A7248A78493}"/>
    <dgm:cxn modelId="{F28BBCF3-D503-46C7-BE25-6EFD4523C47F}" type="presOf" srcId="{E3B6F016-96D0-4B7A-91E9-F8C28987AFCF}" destId="{C8D20232-39D0-493F-BF2F-3004EB6B2CE0}" srcOrd="0" destOrd="0" presId="urn:microsoft.com/office/officeart/2005/8/layout/process4"/>
    <dgm:cxn modelId="{B471F1CD-553F-4057-B298-6F50EFB11E95}" type="presOf" srcId="{BB5969E3-750F-4DF9-ADDF-E16700DAAC60}" destId="{5B43EDD4-FA49-47C5-B9FC-A98F821C1E18}" srcOrd="0" destOrd="0" presId="urn:microsoft.com/office/officeart/2005/8/layout/process4"/>
    <dgm:cxn modelId="{2283930B-97AB-4C75-BE8A-082A0352C1BF}" srcId="{386F43B2-996D-4D28-9835-08AC9D769AC6}" destId="{61A7B433-F04C-4FAB-84B1-EEEA9201ADD6}" srcOrd="3" destOrd="0" parTransId="{5311C1FC-DC01-4185-A883-F81D041EC83E}" sibTransId="{64B5CE7E-FE54-4AA9-AD47-7FB876370FFF}"/>
    <dgm:cxn modelId="{EEF99FD1-4D62-4263-BE2D-3AC08C65A19F}" type="presOf" srcId="{59014651-1232-43CD-9C76-193C0A0CBE73}" destId="{CE80AC60-5547-4120-BFB9-CDCF597A87B4}" srcOrd="0" destOrd="0" presId="urn:microsoft.com/office/officeart/2005/8/layout/process4"/>
    <dgm:cxn modelId="{2FBC572B-AB12-43EE-923F-083238EC262D}" type="presOf" srcId="{61A7B433-F04C-4FAB-84B1-EEEA9201ADD6}" destId="{4EBF0FA8-B8F2-44D9-A66D-14BA49826FF8}" srcOrd="0" destOrd="0" presId="urn:microsoft.com/office/officeart/2005/8/layout/process4"/>
    <dgm:cxn modelId="{EB422F89-1400-4C1E-A341-273B392070E9}" type="presParOf" srcId="{FC30B168-3FA3-4DAB-8F83-19E96C04FA1C}" destId="{2C5BE077-C8E7-494D-8DD2-C8D2380F652B}" srcOrd="0" destOrd="0" presId="urn:microsoft.com/office/officeart/2005/8/layout/process4"/>
    <dgm:cxn modelId="{5461C047-CB3A-4400-8107-CC5212393FA0}" type="presParOf" srcId="{2C5BE077-C8E7-494D-8DD2-C8D2380F652B}" destId="{60B13204-E130-4364-8D32-84FC5D2A7ED4}" srcOrd="0" destOrd="0" presId="urn:microsoft.com/office/officeart/2005/8/layout/process4"/>
    <dgm:cxn modelId="{58B93B36-C087-4123-90F5-F8CDF74F68E0}" type="presParOf" srcId="{FC30B168-3FA3-4DAB-8F83-19E96C04FA1C}" destId="{7E851B82-2226-4E7B-88CE-EE1984B74A36}" srcOrd="1" destOrd="0" presId="urn:microsoft.com/office/officeart/2005/8/layout/process4"/>
    <dgm:cxn modelId="{52CDCC8C-7B4B-4134-BD84-2DA8828B3FD9}" type="presParOf" srcId="{FC30B168-3FA3-4DAB-8F83-19E96C04FA1C}" destId="{952E17A3-12D7-4655-89F9-1A9C3256809F}" srcOrd="2" destOrd="0" presId="urn:microsoft.com/office/officeart/2005/8/layout/process4"/>
    <dgm:cxn modelId="{08E72652-8017-4264-9CA3-A5B3DEDBC807}" type="presParOf" srcId="{952E17A3-12D7-4655-89F9-1A9C3256809F}" destId="{4EBF0FA8-B8F2-44D9-A66D-14BA49826FF8}" srcOrd="0" destOrd="0" presId="urn:microsoft.com/office/officeart/2005/8/layout/process4"/>
    <dgm:cxn modelId="{C60A0071-00DC-43FB-9283-23F1473FE368}" type="presParOf" srcId="{FC30B168-3FA3-4DAB-8F83-19E96C04FA1C}" destId="{C5459273-6FA4-4947-97F6-CC0CB2DC0844}" srcOrd="3" destOrd="0" presId="urn:microsoft.com/office/officeart/2005/8/layout/process4"/>
    <dgm:cxn modelId="{662A4680-796E-48EA-BDB3-DF9A491C299B}" type="presParOf" srcId="{FC30B168-3FA3-4DAB-8F83-19E96C04FA1C}" destId="{80340104-92A1-4BEA-8EFF-8C282987AA6E}" srcOrd="4" destOrd="0" presId="urn:microsoft.com/office/officeart/2005/8/layout/process4"/>
    <dgm:cxn modelId="{7F4358E0-8217-42D1-A994-A695AFEE1A4E}" type="presParOf" srcId="{80340104-92A1-4BEA-8EFF-8C282987AA6E}" destId="{CE80AC60-5547-4120-BFB9-CDCF597A87B4}" srcOrd="0" destOrd="0" presId="urn:microsoft.com/office/officeart/2005/8/layout/process4"/>
    <dgm:cxn modelId="{07224381-6408-438F-9DE4-73BA4D6EAD9C}" type="presParOf" srcId="{FC30B168-3FA3-4DAB-8F83-19E96C04FA1C}" destId="{4EC8411D-6C7E-4A61-A2DB-7C6AEDF703F6}" srcOrd="5" destOrd="0" presId="urn:microsoft.com/office/officeart/2005/8/layout/process4"/>
    <dgm:cxn modelId="{AA75343A-1892-40BA-A643-93647B17A148}" type="presParOf" srcId="{FC30B168-3FA3-4DAB-8F83-19E96C04FA1C}" destId="{487851FC-32C6-407A-84E9-E6FD4AF9E6E2}" srcOrd="6" destOrd="0" presId="urn:microsoft.com/office/officeart/2005/8/layout/process4"/>
    <dgm:cxn modelId="{1E4EE97A-210E-44B6-865F-61D93BAB8385}" type="presParOf" srcId="{487851FC-32C6-407A-84E9-E6FD4AF9E6E2}" destId="{C8D20232-39D0-493F-BF2F-3004EB6B2CE0}" srcOrd="0" destOrd="0" presId="urn:microsoft.com/office/officeart/2005/8/layout/process4"/>
    <dgm:cxn modelId="{75C2F528-B763-4580-926E-71019D4532EC}" type="presParOf" srcId="{FC30B168-3FA3-4DAB-8F83-19E96C04FA1C}" destId="{5B5A5D5D-2C57-4DE8-B7D9-573E34042452}" srcOrd="7" destOrd="0" presId="urn:microsoft.com/office/officeart/2005/8/layout/process4"/>
    <dgm:cxn modelId="{48D97A83-40AC-4942-A9DB-D575347218E9}" type="presParOf" srcId="{FC30B168-3FA3-4DAB-8F83-19E96C04FA1C}" destId="{59DA1549-88F9-494B-A4EB-4969CFC473D3}" srcOrd="8" destOrd="0" presId="urn:microsoft.com/office/officeart/2005/8/layout/process4"/>
    <dgm:cxn modelId="{CD62EF1C-5B88-478B-966B-AF5FBDD3DA6C}" type="presParOf" srcId="{59DA1549-88F9-494B-A4EB-4969CFC473D3}" destId="{5B43EDD4-FA49-47C5-B9FC-A98F821C1E18}"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6F43B2-996D-4D28-9835-08AC9D769AC6}" type="doc">
      <dgm:prSet loTypeId="urn:microsoft.com/office/officeart/2005/8/layout/process4" loCatId="list" qsTypeId="urn:microsoft.com/office/officeart/2005/8/quickstyle/simple1" qsCatId="simple" csTypeId="urn:microsoft.com/office/officeart/2005/8/colors/colorful1#3" csCatId="colorful" phldr="1"/>
      <dgm:spPr/>
      <dgm:t>
        <a:bodyPr/>
        <a:lstStyle/>
        <a:p>
          <a:endParaRPr lang="en-US"/>
        </a:p>
      </dgm:t>
    </dgm:pt>
    <dgm:pt modelId="{BB5969E3-750F-4DF9-ADDF-E16700DAAC60}">
      <dgm:prSet phldrT="[Text]"/>
      <dgm:spPr/>
      <dgm:t>
        <a:bodyPr/>
        <a:lstStyle/>
        <a:p>
          <a:r>
            <a:rPr lang="en-US" b="1" dirty="0" smtClean="0">
              <a:solidFill>
                <a:schemeClr val="tx1"/>
              </a:solidFill>
            </a:rPr>
            <a:t>Requirement3</a:t>
          </a:r>
          <a:endParaRPr lang="en-US" b="1" dirty="0">
            <a:solidFill>
              <a:schemeClr val="tx1"/>
            </a:solidFill>
          </a:endParaRPr>
        </a:p>
      </dgm:t>
    </dgm:pt>
    <dgm:pt modelId="{EC803C95-D321-4C1C-B933-B77C2B7143A6}" type="parTrans" cxnId="{6F7FD044-7897-40D3-A7FF-ABF520C50F29}">
      <dgm:prSet/>
      <dgm:spPr/>
      <dgm:t>
        <a:bodyPr/>
        <a:lstStyle/>
        <a:p>
          <a:endParaRPr lang="en-US"/>
        </a:p>
      </dgm:t>
    </dgm:pt>
    <dgm:pt modelId="{F7CBA325-0611-422F-B93E-3B8E30E6B10B}" type="sibTrans" cxnId="{6F7FD044-7897-40D3-A7FF-ABF520C50F29}">
      <dgm:prSet/>
      <dgm:spPr/>
      <dgm:t>
        <a:bodyPr/>
        <a:lstStyle/>
        <a:p>
          <a:endParaRPr lang="en-US"/>
        </a:p>
      </dgm:t>
    </dgm:pt>
    <dgm:pt modelId="{8AE0DCFD-50B5-4202-92BE-3FCF6234BAF7}">
      <dgm:prSet phldrT="[Text]"/>
      <dgm:spPr/>
      <dgm:t>
        <a:bodyPr/>
        <a:lstStyle/>
        <a:p>
          <a:r>
            <a:rPr lang="en-US" b="1" dirty="0" smtClean="0">
              <a:solidFill>
                <a:schemeClr val="tx1"/>
              </a:solidFill>
            </a:rPr>
            <a:t>Understand customer requirement</a:t>
          </a:r>
          <a:endParaRPr lang="en-US" b="1" dirty="0">
            <a:solidFill>
              <a:schemeClr val="tx1"/>
            </a:solidFill>
          </a:endParaRPr>
        </a:p>
      </dgm:t>
    </dgm:pt>
    <dgm:pt modelId="{A22D6900-68F1-4D22-9A90-3841A39E9D64}" type="parTrans" cxnId="{BB806385-E27D-4B00-810E-C7B8232D0800}">
      <dgm:prSet/>
      <dgm:spPr/>
      <dgm:t>
        <a:bodyPr/>
        <a:lstStyle/>
        <a:p>
          <a:endParaRPr lang="en-US"/>
        </a:p>
      </dgm:t>
    </dgm:pt>
    <dgm:pt modelId="{E42EB680-5F05-4588-9AD3-90010434FEEB}" type="sibTrans" cxnId="{BB806385-E27D-4B00-810E-C7B8232D0800}">
      <dgm:prSet/>
      <dgm:spPr/>
      <dgm:t>
        <a:bodyPr/>
        <a:lstStyle/>
        <a:p>
          <a:endParaRPr lang="en-US"/>
        </a:p>
      </dgm:t>
    </dgm:pt>
    <dgm:pt modelId="{310A63C7-8BEC-4696-930F-6FF5184ABADA}">
      <dgm:prSet phldrT="[Text]"/>
      <dgm:spPr/>
      <dgm:t>
        <a:bodyPr/>
        <a:lstStyle/>
        <a:p>
          <a:r>
            <a:rPr lang="en-US" dirty="0" smtClean="0"/>
            <a:t>Designers made some mistakes </a:t>
          </a:r>
          <a:endParaRPr lang="en-US" dirty="0"/>
        </a:p>
      </dgm:t>
    </dgm:pt>
    <dgm:pt modelId="{30D6857A-F3D3-46A5-B567-6A102BD6AE0D}" type="parTrans" cxnId="{A77195D5-9326-44C8-B2BE-244E064B49D8}">
      <dgm:prSet/>
      <dgm:spPr/>
      <dgm:t>
        <a:bodyPr/>
        <a:lstStyle/>
        <a:p>
          <a:endParaRPr lang="en-US"/>
        </a:p>
      </dgm:t>
    </dgm:pt>
    <dgm:pt modelId="{34F00FC6-2ECA-4293-8CF2-F9B7C48EBF78}" type="sibTrans" cxnId="{A77195D5-9326-44C8-B2BE-244E064B49D8}">
      <dgm:prSet/>
      <dgm:spPr/>
      <dgm:t>
        <a:bodyPr/>
        <a:lstStyle/>
        <a:p>
          <a:endParaRPr lang="en-US"/>
        </a:p>
      </dgm:t>
    </dgm:pt>
    <dgm:pt modelId="{13FF9303-EA77-4334-AAF1-5416AF6612A1}">
      <dgm:prSet phldrT="[Text]"/>
      <dgm:spPr/>
      <dgm:t>
        <a:bodyPr/>
        <a:lstStyle/>
        <a:p>
          <a:r>
            <a:rPr lang="en-US" dirty="0" smtClean="0"/>
            <a:t>Build correctly to meet design</a:t>
          </a:r>
          <a:endParaRPr lang="en-US" dirty="0"/>
        </a:p>
      </dgm:t>
    </dgm:pt>
    <dgm:pt modelId="{2860124A-BB04-418F-B653-A4BB762889B5}" type="parTrans" cxnId="{51855B62-74E5-43C6-9099-1FB20E2CFF9D}">
      <dgm:prSet/>
      <dgm:spPr/>
      <dgm:t>
        <a:bodyPr/>
        <a:lstStyle/>
        <a:p>
          <a:endParaRPr lang="en-US"/>
        </a:p>
      </dgm:t>
    </dgm:pt>
    <dgm:pt modelId="{F5DA0E2F-B9A8-4B38-8DA6-33D2343BDB45}" type="sibTrans" cxnId="{51855B62-74E5-43C6-9099-1FB20E2CFF9D}">
      <dgm:prSet/>
      <dgm:spPr/>
      <dgm:t>
        <a:bodyPr/>
        <a:lstStyle/>
        <a:p>
          <a:endParaRPr lang="en-US"/>
        </a:p>
      </dgm:t>
    </dgm:pt>
    <dgm:pt modelId="{718FA93E-C5BC-4CE7-9246-C27BB768CE61}">
      <dgm:prSet phldrT="[Text]"/>
      <dgm:spPr/>
      <dgm:t>
        <a:bodyPr/>
        <a:lstStyle/>
        <a:p>
          <a:r>
            <a:rPr lang="en-US" dirty="0" smtClean="0"/>
            <a:t>Product has design flaws</a:t>
          </a:r>
          <a:endParaRPr lang="en-US" dirty="0"/>
        </a:p>
      </dgm:t>
    </dgm:pt>
    <dgm:pt modelId="{CB96FA3D-A906-454D-8732-853B875938C9}" type="parTrans" cxnId="{B3A7206A-D700-4F6D-8DF7-E2C879510B2F}">
      <dgm:prSet/>
      <dgm:spPr/>
      <dgm:t>
        <a:bodyPr/>
        <a:lstStyle/>
        <a:p>
          <a:endParaRPr lang="en-US"/>
        </a:p>
      </dgm:t>
    </dgm:pt>
    <dgm:pt modelId="{C50BCABC-FC9F-45F3-A89D-3BF6D2AEFA70}" type="sibTrans" cxnId="{B3A7206A-D700-4F6D-8DF7-E2C879510B2F}">
      <dgm:prSet/>
      <dgm:spPr/>
      <dgm:t>
        <a:bodyPr/>
        <a:lstStyle/>
        <a:p>
          <a:endParaRPr lang="en-US"/>
        </a:p>
      </dgm:t>
    </dgm:pt>
    <dgm:pt modelId="{FC30B168-3FA3-4DAB-8F83-19E96C04FA1C}" type="pres">
      <dgm:prSet presAssocID="{386F43B2-996D-4D28-9835-08AC9D769AC6}" presName="Name0" presStyleCnt="0">
        <dgm:presLayoutVars>
          <dgm:dir/>
          <dgm:animLvl val="lvl"/>
          <dgm:resizeHandles val="exact"/>
        </dgm:presLayoutVars>
      </dgm:prSet>
      <dgm:spPr/>
      <dgm:t>
        <a:bodyPr/>
        <a:lstStyle/>
        <a:p>
          <a:endParaRPr lang="en-US"/>
        </a:p>
      </dgm:t>
    </dgm:pt>
    <dgm:pt modelId="{6A9652B4-ED43-4075-8D74-FEE73A6E82CB}" type="pres">
      <dgm:prSet presAssocID="{718FA93E-C5BC-4CE7-9246-C27BB768CE61}" presName="boxAndChildren" presStyleCnt="0"/>
      <dgm:spPr/>
    </dgm:pt>
    <dgm:pt modelId="{3C2CDBD2-FA69-45D7-A579-839D3D89DF0A}" type="pres">
      <dgm:prSet presAssocID="{718FA93E-C5BC-4CE7-9246-C27BB768CE61}" presName="parentTextBox" presStyleLbl="node1" presStyleIdx="0" presStyleCnt="5" custLinFactNeighborX="-3700" custLinFactNeighborY="47179"/>
      <dgm:spPr/>
      <dgm:t>
        <a:bodyPr/>
        <a:lstStyle/>
        <a:p>
          <a:endParaRPr lang="en-US"/>
        </a:p>
      </dgm:t>
    </dgm:pt>
    <dgm:pt modelId="{FBD9E834-E8BC-4866-8960-03EB1FB6FFF0}" type="pres">
      <dgm:prSet presAssocID="{F5DA0E2F-B9A8-4B38-8DA6-33D2343BDB45}" presName="sp" presStyleCnt="0"/>
      <dgm:spPr/>
    </dgm:pt>
    <dgm:pt modelId="{FEDF4487-E9C5-4C23-A473-F71B9669650C}" type="pres">
      <dgm:prSet presAssocID="{13FF9303-EA77-4334-AAF1-5416AF6612A1}" presName="arrowAndChildren" presStyleCnt="0"/>
      <dgm:spPr/>
    </dgm:pt>
    <dgm:pt modelId="{06F539AD-EE81-4A1A-809E-78B3145820D4}" type="pres">
      <dgm:prSet presAssocID="{13FF9303-EA77-4334-AAF1-5416AF6612A1}" presName="parentTextArrow" presStyleLbl="node1" presStyleIdx="1" presStyleCnt="5"/>
      <dgm:spPr/>
      <dgm:t>
        <a:bodyPr/>
        <a:lstStyle/>
        <a:p>
          <a:endParaRPr lang="en-US"/>
        </a:p>
      </dgm:t>
    </dgm:pt>
    <dgm:pt modelId="{FE8FD3E3-CBD0-4D4F-95E9-FF2D8C5F8CE2}" type="pres">
      <dgm:prSet presAssocID="{34F00FC6-2ECA-4293-8CF2-F9B7C48EBF78}" presName="sp" presStyleCnt="0"/>
      <dgm:spPr/>
    </dgm:pt>
    <dgm:pt modelId="{1B03A860-8960-4D7E-A032-B7F11EBA313A}" type="pres">
      <dgm:prSet presAssocID="{310A63C7-8BEC-4696-930F-6FF5184ABADA}" presName="arrowAndChildren" presStyleCnt="0"/>
      <dgm:spPr/>
    </dgm:pt>
    <dgm:pt modelId="{9BB24305-F595-4922-95E2-E6DE5F232BBB}" type="pres">
      <dgm:prSet presAssocID="{310A63C7-8BEC-4696-930F-6FF5184ABADA}" presName="parentTextArrow" presStyleLbl="node1" presStyleIdx="2" presStyleCnt="5"/>
      <dgm:spPr/>
      <dgm:t>
        <a:bodyPr/>
        <a:lstStyle/>
        <a:p>
          <a:endParaRPr lang="en-US"/>
        </a:p>
      </dgm:t>
    </dgm:pt>
    <dgm:pt modelId="{7D21E33B-2F47-42DA-9F31-76CA204409EB}" type="pres">
      <dgm:prSet presAssocID="{E42EB680-5F05-4588-9AD3-90010434FEEB}" presName="sp" presStyleCnt="0"/>
      <dgm:spPr/>
    </dgm:pt>
    <dgm:pt modelId="{4DB7608D-0948-4234-A963-C7A57CB3EE1C}" type="pres">
      <dgm:prSet presAssocID="{8AE0DCFD-50B5-4202-92BE-3FCF6234BAF7}" presName="arrowAndChildren" presStyleCnt="0"/>
      <dgm:spPr/>
    </dgm:pt>
    <dgm:pt modelId="{81C94451-DE4D-4D0A-81F4-C56E3BF053D0}" type="pres">
      <dgm:prSet presAssocID="{8AE0DCFD-50B5-4202-92BE-3FCF6234BAF7}" presName="parentTextArrow" presStyleLbl="node1" presStyleIdx="3" presStyleCnt="5"/>
      <dgm:spPr/>
      <dgm:t>
        <a:bodyPr/>
        <a:lstStyle/>
        <a:p>
          <a:endParaRPr lang="en-US"/>
        </a:p>
      </dgm:t>
    </dgm:pt>
    <dgm:pt modelId="{5B5A5D5D-2C57-4DE8-B7D9-573E34042452}" type="pres">
      <dgm:prSet presAssocID="{F7CBA325-0611-422F-B93E-3B8E30E6B10B}" presName="sp" presStyleCnt="0"/>
      <dgm:spPr/>
    </dgm:pt>
    <dgm:pt modelId="{59DA1549-88F9-494B-A4EB-4969CFC473D3}" type="pres">
      <dgm:prSet presAssocID="{BB5969E3-750F-4DF9-ADDF-E16700DAAC60}" presName="arrowAndChildren" presStyleCnt="0"/>
      <dgm:spPr/>
    </dgm:pt>
    <dgm:pt modelId="{5B43EDD4-FA49-47C5-B9FC-A98F821C1E18}" type="pres">
      <dgm:prSet presAssocID="{BB5969E3-750F-4DF9-ADDF-E16700DAAC60}" presName="parentTextArrow" presStyleLbl="node1" presStyleIdx="4" presStyleCnt="5"/>
      <dgm:spPr/>
      <dgm:t>
        <a:bodyPr/>
        <a:lstStyle/>
        <a:p>
          <a:endParaRPr lang="en-US"/>
        </a:p>
      </dgm:t>
    </dgm:pt>
  </dgm:ptLst>
  <dgm:cxnLst>
    <dgm:cxn modelId="{441546D5-EBE9-49A6-A12E-96BA8CD72596}" type="presOf" srcId="{BB5969E3-750F-4DF9-ADDF-E16700DAAC60}" destId="{5B43EDD4-FA49-47C5-B9FC-A98F821C1E18}" srcOrd="0" destOrd="0" presId="urn:microsoft.com/office/officeart/2005/8/layout/process4"/>
    <dgm:cxn modelId="{6F7FD044-7897-40D3-A7FF-ABF520C50F29}" srcId="{386F43B2-996D-4D28-9835-08AC9D769AC6}" destId="{BB5969E3-750F-4DF9-ADDF-E16700DAAC60}" srcOrd="0" destOrd="0" parTransId="{EC803C95-D321-4C1C-B933-B77C2B7143A6}" sibTransId="{F7CBA325-0611-422F-B93E-3B8E30E6B10B}"/>
    <dgm:cxn modelId="{ACD33F3B-F66F-429D-A585-E7BFE65C2DB8}" type="presOf" srcId="{386F43B2-996D-4D28-9835-08AC9D769AC6}" destId="{FC30B168-3FA3-4DAB-8F83-19E96C04FA1C}" srcOrd="0" destOrd="0" presId="urn:microsoft.com/office/officeart/2005/8/layout/process4"/>
    <dgm:cxn modelId="{F9DFB257-05D2-449C-8FE1-797CA5BEC4CC}" type="presOf" srcId="{8AE0DCFD-50B5-4202-92BE-3FCF6234BAF7}" destId="{81C94451-DE4D-4D0A-81F4-C56E3BF053D0}" srcOrd="0" destOrd="0" presId="urn:microsoft.com/office/officeart/2005/8/layout/process4"/>
    <dgm:cxn modelId="{B3A7206A-D700-4F6D-8DF7-E2C879510B2F}" srcId="{386F43B2-996D-4D28-9835-08AC9D769AC6}" destId="{718FA93E-C5BC-4CE7-9246-C27BB768CE61}" srcOrd="4" destOrd="0" parTransId="{CB96FA3D-A906-454D-8732-853B875938C9}" sibTransId="{C50BCABC-FC9F-45F3-A89D-3BF6D2AEFA70}"/>
    <dgm:cxn modelId="{27EFFE87-2E20-4FF6-A086-4A9F1B164698}" type="presOf" srcId="{13FF9303-EA77-4334-AAF1-5416AF6612A1}" destId="{06F539AD-EE81-4A1A-809E-78B3145820D4}" srcOrd="0" destOrd="0" presId="urn:microsoft.com/office/officeart/2005/8/layout/process4"/>
    <dgm:cxn modelId="{D06CB999-A26E-4761-A450-DE46A8B33519}" type="presOf" srcId="{718FA93E-C5BC-4CE7-9246-C27BB768CE61}" destId="{3C2CDBD2-FA69-45D7-A579-839D3D89DF0A}" srcOrd="0" destOrd="0" presId="urn:microsoft.com/office/officeart/2005/8/layout/process4"/>
    <dgm:cxn modelId="{51855B62-74E5-43C6-9099-1FB20E2CFF9D}" srcId="{386F43B2-996D-4D28-9835-08AC9D769AC6}" destId="{13FF9303-EA77-4334-AAF1-5416AF6612A1}" srcOrd="3" destOrd="0" parTransId="{2860124A-BB04-418F-B653-A4BB762889B5}" sibTransId="{F5DA0E2F-B9A8-4B38-8DA6-33D2343BDB45}"/>
    <dgm:cxn modelId="{A77195D5-9326-44C8-B2BE-244E064B49D8}" srcId="{386F43B2-996D-4D28-9835-08AC9D769AC6}" destId="{310A63C7-8BEC-4696-930F-6FF5184ABADA}" srcOrd="2" destOrd="0" parTransId="{30D6857A-F3D3-46A5-B567-6A102BD6AE0D}" sibTransId="{34F00FC6-2ECA-4293-8CF2-F9B7C48EBF78}"/>
    <dgm:cxn modelId="{D0241DE2-1F68-4099-978A-2E986D084B04}" type="presOf" srcId="{310A63C7-8BEC-4696-930F-6FF5184ABADA}" destId="{9BB24305-F595-4922-95E2-E6DE5F232BBB}" srcOrd="0" destOrd="0" presId="urn:microsoft.com/office/officeart/2005/8/layout/process4"/>
    <dgm:cxn modelId="{BB806385-E27D-4B00-810E-C7B8232D0800}" srcId="{386F43B2-996D-4D28-9835-08AC9D769AC6}" destId="{8AE0DCFD-50B5-4202-92BE-3FCF6234BAF7}" srcOrd="1" destOrd="0" parTransId="{A22D6900-68F1-4D22-9A90-3841A39E9D64}" sibTransId="{E42EB680-5F05-4588-9AD3-90010434FEEB}"/>
    <dgm:cxn modelId="{FE60676B-1D35-404D-AA2D-BFDA56ED7819}" type="presParOf" srcId="{FC30B168-3FA3-4DAB-8F83-19E96C04FA1C}" destId="{6A9652B4-ED43-4075-8D74-FEE73A6E82CB}" srcOrd="0" destOrd="0" presId="urn:microsoft.com/office/officeart/2005/8/layout/process4"/>
    <dgm:cxn modelId="{A9BAF851-99B2-4C1D-85BF-97DC58FC793E}" type="presParOf" srcId="{6A9652B4-ED43-4075-8D74-FEE73A6E82CB}" destId="{3C2CDBD2-FA69-45D7-A579-839D3D89DF0A}" srcOrd="0" destOrd="0" presId="urn:microsoft.com/office/officeart/2005/8/layout/process4"/>
    <dgm:cxn modelId="{3577D241-19A5-44B0-80CC-5F5866F0BB35}" type="presParOf" srcId="{FC30B168-3FA3-4DAB-8F83-19E96C04FA1C}" destId="{FBD9E834-E8BC-4866-8960-03EB1FB6FFF0}" srcOrd="1" destOrd="0" presId="urn:microsoft.com/office/officeart/2005/8/layout/process4"/>
    <dgm:cxn modelId="{FF58A9F7-D69D-4106-96DE-D8D9203C459E}" type="presParOf" srcId="{FC30B168-3FA3-4DAB-8F83-19E96C04FA1C}" destId="{FEDF4487-E9C5-4C23-A473-F71B9669650C}" srcOrd="2" destOrd="0" presId="urn:microsoft.com/office/officeart/2005/8/layout/process4"/>
    <dgm:cxn modelId="{46F2E429-9482-4654-AFF3-F60DA7541025}" type="presParOf" srcId="{FEDF4487-E9C5-4C23-A473-F71B9669650C}" destId="{06F539AD-EE81-4A1A-809E-78B3145820D4}" srcOrd="0" destOrd="0" presId="urn:microsoft.com/office/officeart/2005/8/layout/process4"/>
    <dgm:cxn modelId="{791396A5-DAC4-49E4-9F31-E68558550912}" type="presParOf" srcId="{FC30B168-3FA3-4DAB-8F83-19E96C04FA1C}" destId="{FE8FD3E3-CBD0-4D4F-95E9-FF2D8C5F8CE2}" srcOrd="3" destOrd="0" presId="urn:microsoft.com/office/officeart/2005/8/layout/process4"/>
    <dgm:cxn modelId="{A2510D4B-73D1-4A79-852A-D370CB7E90C5}" type="presParOf" srcId="{FC30B168-3FA3-4DAB-8F83-19E96C04FA1C}" destId="{1B03A860-8960-4D7E-A032-B7F11EBA313A}" srcOrd="4" destOrd="0" presId="urn:microsoft.com/office/officeart/2005/8/layout/process4"/>
    <dgm:cxn modelId="{92C4D626-3914-4136-91CF-DC87C8C24457}" type="presParOf" srcId="{1B03A860-8960-4D7E-A032-B7F11EBA313A}" destId="{9BB24305-F595-4922-95E2-E6DE5F232BBB}" srcOrd="0" destOrd="0" presId="urn:microsoft.com/office/officeart/2005/8/layout/process4"/>
    <dgm:cxn modelId="{B9C542E9-DFE1-4E9A-BC29-8AA2D4AAF562}" type="presParOf" srcId="{FC30B168-3FA3-4DAB-8F83-19E96C04FA1C}" destId="{7D21E33B-2F47-42DA-9F31-76CA204409EB}" srcOrd="5" destOrd="0" presId="urn:microsoft.com/office/officeart/2005/8/layout/process4"/>
    <dgm:cxn modelId="{9483DEDF-1456-4911-B39D-876EA77ACE24}" type="presParOf" srcId="{FC30B168-3FA3-4DAB-8F83-19E96C04FA1C}" destId="{4DB7608D-0948-4234-A963-C7A57CB3EE1C}" srcOrd="6" destOrd="0" presId="urn:microsoft.com/office/officeart/2005/8/layout/process4"/>
    <dgm:cxn modelId="{924EEDC8-3154-4892-8741-90D6998C6238}" type="presParOf" srcId="{4DB7608D-0948-4234-A963-C7A57CB3EE1C}" destId="{81C94451-DE4D-4D0A-81F4-C56E3BF053D0}" srcOrd="0" destOrd="0" presId="urn:microsoft.com/office/officeart/2005/8/layout/process4"/>
    <dgm:cxn modelId="{9B002A02-A483-4792-AE59-08298945E962}" type="presParOf" srcId="{FC30B168-3FA3-4DAB-8F83-19E96C04FA1C}" destId="{5B5A5D5D-2C57-4DE8-B7D9-573E34042452}" srcOrd="7" destOrd="0" presId="urn:microsoft.com/office/officeart/2005/8/layout/process4"/>
    <dgm:cxn modelId="{C396E9D6-7CCD-4C12-BA4A-2B6F83B3FB56}" type="presParOf" srcId="{FC30B168-3FA3-4DAB-8F83-19E96C04FA1C}" destId="{59DA1549-88F9-494B-A4EB-4969CFC473D3}" srcOrd="8" destOrd="0" presId="urn:microsoft.com/office/officeart/2005/8/layout/process4"/>
    <dgm:cxn modelId="{E340CFAB-56D2-4A6A-BB65-C6E4D019BCD4}" type="presParOf" srcId="{59DA1549-88F9-494B-A4EB-4969CFC473D3}" destId="{5B43EDD4-FA49-47C5-B9FC-A98F821C1E18}" srcOrd="0" destOrd="0" presId="urn:microsoft.com/office/officeart/2005/8/layout/process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6F43B2-996D-4D28-9835-08AC9D769AC6}" type="doc">
      <dgm:prSet loTypeId="urn:microsoft.com/office/officeart/2005/8/layout/process4" loCatId="list" qsTypeId="urn:microsoft.com/office/officeart/2005/8/quickstyle/simple1" qsCatId="simple" csTypeId="urn:microsoft.com/office/officeart/2005/8/colors/colorful1#4" csCatId="colorful" phldr="1"/>
      <dgm:spPr/>
      <dgm:t>
        <a:bodyPr/>
        <a:lstStyle/>
        <a:p>
          <a:endParaRPr lang="en-US"/>
        </a:p>
      </dgm:t>
    </dgm:pt>
    <dgm:pt modelId="{BB5969E3-750F-4DF9-ADDF-E16700DAAC60}">
      <dgm:prSet phldrT="[Text]"/>
      <dgm:spPr/>
      <dgm:t>
        <a:bodyPr/>
        <a:lstStyle/>
        <a:p>
          <a:r>
            <a:rPr lang="en-US" b="1" dirty="0" smtClean="0">
              <a:solidFill>
                <a:schemeClr val="tx1"/>
              </a:solidFill>
            </a:rPr>
            <a:t>Requirement4</a:t>
          </a:r>
          <a:endParaRPr lang="en-US" b="1" dirty="0">
            <a:solidFill>
              <a:schemeClr val="tx1"/>
            </a:solidFill>
          </a:endParaRPr>
        </a:p>
      </dgm:t>
    </dgm:pt>
    <dgm:pt modelId="{EC803C95-D321-4C1C-B933-B77C2B7143A6}" type="parTrans" cxnId="{6F7FD044-7897-40D3-A7FF-ABF520C50F29}">
      <dgm:prSet/>
      <dgm:spPr/>
      <dgm:t>
        <a:bodyPr/>
        <a:lstStyle/>
        <a:p>
          <a:endParaRPr lang="en-US"/>
        </a:p>
      </dgm:t>
    </dgm:pt>
    <dgm:pt modelId="{F7CBA325-0611-422F-B93E-3B8E30E6B10B}" type="sibTrans" cxnId="{6F7FD044-7897-40D3-A7FF-ABF520C50F29}">
      <dgm:prSet/>
      <dgm:spPr/>
      <dgm:t>
        <a:bodyPr/>
        <a:lstStyle/>
        <a:p>
          <a:endParaRPr lang="en-US"/>
        </a:p>
      </dgm:t>
    </dgm:pt>
    <dgm:pt modelId="{9089903F-F603-4016-A32B-BC86FA42F2D7}">
      <dgm:prSet phldrT="[Text]"/>
      <dgm:spPr/>
      <dgm:t>
        <a:bodyPr/>
        <a:lstStyle/>
        <a:p>
          <a:r>
            <a:rPr lang="en-US" b="0" dirty="0" smtClean="0">
              <a:solidFill>
                <a:schemeClr val="tx1"/>
              </a:solidFill>
            </a:rPr>
            <a:t>Mistakes in understanding customer requirement</a:t>
          </a:r>
          <a:endParaRPr lang="en-US" b="0" dirty="0">
            <a:solidFill>
              <a:schemeClr val="tx1"/>
            </a:solidFill>
          </a:endParaRPr>
        </a:p>
      </dgm:t>
    </dgm:pt>
    <dgm:pt modelId="{F4477241-ABA9-4BCD-A116-475F86336136}" type="parTrans" cxnId="{91582388-0D6F-40E1-85A8-86A89639596E}">
      <dgm:prSet/>
      <dgm:spPr/>
      <dgm:t>
        <a:bodyPr/>
        <a:lstStyle/>
        <a:p>
          <a:endParaRPr lang="en-US"/>
        </a:p>
      </dgm:t>
    </dgm:pt>
    <dgm:pt modelId="{B60658BF-E5D0-45EA-A977-F28F1456EF54}" type="sibTrans" cxnId="{91582388-0D6F-40E1-85A8-86A89639596E}">
      <dgm:prSet/>
      <dgm:spPr/>
      <dgm:t>
        <a:bodyPr/>
        <a:lstStyle/>
        <a:p>
          <a:endParaRPr lang="en-US"/>
        </a:p>
      </dgm:t>
    </dgm:pt>
    <dgm:pt modelId="{ED0353EF-5B3E-48A5-9895-66978A3DB539}">
      <dgm:prSet phldrT="[Text]"/>
      <dgm:spPr/>
      <dgm:t>
        <a:bodyPr/>
        <a:lstStyle/>
        <a:p>
          <a:r>
            <a:rPr lang="en-US" dirty="0" smtClean="0"/>
            <a:t>Design correctly to meet flawed requirements</a:t>
          </a:r>
          <a:endParaRPr lang="en-US" dirty="0"/>
        </a:p>
      </dgm:t>
    </dgm:pt>
    <dgm:pt modelId="{F092933D-358B-487A-BB3C-43842AE286DB}" type="parTrans" cxnId="{B39B7B6C-A2C1-4ED7-B03D-9967D3D2A6F4}">
      <dgm:prSet/>
      <dgm:spPr/>
      <dgm:t>
        <a:bodyPr/>
        <a:lstStyle/>
        <a:p>
          <a:endParaRPr lang="en-US"/>
        </a:p>
      </dgm:t>
    </dgm:pt>
    <dgm:pt modelId="{8A334661-B825-4192-87A1-C99036905875}" type="sibTrans" cxnId="{B39B7B6C-A2C1-4ED7-B03D-9967D3D2A6F4}">
      <dgm:prSet/>
      <dgm:spPr/>
      <dgm:t>
        <a:bodyPr/>
        <a:lstStyle/>
        <a:p>
          <a:endParaRPr lang="en-US"/>
        </a:p>
      </dgm:t>
    </dgm:pt>
    <dgm:pt modelId="{FF1DFFC1-8989-45D5-91D0-9F54729677FC}">
      <dgm:prSet phldrT="[Text]"/>
      <dgm:spPr/>
      <dgm:t>
        <a:bodyPr/>
        <a:lstStyle/>
        <a:p>
          <a:r>
            <a:rPr lang="en-US" dirty="0" smtClean="0"/>
            <a:t>Build correctly to meet design</a:t>
          </a:r>
          <a:endParaRPr lang="en-US" dirty="0"/>
        </a:p>
      </dgm:t>
    </dgm:pt>
    <dgm:pt modelId="{D24FC0B9-250B-40EA-8F6F-3FED4FE96DE6}" type="parTrans" cxnId="{9D348BB0-62CE-47E3-8776-0501FBF52FD3}">
      <dgm:prSet/>
      <dgm:spPr/>
      <dgm:t>
        <a:bodyPr/>
        <a:lstStyle/>
        <a:p>
          <a:endParaRPr lang="en-US"/>
        </a:p>
      </dgm:t>
    </dgm:pt>
    <dgm:pt modelId="{CACBC198-728E-4C38-A46C-CF321998C537}" type="sibTrans" cxnId="{9D348BB0-62CE-47E3-8776-0501FBF52FD3}">
      <dgm:prSet/>
      <dgm:spPr/>
      <dgm:t>
        <a:bodyPr/>
        <a:lstStyle/>
        <a:p>
          <a:endParaRPr lang="en-US"/>
        </a:p>
      </dgm:t>
    </dgm:pt>
    <dgm:pt modelId="{37158645-3D16-4F6B-9F20-538CF9EDF7C4}">
      <dgm:prSet phldrT="[Text]"/>
      <dgm:spPr/>
      <dgm:t>
        <a:bodyPr/>
        <a:lstStyle/>
        <a:p>
          <a:r>
            <a:rPr lang="en-US" dirty="0" smtClean="0"/>
            <a:t>Wrong product delivered</a:t>
          </a:r>
          <a:endParaRPr lang="en-US" dirty="0"/>
        </a:p>
      </dgm:t>
    </dgm:pt>
    <dgm:pt modelId="{56D786B8-F3D6-4453-871D-A5E239F1378B}" type="parTrans" cxnId="{6EA3A580-1D53-4D30-AE88-443CCFD2959E}">
      <dgm:prSet/>
      <dgm:spPr/>
      <dgm:t>
        <a:bodyPr/>
        <a:lstStyle/>
        <a:p>
          <a:endParaRPr lang="en-US"/>
        </a:p>
      </dgm:t>
    </dgm:pt>
    <dgm:pt modelId="{D7A36CA0-DE1B-4714-8D2E-EAF81A274A75}" type="sibTrans" cxnId="{6EA3A580-1D53-4D30-AE88-443CCFD2959E}">
      <dgm:prSet/>
      <dgm:spPr/>
      <dgm:t>
        <a:bodyPr/>
        <a:lstStyle/>
        <a:p>
          <a:endParaRPr lang="en-US"/>
        </a:p>
      </dgm:t>
    </dgm:pt>
    <dgm:pt modelId="{FC30B168-3FA3-4DAB-8F83-19E96C04FA1C}" type="pres">
      <dgm:prSet presAssocID="{386F43B2-996D-4D28-9835-08AC9D769AC6}" presName="Name0" presStyleCnt="0">
        <dgm:presLayoutVars>
          <dgm:dir/>
          <dgm:animLvl val="lvl"/>
          <dgm:resizeHandles val="exact"/>
        </dgm:presLayoutVars>
      </dgm:prSet>
      <dgm:spPr/>
      <dgm:t>
        <a:bodyPr/>
        <a:lstStyle/>
        <a:p>
          <a:endParaRPr lang="en-US"/>
        </a:p>
      </dgm:t>
    </dgm:pt>
    <dgm:pt modelId="{FB1AF02A-473D-4E23-AC31-D347BA6096E0}" type="pres">
      <dgm:prSet presAssocID="{37158645-3D16-4F6B-9F20-538CF9EDF7C4}" presName="boxAndChildren" presStyleCnt="0"/>
      <dgm:spPr/>
    </dgm:pt>
    <dgm:pt modelId="{3FC165C6-8BE8-41F9-A33D-902CA1F36733}" type="pres">
      <dgm:prSet presAssocID="{37158645-3D16-4F6B-9F20-538CF9EDF7C4}" presName="parentTextBox" presStyleLbl="node1" presStyleIdx="0" presStyleCnt="5"/>
      <dgm:spPr/>
      <dgm:t>
        <a:bodyPr/>
        <a:lstStyle/>
        <a:p>
          <a:endParaRPr lang="en-US"/>
        </a:p>
      </dgm:t>
    </dgm:pt>
    <dgm:pt modelId="{38A921D8-907F-4D42-932C-F3CC17379770}" type="pres">
      <dgm:prSet presAssocID="{CACBC198-728E-4C38-A46C-CF321998C537}" presName="sp" presStyleCnt="0"/>
      <dgm:spPr/>
    </dgm:pt>
    <dgm:pt modelId="{3C795ECE-B148-48E7-8EFA-385D6748C7FD}" type="pres">
      <dgm:prSet presAssocID="{FF1DFFC1-8989-45D5-91D0-9F54729677FC}" presName="arrowAndChildren" presStyleCnt="0"/>
      <dgm:spPr/>
    </dgm:pt>
    <dgm:pt modelId="{F7BFCD9A-5CDE-4E72-A068-85C760773DEF}" type="pres">
      <dgm:prSet presAssocID="{FF1DFFC1-8989-45D5-91D0-9F54729677FC}" presName="parentTextArrow" presStyleLbl="node1" presStyleIdx="1" presStyleCnt="5"/>
      <dgm:spPr/>
      <dgm:t>
        <a:bodyPr/>
        <a:lstStyle/>
        <a:p>
          <a:endParaRPr lang="en-US"/>
        </a:p>
      </dgm:t>
    </dgm:pt>
    <dgm:pt modelId="{11D4CC09-EDCA-4EA9-9778-827D5A9E05E2}" type="pres">
      <dgm:prSet presAssocID="{8A334661-B825-4192-87A1-C99036905875}" presName="sp" presStyleCnt="0"/>
      <dgm:spPr/>
    </dgm:pt>
    <dgm:pt modelId="{FD2F238A-15BA-4FBB-8924-1B40F30419BC}" type="pres">
      <dgm:prSet presAssocID="{ED0353EF-5B3E-48A5-9895-66978A3DB539}" presName="arrowAndChildren" presStyleCnt="0"/>
      <dgm:spPr/>
    </dgm:pt>
    <dgm:pt modelId="{B190EADF-7514-48CD-B164-C7C05729267D}" type="pres">
      <dgm:prSet presAssocID="{ED0353EF-5B3E-48A5-9895-66978A3DB539}" presName="parentTextArrow" presStyleLbl="node1" presStyleIdx="2" presStyleCnt="5"/>
      <dgm:spPr/>
      <dgm:t>
        <a:bodyPr/>
        <a:lstStyle/>
        <a:p>
          <a:endParaRPr lang="en-US"/>
        </a:p>
      </dgm:t>
    </dgm:pt>
    <dgm:pt modelId="{195740A0-D6A8-4D35-B4F8-F63F8E44A04D}" type="pres">
      <dgm:prSet presAssocID="{B60658BF-E5D0-45EA-A977-F28F1456EF54}" presName="sp" presStyleCnt="0"/>
      <dgm:spPr/>
    </dgm:pt>
    <dgm:pt modelId="{5DF2B448-86C5-4F2E-AACB-BBF6375D12D1}" type="pres">
      <dgm:prSet presAssocID="{9089903F-F603-4016-A32B-BC86FA42F2D7}" presName="arrowAndChildren" presStyleCnt="0"/>
      <dgm:spPr/>
    </dgm:pt>
    <dgm:pt modelId="{D5A353AD-D462-4E57-BDC6-BD080EF1FB46}" type="pres">
      <dgm:prSet presAssocID="{9089903F-F603-4016-A32B-BC86FA42F2D7}" presName="parentTextArrow" presStyleLbl="node1" presStyleIdx="3" presStyleCnt="5"/>
      <dgm:spPr/>
      <dgm:t>
        <a:bodyPr/>
        <a:lstStyle/>
        <a:p>
          <a:endParaRPr lang="en-US"/>
        </a:p>
      </dgm:t>
    </dgm:pt>
    <dgm:pt modelId="{5B5A5D5D-2C57-4DE8-B7D9-573E34042452}" type="pres">
      <dgm:prSet presAssocID="{F7CBA325-0611-422F-B93E-3B8E30E6B10B}" presName="sp" presStyleCnt="0"/>
      <dgm:spPr/>
    </dgm:pt>
    <dgm:pt modelId="{59DA1549-88F9-494B-A4EB-4969CFC473D3}" type="pres">
      <dgm:prSet presAssocID="{BB5969E3-750F-4DF9-ADDF-E16700DAAC60}" presName="arrowAndChildren" presStyleCnt="0"/>
      <dgm:spPr/>
    </dgm:pt>
    <dgm:pt modelId="{5B43EDD4-FA49-47C5-B9FC-A98F821C1E18}" type="pres">
      <dgm:prSet presAssocID="{BB5969E3-750F-4DF9-ADDF-E16700DAAC60}" presName="parentTextArrow" presStyleLbl="node1" presStyleIdx="4" presStyleCnt="5" custLinFactNeighborY="-1748"/>
      <dgm:spPr/>
      <dgm:t>
        <a:bodyPr/>
        <a:lstStyle/>
        <a:p>
          <a:endParaRPr lang="en-US"/>
        </a:p>
      </dgm:t>
    </dgm:pt>
  </dgm:ptLst>
  <dgm:cxnLst>
    <dgm:cxn modelId="{6EA3A580-1D53-4D30-AE88-443CCFD2959E}" srcId="{386F43B2-996D-4D28-9835-08AC9D769AC6}" destId="{37158645-3D16-4F6B-9F20-538CF9EDF7C4}" srcOrd="4" destOrd="0" parTransId="{56D786B8-F3D6-4453-871D-A5E239F1378B}" sibTransId="{D7A36CA0-DE1B-4714-8D2E-EAF81A274A75}"/>
    <dgm:cxn modelId="{DE13DDFB-30F1-4305-8902-7D6998CD85C7}" type="presOf" srcId="{9089903F-F603-4016-A32B-BC86FA42F2D7}" destId="{D5A353AD-D462-4E57-BDC6-BD080EF1FB46}" srcOrd="0" destOrd="0" presId="urn:microsoft.com/office/officeart/2005/8/layout/process4"/>
    <dgm:cxn modelId="{AB301612-9E52-45BB-8D5A-4685EB29A49B}" type="presOf" srcId="{37158645-3D16-4F6B-9F20-538CF9EDF7C4}" destId="{3FC165C6-8BE8-41F9-A33D-902CA1F36733}" srcOrd="0" destOrd="0" presId="urn:microsoft.com/office/officeart/2005/8/layout/process4"/>
    <dgm:cxn modelId="{6F7FD044-7897-40D3-A7FF-ABF520C50F29}" srcId="{386F43B2-996D-4D28-9835-08AC9D769AC6}" destId="{BB5969E3-750F-4DF9-ADDF-E16700DAAC60}" srcOrd="0" destOrd="0" parTransId="{EC803C95-D321-4C1C-B933-B77C2B7143A6}" sibTransId="{F7CBA325-0611-422F-B93E-3B8E30E6B10B}"/>
    <dgm:cxn modelId="{03E6262D-C24C-4710-ABA0-2BBFF12B7B88}" type="presOf" srcId="{386F43B2-996D-4D28-9835-08AC9D769AC6}" destId="{FC30B168-3FA3-4DAB-8F83-19E96C04FA1C}" srcOrd="0" destOrd="0" presId="urn:microsoft.com/office/officeart/2005/8/layout/process4"/>
    <dgm:cxn modelId="{9D348BB0-62CE-47E3-8776-0501FBF52FD3}" srcId="{386F43B2-996D-4D28-9835-08AC9D769AC6}" destId="{FF1DFFC1-8989-45D5-91D0-9F54729677FC}" srcOrd="3" destOrd="0" parTransId="{D24FC0B9-250B-40EA-8F6F-3FED4FE96DE6}" sibTransId="{CACBC198-728E-4C38-A46C-CF321998C537}"/>
    <dgm:cxn modelId="{D7DA1D14-07B3-4ECE-8091-5D4A76A5EFF9}" type="presOf" srcId="{ED0353EF-5B3E-48A5-9895-66978A3DB539}" destId="{B190EADF-7514-48CD-B164-C7C05729267D}" srcOrd="0" destOrd="0" presId="urn:microsoft.com/office/officeart/2005/8/layout/process4"/>
    <dgm:cxn modelId="{883D148B-CECA-4755-8D8E-CE0AAC7A9ECF}" type="presOf" srcId="{FF1DFFC1-8989-45D5-91D0-9F54729677FC}" destId="{F7BFCD9A-5CDE-4E72-A068-85C760773DEF}" srcOrd="0" destOrd="0" presId="urn:microsoft.com/office/officeart/2005/8/layout/process4"/>
    <dgm:cxn modelId="{91582388-0D6F-40E1-85A8-86A89639596E}" srcId="{386F43B2-996D-4D28-9835-08AC9D769AC6}" destId="{9089903F-F603-4016-A32B-BC86FA42F2D7}" srcOrd="1" destOrd="0" parTransId="{F4477241-ABA9-4BCD-A116-475F86336136}" sibTransId="{B60658BF-E5D0-45EA-A977-F28F1456EF54}"/>
    <dgm:cxn modelId="{B39B7B6C-A2C1-4ED7-B03D-9967D3D2A6F4}" srcId="{386F43B2-996D-4D28-9835-08AC9D769AC6}" destId="{ED0353EF-5B3E-48A5-9895-66978A3DB539}" srcOrd="2" destOrd="0" parTransId="{F092933D-358B-487A-BB3C-43842AE286DB}" sibTransId="{8A334661-B825-4192-87A1-C99036905875}"/>
    <dgm:cxn modelId="{7346B0D6-63A3-4667-A97A-9DE5BF3BC93E}" type="presOf" srcId="{BB5969E3-750F-4DF9-ADDF-E16700DAAC60}" destId="{5B43EDD4-FA49-47C5-B9FC-A98F821C1E18}" srcOrd="0" destOrd="0" presId="urn:microsoft.com/office/officeart/2005/8/layout/process4"/>
    <dgm:cxn modelId="{9E2F6ACC-102F-4B8B-A812-AEF473E0F968}" type="presParOf" srcId="{FC30B168-3FA3-4DAB-8F83-19E96C04FA1C}" destId="{FB1AF02A-473D-4E23-AC31-D347BA6096E0}" srcOrd="0" destOrd="0" presId="urn:microsoft.com/office/officeart/2005/8/layout/process4"/>
    <dgm:cxn modelId="{C6B4CBA9-3DA8-4FDC-B7CC-BAAE5A25D317}" type="presParOf" srcId="{FB1AF02A-473D-4E23-AC31-D347BA6096E0}" destId="{3FC165C6-8BE8-41F9-A33D-902CA1F36733}" srcOrd="0" destOrd="0" presId="urn:microsoft.com/office/officeart/2005/8/layout/process4"/>
    <dgm:cxn modelId="{9D37DC83-C533-4F60-9F51-BCD9480B670A}" type="presParOf" srcId="{FC30B168-3FA3-4DAB-8F83-19E96C04FA1C}" destId="{38A921D8-907F-4D42-932C-F3CC17379770}" srcOrd="1" destOrd="0" presId="urn:microsoft.com/office/officeart/2005/8/layout/process4"/>
    <dgm:cxn modelId="{E98B88D9-34C4-4426-9C09-9AAD5E38C5CF}" type="presParOf" srcId="{FC30B168-3FA3-4DAB-8F83-19E96C04FA1C}" destId="{3C795ECE-B148-48E7-8EFA-385D6748C7FD}" srcOrd="2" destOrd="0" presId="urn:microsoft.com/office/officeart/2005/8/layout/process4"/>
    <dgm:cxn modelId="{E9AC91E2-8BD3-40F6-9559-67333A8999E1}" type="presParOf" srcId="{3C795ECE-B148-48E7-8EFA-385D6748C7FD}" destId="{F7BFCD9A-5CDE-4E72-A068-85C760773DEF}" srcOrd="0" destOrd="0" presId="urn:microsoft.com/office/officeart/2005/8/layout/process4"/>
    <dgm:cxn modelId="{5A03F879-49A0-4969-AA21-0D2D3D2D2CFB}" type="presParOf" srcId="{FC30B168-3FA3-4DAB-8F83-19E96C04FA1C}" destId="{11D4CC09-EDCA-4EA9-9778-827D5A9E05E2}" srcOrd="3" destOrd="0" presId="urn:microsoft.com/office/officeart/2005/8/layout/process4"/>
    <dgm:cxn modelId="{37773D70-BAE4-4E56-9E94-024BB3D0F935}" type="presParOf" srcId="{FC30B168-3FA3-4DAB-8F83-19E96C04FA1C}" destId="{FD2F238A-15BA-4FBB-8924-1B40F30419BC}" srcOrd="4" destOrd="0" presId="urn:microsoft.com/office/officeart/2005/8/layout/process4"/>
    <dgm:cxn modelId="{9D4931E1-DC49-45BF-8EDB-94EE6A1763E4}" type="presParOf" srcId="{FD2F238A-15BA-4FBB-8924-1B40F30419BC}" destId="{B190EADF-7514-48CD-B164-C7C05729267D}" srcOrd="0" destOrd="0" presId="urn:microsoft.com/office/officeart/2005/8/layout/process4"/>
    <dgm:cxn modelId="{D65E7436-3796-4AD6-B021-7ED25AB122C6}" type="presParOf" srcId="{FC30B168-3FA3-4DAB-8F83-19E96C04FA1C}" destId="{195740A0-D6A8-4D35-B4F8-F63F8E44A04D}" srcOrd="5" destOrd="0" presId="urn:microsoft.com/office/officeart/2005/8/layout/process4"/>
    <dgm:cxn modelId="{5894F307-463C-4D3E-812D-1C36F423D78E}" type="presParOf" srcId="{FC30B168-3FA3-4DAB-8F83-19E96C04FA1C}" destId="{5DF2B448-86C5-4F2E-AACB-BBF6375D12D1}" srcOrd="6" destOrd="0" presId="urn:microsoft.com/office/officeart/2005/8/layout/process4"/>
    <dgm:cxn modelId="{1F1CE76F-695B-4BC7-BD45-DE735D4B4CB7}" type="presParOf" srcId="{5DF2B448-86C5-4F2E-AACB-BBF6375D12D1}" destId="{D5A353AD-D462-4E57-BDC6-BD080EF1FB46}" srcOrd="0" destOrd="0" presId="urn:microsoft.com/office/officeart/2005/8/layout/process4"/>
    <dgm:cxn modelId="{9A10B066-098B-41A4-BBB9-C49F52CD55D6}" type="presParOf" srcId="{FC30B168-3FA3-4DAB-8F83-19E96C04FA1C}" destId="{5B5A5D5D-2C57-4DE8-B7D9-573E34042452}" srcOrd="7" destOrd="0" presId="urn:microsoft.com/office/officeart/2005/8/layout/process4"/>
    <dgm:cxn modelId="{A6DED479-0005-4917-9CD3-4C0ED7A6FAD9}" type="presParOf" srcId="{FC30B168-3FA3-4DAB-8F83-19E96C04FA1C}" destId="{59DA1549-88F9-494B-A4EB-4969CFC473D3}" srcOrd="8" destOrd="0" presId="urn:microsoft.com/office/officeart/2005/8/layout/process4"/>
    <dgm:cxn modelId="{E499B8EF-0284-4A4A-AF74-7774776B9002}" type="presParOf" srcId="{59DA1549-88F9-494B-A4EB-4969CFC473D3}" destId="{5B43EDD4-FA49-47C5-B9FC-A98F821C1E18}" srcOrd="0" destOrd="0" presId="urn:microsoft.com/office/officeart/2005/8/layout/process4"/>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710E05-B2F0-4C3F-BB3B-C59405E7FA79}"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872DB848-61C1-4600-B48C-E47480BA04EB}">
      <dgm:prSet phldrT="[Text]"/>
      <dgm:spPr/>
      <dgm:t>
        <a:bodyPr/>
        <a:lstStyle/>
        <a:p>
          <a:pPr algn="ctr"/>
          <a:r>
            <a:rPr lang="en-US" dirty="0" smtClean="0">
              <a:sym typeface="Wingdings" pitchFamily="2" charset="2"/>
            </a:rPr>
            <a:t>SDLC Phases </a:t>
          </a:r>
          <a:endParaRPr lang="en-US" dirty="0"/>
        </a:p>
      </dgm:t>
    </dgm:pt>
    <dgm:pt modelId="{521AABDC-386E-43FB-B456-0951CD9F1AF1}" type="parTrans" cxnId="{EBDC1670-C14C-42CA-8E26-36E8DA69D089}">
      <dgm:prSet/>
      <dgm:spPr/>
      <dgm:t>
        <a:bodyPr/>
        <a:lstStyle/>
        <a:p>
          <a:endParaRPr lang="en-US"/>
        </a:p>
      </dgm:t>
    </dgm:pt>
    <dgm:pt modelId="{E5CC034B-1BD7-493D-A99F-67F0AA171073}" type="sibTrans" cxnId="{EBDC1670-C14C-42CA-8E26-36E8DA69D089}">
      <dgm:prSet/>
      <dgm:spPr/>
      <dgm:t>
        <a:bodyPr/>
        <a:lstStyle/>
        <a:p>
          <a:endParaRPr lang="en-US"/>
        </a:p>
      </dgm:t>
    </dgm:pt>
    <dgm:pt modelId="{0E65A438-4F48-4DC0-87A1-B211E9211E82}" type="pres">
      <dgm:prSet presAssocID="{34710E05-B2F0-4C3F-BB3B-C59405E7FA79}" presName="linear" presStyleCnt="0">
        <dgm:presLayoutVars>
          <dgm:animLvl val="lvl"/>
          <dgm:resizeHandles val="exact"/>
        </dgm:presLayoutVars>
      </dgm:prSet>
      <dgm:spPr/>
      <dgm:t>
        <a:bodyPr/>
        <a:lstStyle/>
        <a:p>
          <a:endParaRPr lang="en-US"/>
        </a:p>
      </dgm:t>
    </dgm:pt>
    <dgm:pt modelId="{8DB1A44F-2F41-4F26-9245-E4C4A431DF79}" type="pres">
      <dgm:prSet presAssocID="{872DB848-61C1-4600-B48C-E47480BA04EB}" presName="parentText" presStyleLbl="node1" presStyleIdx="0" presStyleCnt="1">
        <dgm:presLayoutVars>
          <dgm:chMax val="0"/>
          <dgm:bulletEnabled val="1"/>
        </dgm:presLayoutVars>
      </dgm:prSet>
      <dgm:spPr/>
      <dgm:t>
        <a:bodyPr/>
        <a:lstStyle/>
        <a:p>
          <a:endParaRPr lang="en-US"/>
        </a:p>
      </dgm:t>
    </dgm:pt>
  </dgm:ptLst>
  <dgm:cxnLst>
    <dgm:cxn modelId="{EBDC1670-C14C-42CA-8E26-36E8DA69D089}" srcId="{34710E05-B2F0-4C3F-BB3B-C59405E7FA79}" destId="{872DB848-61C1-4600-B48C-E47480BA04EB}" srcOrd="0" destOrd="0" parTransId="{521AABDC-386E-43FB-B456-0951CD9F1AF1}" sibTransId="{E5CC034B-1BD7-493D-A99F-67F0AA171073}"/>
    <dgm:cxn modelId="{D7457CDE-F3A2-4FB8-8DE9-0EF0FCADA9AB}" type="presOf" srcId="{872DB848-61C1-4600-B48C-E47480BA04EB}" destId="{8DB1A44F-2F41-4F26-9245-E4C4A431DF79}" srcOrd="0" destOrd="0" presId="urn:microsoft.com/office/officeart/2005/8/layout/vList2"/>
    <dgm:cxn modelId="{017E0648-1E03-4ABF-9E3C-73893C069DFF}" type="presOf" srcId="{34710E05-B2F0-4C3F-BB3B-C59405E7FA79}" destId="{0E65A438-4F48-4DC0-87A1-B211E9211E82}" srcOrd="0" destOrd="0" presId="urn:microsoft.com/office/officeart/2005/8/layout/vList2"/>
    <dgm:cxn modelId="{8E0EC505-017C-4F86-AB38-E50CD90D2026}" type="presParOf" srcId="{0E65A438-4F48-4DC0-87A1-B211E9211E82}" destId="{8DB1A44F-2F41-4F26-9245-E4C4A431DF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01A7DB-46BB-41C8-921B-8CB9178C10C7}" type="doc">
      <dgm:prSet loTypeId="urn:microsoft.com/office/officeart/2005/8/layout/list1" loCatId="list" qsTypeId="urn:microsoft.com/office/officeart/2005/8/quickstyle/simple5" qsCatId="simple" csTypeId="urn:microsoft.com/office/officeart/2005/8/colors/colorful4" csCatId="colorful" phldr="1"/>
      <dgm:spPr/>
      <dgm:t>
        <a:bodyPr/>
        <a:lstStyle/>
        <a:p>
          <a:endParaRPr lang="en-US"/>
        </a:p>
      </dgm:t>
    </dgm:pt>
    <dgm:pt modelId="{22F3D1E7-1D46-4285-8610-41017D5809BB}">
      <dgm:prSet phldrT="[Text]"/>
      <dgm:spPr/>
      <dgm:t>
        <a:bodyPr/>
        <a:lstStyle/>
        <a:p>
          <a:r>
            <a:rPr lang="en-US" b="1" dirty="0" smtClean="0"/>
            <a:t>User Acceptance Testing</a:t>
          </a:r>
          <a:endParaRPr lang="en-US" dirty="0"/>
        </a:p>
      </dgm:t>
    </dgm:pt>
    <dgm:pt modelId="{95547B7B-AD66-41B7-AED3-DC969FF6A133}" type="parTrans" cxnId="{70970180-A157-4061-9589-57CF08E665DC}">
      <dgm:prSet/>
      <dgm:spPr/>
      <dgm:t>
        <a:bodyPr/>
        <a:lstStyle/>
        <a:p>
          <a:endParaRPr lang="en-US"/>
        </a:p>
      </dgm:t>
    </dgm:pt>
    <dgm:pt modelId="{2C5D6580-0BF0-46A0-8E4E-86CB17D1BFCB}" type="sibTrans" cxnId="{70970180-A157-4061-9589-57CF08E665DC}">
      <dgm:prSet/>
      <dgm:spPr/>
      <dgm:t>
        <a:bodyPr/>
        <a:lstStyle/>
        <a:p>
          <a:endParaRPr lang="en-US"/>
        </a:p>
      </dgm:t>
    </dgm:pt>
    <dgm:pt modelId="{CBBD5154-C0BB-404E-BD88-2EE741A9FC83}">
      <dgm:prSet phldrT="[Text]"/>
      <dgm:spPr/>
      <dgm:t>
        <a:bodyPr/>
        <a:lstStyle/>
        <a:p>
          <a:r>
            <a:rPr lang="en-US" b="1" dirty="0" smtClean="0"/>
            <a:t>Operational (acceptance) testing</a:t>
          </a:r>
          <a:endParaRPr lang="en-US" dirty="0"/>
        </a:p>
      </dgm:t>
    </dgm:pt>
    <dgm:pt modelId="{08374B12-C2A6-4411-AB39-20F4BFCBDB05}" type="parTrans" cxnId="{CCEF16C7-963F-49FD-966C-6EC49AFE008C}">
      <dgm:prSet/>
      <dgm:spPr/>
      <dgm:t>
        <a:bodyPr/>
        <a:lstStyle/>
        <a:p>
          <a:endParaRPr lang="en-US"/>
        </a:p>
      </dgm:t>
    </dgm:pt>
    <dgm:pt modelId="{175563A6-BB74-488B-A8F3-92C60877CE0D}" type="sibTrans" cxnId="{CCEF16C7-963F-49FD-966C-6EC49AFE008C}">
      <dgm:prSet/>
      <dgm:spPr/>
      <dgm:t>
        <a:bodyPr/>
        <a:lstStyle/>
        <a:p>
          <a:endParaRPr lang="en-US"/>
        </a:p>
      </dgm:t>
    </dgm:pt>
    <dgm:pt modelId="{64FB8878-C732-4408-B878-7BDC1E88C8A6}">
      <dgm:prSet custT="1"/>
      <dgm:spPr>
        <a:blipFill rotWithShape="0">
          <a:blip xmlns:r="http://schemas.openxmlformats.org/officeDocument/2006/relationships" r:embed="rId1"/>
          <a:tile tx="0" ty="0" sx="100000" sy="100000" flip="none" algn="tl"/>
        </a:blipFill>
      </dgm:spPr>
      <dgm:t>
        <a:bodyPr/>
        <a:lstStyle/>
        <a:p>
          <a:r>
            <a:rPr lang="en-US" sz="1600" dirty="0" smtClean="0"/>
            <a:t>Typically verifies the fitness for use of the system by business users.</a:t>
          </a:r>
          <a:endParaRPr lang="en-US" sz="1600" dirty="0"/>
        </a:p>
      </dgm:t>
    </dgm:pt>
    <dgm:pt modelId="{3339985F-7569-4301-9C20-B5777CA3DB50}" type="parTrans" cxnId="{C7828675-10A2-49EA-A646-B37F57F79CF0}">
      <dgm:prSet/>
      <dgm:spPr/>
      <dgm:t>
        <a:bodyPr/>
        <a:lstStyle/>
        <a:p>
          <a:endParaRPr lang="en-US"/>
        </a:p>
      </dgm:t>
    </dgm:pt>
    <dgm:pt modelId="{F90B92CD-23CC-477B-94D0-8162D366FA38}" type="sibTrans" cxnId="{C7828675-10A2-49EA-A646-B37F57F79CF0}">
      <dgm:prSet/>
      <dgm:spPr/>
      <dgm:t>
        <a:bodyPr/>
        <a:lstStyle/>
        <a:p>
          <a:endParaRPr lang="en-US"/>
        </a:p>
      </dgm:t>
    </dgm:pt>
    <dgm:pt modelId="{285FE610-3B64-453C-9938-CCF3168F5A99}">
      <dgm:prSet custT="1"/>
      <dgm:spPr>
        <a:blipFill rotWithShape="0">
          <a:blip xmlns:r="http://schemas.openxmlformats.org/officeDocument/2006/relationships" r:embed="rId1"/>
          <a:tile tx="0" ty="0" sx="100000" sy="100000" flip="none" algn="tl"/>
        </a:blipFill>
      </dgm:spPr>
      <dgm:t>
        <a:bodyPr/>
        <a:lstStyle/>
        <a:p>
          <a:pPr algn="l"/>
          <a:r>
            <a:rPr lang="en-US" sz="1600" dirty="0" smtClean="0"/>
            <a:t>Operational testing in the acceptance test phase, typically performed in a (simulated) operational environment by operations and/or systems administration staff focusing on operational aspects, e.g. recoverability, resource-behavior, installability and technical compliance.</a:t>
          </a:r>
          <a:endParaRPr lang="en-US" sz="1600" dirty="0"/>
        </a:p>
      </dgm:t>
    </dgm:pt>
    <dgm:pt modelId="{8E1558AD-41BD-4923-B622-09E0894966C8}" type="parTrans" cxnId="{506E74D8-860B-48B7-9825-05B97DA172E5}">
      <dgm:prSet/>
      <dgm:spPr/>
      <dgm:t>
        <a:bodyPr/>
        <a:lstStyle/>
        <a:p>
          <a:endParaRPr lang="en-US"/>
        </a:p>
      </dgm:t>
    </dgm:pt>
    <dgm:pt modelId="{A4415315-4500-45E3-ACE3-C6BBA75C9014}" type="sibTrans" cxnId="{506E74D8-860B-48B7-9825-05B97DA172E5}">
      <dgm:prSet/>
      <dgm:spPr/>
      <dgm:t>
        <a:bodyPr/>
        <a:lstStyle/>
        <a:p>
          <a:endParaRPr lang="en-US"/>
        </a:p>
      </dgm:t>
    </dgm:pt>
    <dgm:pt modelId="{6371E4FD-3393-45C4-B6BA-DA6DBA64C56A}">
      <dgm:prSet custT="1"/>
      <dgm:spPr/>
      <dgm:t>
        <a:bodyPr/>
        <a:lstStyle/>
        <a:p>
          <a:pPr algn="l"/>
          <a:r>
            <a:rPr lang="en-US" sz="1600" b="1" cap="none" spc="0" dirty="0" smtClean="0">
              <a:ln w="1905"/>
              <a:effectLst>
                <a:innerShdw blurRad="69850" dist="43180" dir="5400000">
                  <a:srgbClr val="000000">
                    <a:alpha val="65000"/>
                  </a:srgbClr>
                </a:innerShdw>
              </a:effectLst>
            </a:rPr>
            <a:t>Operational Testing: Testing conducted to evaluate a component or system in its operational environment.</a:t>
          </a:r>
        </a:p>
      </dgm:t>
    </dgm:pt>
    <dgm:pt modelId="{AE792500-BA5D-4471-B1DA-C760BFED6790}" type="parTrans" cxnId="{86B56F09-605C-4BBF-AB8D-24A2066A0A85}">
      <dgm:prSet/>
      <dgm:spPr/>
      <dgm:t>
        <a:bodyPr/>
        <a:lstStyle/>
        <a:p>
          <a:endParaRPr lang="en-US"/>
        </a:p>
      </dgm:t>
    </dgm:pt>
    <dgm:pt modelId="{51E77A3C-B5C1-494B-A608-F6567DA56A89}" type="sibTrans" cxnId="{86B56F09-605C-4BBF-AB8D-24A2066A0A85}">
      <dgm:prSet/>
      <dgm:spPr/>
      <dgm:t>
        <a:bodyPr/>
        <a:lstStyle/>
        <a:p>
          <a:endParaRPr lang="en-US"/>
        </a:p>
      </dgm:t>
    </dgm:pt>
    <dgm:pt modelId="{B5028CA4-5539-486E-B3F4-412ACA9A75C9}">
      <dgm:prSet custT="1"/>
      <dgm:spPr/>
      <dgm:t>
        <a:bodyPr/>
        <a:lstStyle/>
        <a:p>
          <a:pPr algn="l"/>
          <a:r>
            <a:rPr lang="en-US" sz="1600" dirty="0" smtClean="0"/>
            <a:t>The acceptance of the system by the system administrators, including:</a:t>
          </a:r>
        </a:p>
      </dgm:t>
    </dgm:pt>
    <dgm:pt modelId="{84723546-815C-4A79-B256-E0DD64866D45}" type="parTrans" cxnId="{A6F8AE84-95C0-4F0A-855B-C652602C9C75}">
      <dgm:prSet/>
      <dgm:spPr/>
      <dgm:t>
        <a:bodyPr/>
        <a:lstStyle/>
        <a:p>
          <a:endParaRPr lang="en-US"/>
        </a:p>
      </dgm:t>
    </dgm:pt>
    <dgm:pt modelId="{4D52FF00-5BB8-426F-BFD3-50D6A75B1D25}" type="sibTrans" cxnId="{A6F8AE84-95C0-4F0A-855B-C652602C9C75}">
      <dgm:prSet/>
      <dgm:spPr/>
      <dgm:t>
        <a:bodyPr/>
        <a:lstStyle/>
        <a:p>
          <a:endParaRPr lang="en-US"/>
        </a:p>
      </dgm:t>
    </dgm:pt>
    <dgm:pt modelId="{C6644D5E-5975-4D0A-968A-2D1DA51AD574}">
      <dgm:prSet custT="1"/>
      <dgm:spPr/>
      <dgm:t>
        <a:bodyPr/>
        <a:lstStyle/>
        <a:p>
          <a:pPr algn="l"/>
          <a:r>
            <a:rPr lang="en-US" sz="1600" i="0" u="none" spc="0" smtClean="0"/>
            <a:t>Testing of backup/restore</a:t>
          </a:r>
          <a:endParaRPr lang="en-US" sz="1600" i="0" u="none" spc="0" dirty="0"/>
        </a:p>
      </dgm:t>
    </dgm:pt>
    <dgm:pt modelId="{B0598C89-B4C9-4A01-8A24-3FB1A8DD6C48}" type="parTrans" cxnId="{619A0BF6-FBC3-4719-9CBA-71EF627DE346}">
      <dgm:prSet/>
      <dgm:spPr/>
      <dgm:t>
        <a:bodyPr/>
        <a:lstStyle/>
        <a:p>
          <a:endParaRPr lang="en-US"/>
        </a:p>
      </dgm:t>
    </dgm:pt>
    <dgm:pt modelId="{5184EF1D-06E0-4E46-A543-C4183AC6340D}" type="sibTrans" cxnId="{619A0BF6-FBC3-4719-9CBA-71EF627DE346}">
      <dgm:prSet/>
      <dgm:spPr/>
      <dgm:t>
        <a:bodyPr/>
        <a:lstStyle/>
        <a:p>
          <a:endParaRPr lang="en-US"/>
        </a:p>
      </dgm:t>
    </dgm:pt>
    <dgm:pt modelId="{F6578458-CF17-4A02-AB89-B4D69DBDB6FE}">
      <dgm:prSet custT="1"/>
      <dgm:spPr/>
      <dgm:t>
        <a:bodyPr/>
        <a:lstStyle/>
        <a:p>
          <a:pPr algn="l"/>
          <a:r>
            <a:rPr lang="en-US" sz="1600" i="0" u="none" spc="0" smtClean="0"/>
            <a:t>Disaster recovery</a:t>
          </a:r>
          <a:endParaRPr lang="en-US" sz="1600" i="0" u="none" spc="0" dirty="0"/>
        </a:p>
      </dgm:t>
    </dgm:pt>
    <dgm:pt modelId="{DB4DFDD4-8A26-43D8-93BB-F50743FD44BA}" type="parTrans" cxnId="{ED57392E-A85A-4995-A343-ABF7BCBCFBBA}">
      <dgm:prSet/>
      <dgm:spPr/>
      <dgm:t>
        <a:bodyPr/>
        <a:lstStyle/>
        <a:p>
          <a:endParaRPr lang="en-US"/>
        </a:p>
      </dgm:t>
    </dgm:pt>
    <dgm:pt modelId="{1E38A992-3B9C-41CD-8ABB-CAE6A788D2C1}" type="sibTrans" cxnId="{ED57392E-A85A-4995-A343-ABF7BCBCFBBA}">
      <dgm:prSet/>
      <dgm:spPr/>
      <dgm:t>
        <a:bodyPr/>
        <a:lstStyle/>
        <a:p>
          <a:endParaRPr lang="en-US"/>
        </a:p>
      </dgm:t>
    </dgm:pt>
    <dgm:pt modelId="{FBF81C63-13D8-40E0-A31D-B2B8049616BD}">
      <dgm:prSet custT="1"/>
      <dgm:spPr/>
      <dgm:t>
        <a:bodyPr/>
        <a:lstStyle/>
        <a:p>
          <a:pPr algn="l"/>
          <a:r>
            <a:rPr lang="en-US" sz="1600" i="0" u="none" spc="0" smtClean="0"/>
            <a:t>User management</a:t>
          </a:r>
          <a:endParaRPr lang="en-US" sz="1600" i="0" u="none" spc="0" dirty="0"/>
        </a:p>
      </dgm:t>
    </dgm:pt>
    <dgm:pt modelId="{62BA4CFE-70F2-4F8B-BB5A-85913CD65B94}" type="parTrans" cxnId="{78A383B9-AA10-4DD7-81AC-40E27373D36F}">
      <dgm:prSet/>
      <dgm:spPr/>
      <dgm:t>
        <a:bodyPr/>
        <a:lstStyle/>
        <a:p>
          <a:endParaRPr lang="en-US"/>
        </a:p>
      </dgm:t>
    </dgm:pt>
    <dgm:pt modelId="{A2B85FA2-1F1C-47D9-A777-2BB8D771DF3A}" type="sibTrans" cxnId="{78A383B9-AA10-4DD7-81AC-40E27373D36F}">
      <dgm:prSet/>
      <dgm:spPr/>
      <dgm:t>
        <a:bodyPr/>
        <a:lstStyle/>
        <a:p>
          <a:endParaRPr lang="en-US"/>
        </a:p>
      </dgm:t>
    </dgm:pt>
    <dgm:pt modelId="{1B3AF99A-1D37-449D-AC88-6A225262F37C}">
      <dgm:prSet custT="1"/>
      <dgm:spPr/>
      <dgm:t>
        <a:bodyPr/>
        <a:lstStyle/>
        <a:p>
          <a:pPr algn="l"/>
          <a:r>
            <a:rPr lang="en-US" sz="1600" i="0" u="none" spc="0" smtClean="0"/>
            <a:t>Maintenance tasks</a:t>
          </a:r>
          <a:endParaRPr lang="en-US" sz="1600" i="0" u="none" spc="0" dirty="0"/>
        </a:p>
      </dgm:t>
    </dgm:pt>
    <dgm:pt modelId="{56086FC5-E3B5-435E-B9CC-D6FDC72C6D7D}" type="parTrans" cxnId="{57EB3A84-060C-447C-9796-E193D5B4950C}">
      <dgm:prSet/>
      <dgm:spPr/>
      <dgm:t>
        <a:bodyPr/>
        <a:lstStyle/>
        <a:p>
          <a:endParaRPr lang="en-US"/>
        </a:p>
      </dgm:t>
    </dgm:pt>
    <dgm:pt modelId="{9EEA3DCE-709B-4CB9-9438-B80AEC45F333}" type="sibTrans" cxnId="{57EB3A84-060C-447C-9796-E193D5B4950C}">
      <dgm:prSet/>
      <dgm:spPr/>
      <dgm:t>
        <a:bodyPr/>
        <a:lstStyle/>
        <a:p>
          <a:endParaRPr lang="en-US"/>
        </a:p>
      </dgm:t>
    </dgm:pt>
    <dgm:pt modelId="{DC1E2EE7-B526-458C-8A23-E3484EF08BCA}">
      <dgm:prSet custT="1"/>
      <dgm:spPr/>
      <dgm:t>
        <a:bodyPr/>
        <a:lstStyle/>
        <a:p>
          <a:pPr algn="l"/>
          <a:r>
            <a:rPr lang="en-US" sz="1600" i="0" u="none" spc="0" smtClean="0"/>
            <a:t>Data load and migration tasks</a:t>
          </a:r>
          <a:endParaRPr lang="en-US" sz="1600" i="0" u="none" spc="0" dirty="0"/>
        </a:p>
      </dgm:t>
    </dgm:pt>
    <dgm:pt modelId="{056D7D57-FB97-40A0-96D1-6AF0D5022479}" type="parTrans" cxnId="{86311A7B-2DEB-45C3-8DBB-1DA41EC8E3D5}">
      <dgm:prSet/>
      <dgm:spPr/>
      <dgm:t>
        <a:bodyPr/>
        <a:lstStyle/>
        <a:p>
          <a:endParaRPr lang="en-US"/>
        </a:p>
      </dgm:t>
    </dgm:pt>
    <dgm:pt modelId="{9700956A-B5E8-4E6D-AB56-A47E1C8DC85A}" type="sibTrans" cxnId="{86311A7B-2DEB-45C3-8DBB-1DA41EC8E3D5}">
      <dgm:prSet/>
      <dgm:spPr/>
      <dgm:t>
        <a:bodyPr/>
        <a:lstStyle/>
        <a:p>
          <a:endParaRPr lang="en-US"/>
        </a:p>
      </dgm:t>
    </dgm:pt>
    <dgm:pt modelId="{1DB03BD3-96DC-43D9-AF4B-118372425DF7}">
      <dgm:prSet custT="1"/>
      <dgm:spPr/>
      <dgm:t>
        <a:bodyPr/>
        <a:lstStyle/>
        <a:p>
          <a:pPr algn="l"/>
          <a:r>
            <a:rPr lang="en-US" sz="1600" i="0" u="none" spc="0" dirty="0" smtClean="0"/>
            <a:t>Periodic checks of security vulnerabilities.</a:t>
          </a:r>
          <a:endParaRPr lang="en-US" sz="1600" i="0" u="none" spc="0" dirty="0"/>
        </a:p>
      </dgm:t>
    </dgm:pt>
    <dgm:pt modelId="{7092542A-5F4E-404F-BD6E-5445B4C67B30}" type="parTrans" cxnId="{EC020959-9257-489B-875A-26EBDE91370E}">
      <dgm:prSet/>
      <dgm:spPr/>
      <dgm:t>
        <a:bodyPr/>
        <a:lstStyle/>
        <a:p>
          <a:endParaRPr lang="en-US"/>
        </a:p>
      </dgm:t>
    </dgm:pt>
    <dgm:pt modelId="{F43AFC05-68A6-4DB6-8B70-75F1745CA83B}" type="sibTrans" cxnId="{EC020959-9257-489B-875A-26EBDE91370E}">
      <dgm:prSet/>
      <dgm:spPr/>
      <dgm:t>
        <a:bodyPr/>
        <a:lstStyle/>
        <a:p>
          <a:endParaRPr lang="en-US"/>
        </a:p>
      </dgm:t>
    </dgm:pt>
    <dgm:pt modelId="{B6C5D060-37C4-438F-B806-98A0D536A35E}" type="pres">
      <dgm:prSet presAssocID="{A701A7DB-46BB-41C8-921B-8CB9178C10C7}" presName="linear" presStyleCnt="0">
        <dgm:presLayoutVars>
          <dgm:dir/>
          <dgm:animLvl val="lvl"/>
          <dgm:resizeHandles val="exact"/>
        </dgm:presLayoutVars>
      </dgm:prSet>
      <dgm:spPr/>
      <dgm:t>
        <a:bodyPr/>
        <a:lstStyle/>
        <a:p>
          <a:endParaRPr lang="en-US"/>
        </a:p>
      </dgm:t>
    </dgm:pt>
    <dgm:pt modelId="{5419A73E-85EF-495D-A00B-A312D504D23A}" type="pres">
      <dgm:prSet presAssocID="{22F3D1E7-1D46-4285-8610-41017D5809BB}" presName="parentLin" presStyleCnt="0"/>
      <dgm:spPr/>
      <dgm:t>
        <a:bodyPr/>
        <a:lstStyle/>
        <a:p>
          <a:endParaRPr lang="en-US"/>
        </a:p>
      </dgm:t>
    </dgm:pt>
    <dgm:pt modelId="{A44121C4-B582-45C0-B413-EBB5C3C49310}" type="pres">
      <dgm:prSet presAssocID="{22F3D1E7-1D46-4285-8610-41017D5809BB}" presName="parentLeftMargin" presStyleLbl="node1" presStyleIdx="0" presStyleCnt="2"/>
      <dgm:spPr/>
      <dgm:t>
        <a:bodyPr/>
        <a:lstStyle/>
        <a:p>
          <a:endParaRPr lang="en-US"/>
        </a:p>
      </dgm:t>
    </dgm:pt>
    <dgm:pt modelId="{8874CF39-9DA6-4623-A051-4786DA162D7C}" type="pres">
      <dgm:prSet presAssocID="{22F3D1E7-1D46-4285-8610-41017D5809BB}" presName="parentText" presStyleLbl="node1" presStyleIdx="0" presStyleCnt="2">
        <dgm:presLayoutVars>
          <dgm:chMax val="0"/>
          <dgm:bulletEnabled val="1"/>
        </dgm:presLayoutVars>
      </dgm:prSet>
      <dgm:spPr/>
      <dgm:t>
        <a:bodyPr/>
        <a:lstStyle/>
        <a:p>
          <a:endParaRPr lang="en-US"/>
        </a:p>
      </dgm:t>
    </dgm:pt>
    <dgm:pt modelId="{31DE84B6-46EE-4D9E-A7DA-F312B7E4BACF}" type="pres">
      <dgm:prSet presAssocID="{22F3D1E7-1D46-4285-8610-41017D5809BB}" presName="negativeSpace" presStyleCnt="0"/>
      <dgm:spPr/>
      <dgm:t>
        <a:bodyPr/>
        <a:lstStyle/>
        <a:p>
          <a:endParaRPr lang="en-US"/>
        </a:p>
      </dgm:t>
    </dgm:pt>
    <dgm:pt modelId="{50635AED-F786-4BF1-A5B9-3AFB365B4000}" type="pres">
      <dgm:prSet presAssocID="{22F3D1E7-1D46-4285-8610-41017D5809BB}" presName="childText" presStyleLbl="conFgAcc1" presStyleIdx="0" presStyleCnt="2" custScaleY="86102" custLinFactY="6468" custLinFactNeighborY="100000">
        <dgm:presLayoutVars>
          <dgm:bulletEnabled val="1"/>
        </dgm:presLayoutVars>
      </dgm:prSet>
      <dgm:spPr/>
      <dgm:t>
        <a:bodyPr/>
        <a:lstStyle/>
        <a:p>
          <a:endParaRPr lang="en-US"/>
        </a:p>
      </dgm:t>
    </dgm:pt>
    <dgm:pt modelId="{08091952-F721-40F9-861E-161C47E43779}" type="pres">
      <dgm:prSet presAssocID="{2C5D6580-0BF0-46A0-8E4E-86CB17D1BFCB}" presName="spaceBetweenRectangles" presStyleCnt="0"/>
      <dgm:spPr/>
      <dgm:t>
        <a:bodyPr/>
        <a:lstStyle/>
        <a:p>
          <a:endParaRPr lang="en-US"/>
        </a:p>
      </dgm:t>
    </dgm:pt>
    <dgm:pt modelId="{2D4C4350-BD4A-4A8A-AAFC-5DBD3D0009C9}" type="pres">
      <dgm:prSet presAssocID="{CBBD5154-C0BB-404E-BD88-2EE741A9FC83}" presName="parentLin" presStyleCnt="0"/>
      <dgm:spPr/>
      <dgm:t>
        <a:bodyPr/>
        <a:lstStyle/>
        <a:p>
          <a:endParaRPr lang="en-US"/>
        </a:p>
      </dgm:t>
    </dgm:pt>
    <dgm:pt modelId="{165D9FA2-C423-43EF-AC62-87A655C76AEF}" type="pres">
      <dgm:prSet presAssocID="{CBBD5154-C0BB-404E-BD88-2EE741A9FC83}" presName="parentLeftMargin" presStyleLbl="node1" presStyleIdx="0" presStyleCnt="2"/>
      <dgm:spPr/>
      <dgm:t>
        <a:bodyPr/>
        <a:lstStyle/>
        <a:p>
          <a:endParaRPr lang="en-US"/>
        </a:p>
      </dgm:t>
    </dgm:pt>
    <dgm:pt modelId="{35353484-A8BB-43EA-B84A-5F6A8C3B54F1}" type="pres">
      <dgm:prSet presAssocID="{CBBD5154-C0BB-404E-BD88-2EE741A9FC83}" presName="parentText" presStyleLbl="node1" presStyleIdx="1" presStyleCnt="2" custLinFactNeighborX="17436" custLinFactNeighborY="6011">
        <dgm:presLayoutVars>
          <dgm:chMax val="0"/>
          <dgm:bulletEnabled val="1"/>
        </dgm:presLayoutVars>
      </dgm:prSet>
      <dgm:spPr/>
      <dgm:t>
        <a:bodyPr/>
        <a:lstStyle/>
        <a:p>
          <a:endParaRPr lang="en-US"/>
        </a:p>
      </dgm:t>
    </dgm:pt>
    <dgm:pt modelId="{EB1A01C8-CB97-4D7A-A736-53F9C176C9AA}" type="pres">
      <dgm:prSet presAssocID="{CBBD5154-C0BB-404E-BD88-2EE741A9FC83}" presName="negativeSpace" presStyleCnt="0"/>
      <dgm:spPr/>
      <dgm:t>
        <a:bodyPr/>
        <a:lstStyle/>
        <a:p>
          <a:endParaRPr lang="en-US"/>
        </a:p>
      </dgm:t>
    </dgm:pt>
    <dgm:pt modelId="{52E68848-9647-4FD7-B174-197B8D0F0E80}" type="pres">
      <dgm:prSet presAssocID="{CBBD5154-C0BB-404E-BD88-2EE741A9FC83}" presName="childText" presStyleLbl="conFgAcc1" presStyleIdx="1" presStyleCnt="2" custLinFactY="3270" custLinFactNeighborX="-612" custLinFactNeighborY="100000">
        <dgm:presLayoutVars>
          <dgm:bulletEnabled val="1"/>
        </dgm:presLayoutVars>
      </dgm:prSet>
      <dgm:spPr/>
      <dgm:t>
        <a:bodyPr/>
        <a:lstStyle/>
        <a:p>
          <a:endParaRPr lang="en-US"/>
        </a:p>
      </dgm:t>
    </dgm:pt>
  </dgm:ptLst>
  <dgm:cxnLst>
    <dgm:cxn modelId="{45D9253B-7BCA-4A6D-AFF0-DBBC319F2F2B}" type="presOf" srcId="{6371E4FD-3393-45C4-B6BA-DA6DBA64C56A}" destId="{52E68848-9647-4FD7-B174-197B8D0F0E80}" srcOrd="0" destOrd="1" presId="urn:microsoft.com/office/officeart/2005/8/layout/list1"/>
    <dgm:cxn modelId="{441323EE-211F-4719-B59D-C3C2CF20A526}" type="presOf" srcId="{DC1E2EE7-B526-458C-8A23-E3484EF08BCA}" destId="{52E68848-9647-4FD7-B174-197B8D0F0E80}" srcOrd="0" destOrd="7" presId="urn:microsoft.com/office/officeart/2005/8/layout/list1"/>
    <dgm:cxn modelId="{78A383B9-AA10-4DD7-81AC-40E27373D36F}" srcId="{B5028CA4-5539-486E-B3F4-412ACA9A75C9}" destId="{FBF81C63-13D8-40E0-A31D-B2B8049616BD}" srcOrd="2" destOrd="0" parTransId="{62BA4CFE-70F2-4F8B-BB5A-85913CD65B94}" sibTransId="{A2B85FA2-1F1C-47D9-A777-2BB8D771DF3A}"/>
    <dgm:cxn modelId="{57EB3A84-060C-447C-9796-E193D5B4950C}" srcId="{B5028CA4-5539-486E-B3F4-412ACA9A75C9}" destId="{1B3AF99A-1D37-449D-AC88-6A225262F37C}" srcOrd="3" destOrd="0" parTransId="{56086FC5-E3B5-435E-B9CC-D6FDC72C6D7D}" sibTransId="{9EEA3DCE-709B-4CB9-9438-B80AEC45F333}"/>
    <dgm:cxn modelId="{70970180-A157-4061-9589-57CF08E665DC}" srcId="{A701A7DB-46BB-41C8-921B-8CB9178C10C7}" destId="{22F3D1E7-1D46-4285-8610-41017D5809BB}" srcOrd="0" destOrd="0" parTransId="{95547B7B-AD66-41B7-AED3-DC969FF6A133}" sibTransId="{2C5D6580-0BF0-46A0-8E4E-86CB17D1BFCB}"/>
    <dgm:cxn modelId="{A6F8AE84-95C0-4F0A-855B-C652602C9C75}" srcId="{CBBD5154-C0BB-404E-BD88-2EE741A9FC83}" destId="{B5028CA4-5539-486E-B3F4-412ACA9A75C9}" srcOrd="2" destOrd="0" parTransId="{84723546-815C-4A79-B256-E0DD64866D45}" sibTransId="{4D52FF00-5BB8-426F-BFD3-50D6A75B1D25}"/>
    <dgm:cxn modelId="{32C1419B-A38F-4E6E-BD02-EA19160B769A}" type="presOf" srcId="{1B3AF99A-1D37-449D-AC88-6A225262F37C}" destId="{52E68848-9647-4FD7-B174-197B8D0F0E80}" srcOrd="0" destOrd="6" presId="urn:microsoft.com/office/officeart/2005/8/layout/list1"/>
    <dgm:cxn modelId="{86311A7B-2DEB-45C3-8DBB-1DA41EC8E3D5}" srcId="{B5028CA4-5539-486E-B3F4-412ACA9A75C9}" destId="{DC1E2EE7-B526-458C-8A23-E3484EF08BCA}" srcOrd="4" destOrd="0" parTransId="{056D7D57-FB97-40A0-96D1-6AF0D5022479}" sibTransId="{9700956A-B5E8-4E6D-AB56-A47E1C8DC85A}"/>
    <dgm:cxn modelId="{A74B7E37-18A3-4BD9-8434-BAA82F6F17AE}" type="presOf" srcId="{285FE610-3B64-453C-9938-CCF3168F5A99}" destId="{52E68848-9647-4FD7-B174-197B8D0F0E80}" srcOrd="0" destOrd="0" presId="urn:microsoft.com/office/officeart/2005/8/layout/list1"/>
    <dgm:cxn modelId="{ED57392E-A85A-4995-A343-ABF7BCBCFBBA}" srcId="{B5028CA4-5539-486E-B3F4-412ACA9A75C9}" destId="{F6578458-CF17-4A02-AB89-B4D69DBDB6FE}" srcOrd="1" destOrd="0" parTransId="{DB4DFDD4-8A26-43D8-93BB-F50743FD44BA}" sibTransId="{1E38A992-3B9C-41CD-8ABB-CAE6A788D2C1}"/>
    <dgm:cxn modelId="{0120C6FC-D080-4F8D-9039-03260B2D00CD}" type="presOf" srcId="{22F3D1E7-1D46-4285-8610-41017D5809BB}" destId="{A44121C4-B582-45C0-B413-EBB5C3C49310}" srcOrd="0" destOrd="0" presId="urn:microsoft.com/office/officeart/2005/8/layout/list1"/>
    <dgm:cxn modelId="{619A0BF6-FBC3-4719-9CBA-71EF627DE346}" srcId="{B5028CA4-5539-486E-B3F4-412ACA9A75C9}" destId="{C6644D5E-5975-4D0A-968A-2D1DA51AD574}" srcOrd="0" destOrd="0" parTransId="{B0598C89-B4C9-4A01-8A24-3FB1A8DD6C48}" sibTransId="{5184EF1D-06E0-4E46-A543-C4183AC6340D}"/>
    <dgm:cxn modelId="{E3C0FB6F-A31E-4D40-83CE-E0738851C2BF}" type="presOf" srcId="{A701A7DB-46BB-41C8-921B-8CB9178C10C7}" destId="{B6C5D060-37C4-438F-B806-98A0D536A35E}" srcOrd="0" destOrd="0" presId="urn:microsoft.com/office/officeart/2005/8/layout/list1"/>
    <dgm:cxn modelId="{6A01BBD1-1EE8-4857-BB5C-280826B76FDD}" type="presOf" srcId="{FBF81C63-13D8-40E0-A31D-B2B8049616BD}" destId="{52E68848-9647-4FD7-B174-197B8D0F0E80}" srcOrd="0" destOrd="5" presId="urn:microsoft.com/office/officeart/2005/8/layout/list1"/>
    <dgm:cxn modelId="{C7828675-10A2-49EA-A646-B37F57F79CF0}" srcId="{22F3D1E7-1D46-4285-8610-41017D5809BB}" destId="{64FB8878-C732-4408-B878-7BDC1E88C8A6}" srcOrd="0" destOrd="0" parTransId="{3339985F-7569-4301-9C20-B5777CA3DB50}" sibTransId="{F90B92CD-23CC-477B-94D0-8162D366FA38}"/>
    <dgm:cxn modelId="{FFEEF189-C41C-4FBB-8EEA-50C428AEB7AF}" type="presOf" srcId="{CBBD5154-C0BB-404E-BD88-2EE741A9FC83}" destId="{35353484-A8BB-43EA-B84A-5F6A8C3B54F1}" srcOrd="1" destOrd="0" presId="urn:microsoft.com/office/officeart/2005/8/layout/list1"/>
    <dgm:cxn modelId="{A3096AB1-85DC-4002-BC99-31F054839449}" type="presOf" srcId="{B5028CA4-5539-486E-B3F4-412ACA9A75C9}" destId="{52E68848-9647-4FD7-B174-197B8D0F0E80}" srcOrd="0" destOrd="2" presId="urn:microsoft.com/office/officeart/2005/8/layout/list1"/>
    <dgm:cxn modelId="{E4C9D260-912A-43B0-9DA4-99E7BFBB15FD}" type="presOf" srcId="{CBBD5154-C0BB-404E-BD88-2EE741A9FC83}" destId="{165D9FA2-C423-43EF-AC62-87A655C76AEF}" srcOrd="0" destOrd="0" presId="urn:microsoft.com/office/officeart/2005/8/layout/list1"/>
    <dgm:cxn modelId="{83B02290-569D-4165-A229-89394FD81EAE}" type="presOf" srcId="{22F3D1E7-1D46-4285-8610-41017D5809BB}" destId="{8874CF39-9DA6-4623-A051-4786DA162D7C}" srcOrd="1" destOrd="0" presId="urn:microsoft.com/office/officeart/2005/8/layout/list1"/>
    <dgm:cxn modelId="{B9E5A6C6-8709-4827-9BDC-82FC29527771}" type="presOf" srcId="{C6644D5E-5975-4D0A-968A-2D1DA51AD574}" destId="{52E68848-9647-4FD7-B174-197B8D0F0E80}" srcOrd="0" destOrd="3" presId="urn:microsoft.com/office/officeart/2005/8/layout/list1"/>
    <dgm:cxn modelId="{C2ADA848-8148-4473-B361-4BECEDC9A018}" type="presOf" srcId="{F6578458-CF17-4A02-AB89-B4D69DBDB6FE}" destId="{52E68848-9647-4FD7-B174-197B8D0F0E80}" srcOrd="0" destOrd="4" presId="urn:microsoft.com/office/officeart/2005/8/layout/list1"/>
    <dgm:cxn modelId="{CCEF16C7-963F-49FD-966C-6EC49AFE008C}" srcId="{A701A7DB-46BB-41C8-921B-8CB9178C10C7}" destId="{CBBD5154-C0BB-404E-BD88-2EE741A9FC83}" srcOrd="1" destOrd="0" parTransId="{08374B12-C2A6-4411-AB39-20F4BFCBDB05}" sibTransId="{175563A6-BB74-488B-A8F3-92C60877CE0D}"/>
    <dgm:cxn modelId="{EC020959-9257-489B-875A-26EBDE91370E}" srcId="{B5028CA4-5539-486E-B3F4-412ACA9A75C9}" destId="{1DB03BD3-96DC-43D9-AF4B-118372425DF7}" srcOrd="5" destOrd="0" parTransId="{7092542A-5F4E-404F-BD6E-5445B4C67B30}" sibTransId="{F43AFC05-68A6-4DB6-8B70-75F1745CA83B}"/>
    <dgm:cxn modelId="{86B56F09-605C-4BBF-AB8D-24A2066A0A85}" srcId="{CBBD5154-C0BB-404E-BD88-2EE741A9FC83}" destId="{6371E4FD-3393-45C4-B6BA-DA6DBA64C56A}" srcOrd="1" destOrd="0" parTransId="{AE792500-BA5D-4471-B1DA-C760BFED6790}" sibTransId="{51E77A3C-B5C1-494B-A608-F6567DA56A89}"/>
    <dgm:cxn modelId="{506E74D8-860B-48B7-9825-05B97DA172E5}" srcId="{CBBD5154-C0BB-404E-BD88-2EE741A9FC83}" destId="{285FE610-3B64-453C-9938-CCF3168F5A99}" srcOrd="0" destOrd="0" parTransId="{8E1558AD-41BD-4923-B622-09E0894966C8}" sibTransId="{A4415315-4500-45E3-ACE3-C6BBA75C9014}"/>
    <dgm:cxn modelId="{0732BF16-9C64-443F-920D-72A9CF1DBB3F}" type="presOf" srcId="{1DB03BD3-96DC-43D9-AF4B-118372425DF7}" destId="{52E68848-9647-4FD7-B174-197B8D0F0E80}" srcOrd="0" destOrd="8" presId="urn:microsoft.com/office/officeart/2005/8/layout/list1"/>
    <dgm:cxn modelId="{106A4E75-D498-4DAD-A281-AD1143EF38CE}" type="presOf" srcId="{64FB8878-C732-4408-B878-7BDC1E88C8A6}" destId="{50635AED-F786-4BF1-A5B9-3AFB365B4000}" srcOrd="0" destOrd="0" presId="urn:microsoft.com/office/officeart/2005/8/layout/list1"/>
    <dgm:cxn modelId="{69FED597-1823-4A4C-B117-BD765A12804B}" type="presParOf" srcId="{B6C5D060-37C4-438F-B806-98A0D536A35E}" destId="{5419A73E-85EF-495D-A00B-A312D504D23A}" srcOrd="0" destOrd="0" presId="urn:microsoft.com/office/officeart/2005/8/layout/list1"/>
    <dgm:cxn modelId="{06102CDE-B74F-43E7-A142-801538D7997D}" type="presParOf" srcId="{5419A73E-85EF-495D-A00B-A312D504D23A}" destId="{A44121C4-B582-45C0-B413-EBB5C3C49310}" srcOrd="0" destOrd="0" presId="urn:microsoft.com/office/officeart/2005/8/layout/list1"/>
    <dgm:cxn modelId="{8789CF46-2154-4887-88B1-5E71A8D5972C}" type="presParOf" srcId="{5419A73E-85EF-495D-A00B-A312D504D23A}" destId="{8874CF39-9DA6-4623-A051-4786DA162D7C}" srcOrd="1" destOrd="0" presId="urn:microsoft.com/office/officeart/2005/8/layout/list1"/>
    <dgm:cxn modelId="{00E17FD2-CA24-4FBA-A983-DC12C47996F4}" type="presParOf" srcId="{B6C5D060-37C4-438F-B806-98A0D536A35E}" destId="{31DE84B6-46EE-4D9E-A7DA-F312B7E4BACF}" srcOrd="1" destOrd="0" presId="urn:microsoft.com/office/officeart/2005/8/layout/list1"/>
    <dgm:cxn modelId="{4029F4CF-382A-4593-AD2E-B8BC9B0DAF85}" type="presParOf" srcId="{B6C5D060-37C4-438F-B806-98A0D536A35E}" destId="{50635AED-F786-4BF1-A5B9-3AFB365B4000}" srcOrd="2" destOrd="0" presId="urn:microsoft.com/office/officeart/2005/8/layout/list1"/>
    <dgm:cxn modelId="{7BDE7D5A-DBDD-45DE-8BD1-1F59A3E41D05}" type="presParOf" srcId="{B6C5D060-37C4-438F-B806-98A0D536A35E}" destId="{08091952-F721-40F9-861E-161C47E43779}" srcOrd="3" destOrd="0" presId="urn:microsoft.com/office/officeart/2005/8/layout/list1"/>
    <dgm:cxn modelId="{CDF84947-2C4E-4A21-80E3-383792BF3C27}" type="presParOf" srcId="{B6C5D060-37C4-438F-B806-98A0D536A35E}" destId="{2D4C4350-BD4A-4A8A-AAFC-5DBD3D0009C9}" srcOrd="4" destOrd="0" presId="urn:microsoft.com/office/officeart/2005/8/layout/list1"/>
    <dgm:cxn modelId="{E3A411E2-39D2-48C5-89BA-2568F2BF6FBD}" type="presParOf" srcId="{2D4C4350-BD4A-4A8A-AAFC-5DBD3D0009C9}" destId="{165D9FA2-C423-43EF-AC62-87A655C76AEF}" srcOrd="0" destOrd="0" presId="urn:microsoft.com/office/officeart/2005/8/layout/list1"/>
    <dgm:cxn modelId="{5B9E3B2C-6D3E-4C5B-B455-C58D8B6FAA1E}" type="presParOf" srcId="{2D4C4350-BD4A-4A8A-AAFC-5DBD3D0009C9}" destId="{35353484-A8BB-43EA-B84A-5F6A8C3B54F1}" srcOrd="1" destOrd="0" presId="urn:microsoft.com/office/officeart/2005/8/layout/list1"/>
    <dgm:cxn modelId="{ED06B129-42C7-4263-AEE2-76907F73117C}" type="presParOf" srcId="{B6C5D060-37C4-438F-B806-98A0D536A35E}" destId="{EB1A01C8-CB97-4D7A-A736-53F9C176C9AA}" srcOrd="5" destOrd="0" presId="urn:microsoft.com/office/officeart/2005/8/layout/list1"/>
    <dgm:cxn modelId="{F2337FA7-0079-4FBB-B409-59A81561C098}" type="presParOf" srcId="{B6C5D060-37C4-438F-B806-98A0D536A35E}" destId="{52E68848-9647-4FD7-B174-197B8D0F0E80}" srcOrd="6"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587CDB-80E2-4B25-A328-794030CCA952}"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0BC6B1A4-8665-499B-8002-26C295D4E529}">
      <dgm:prSet phldrT="[Text]"/>
      <dgm:spPr/>
      <dgm:t>
        <a:bodyPr/>
        <a:lstStyle/>
        <a:p>
          <a:pPr rtl="0"/>
          <a:r>
            <a:rPr lang="en-US" b="1" baseline="0" dirty="0" smtClean="0"/>
            <a:t>Functional Testing</a:t>
          </a:r>
          <a:endParaRPr lang="en-US" dirty="0"/>
        </a:p>
      </dgm:t>
    </dgm:pt>
    <dgm:pt modelId="{EB09C750-9CF1-45CC-B696-F9B73FE01985}" type="parTrans" cxnId="{6706EB15-4E9F-4845-B3FC-FD9630347BB5}">
      <dgm:prSet/>
      <dgm:spPr/>
      <dgm:t>
        <a:bodyPr/>
        <a:lstStyle/>
        <a:p>
          <a:endParaRPr lang="en-US"/>
        </a:p>
      </dgm:t>
    </dgm:pt>
    <dgm:pt modelId="{D6B7784A-3DA1-4793-AA25-5746148EF6CC}" type="sibTrans" cxnId="{6706EB15-4E9F-4845-B3FC-FD9630347BB5}">
      <dgm:prSet/>
      <dgm:spPr/>
      <dgm:t>
        <a:bodyPr/>
        <a:lstStyle/>
        <a:p>
          <a:endParaRPr lang="en-US"/>
        </a:p>
      </dgm:t>
    </dgm:pt>
    <dgm:pt modelId="{2A30B7EB-A845-4B8F-AAE7-9B1FD00DCE1E}">
      <dgm:prSet phldrT="[Text]"/>
      <dgm:spPr/>
      <dgm:t>
        <a:bodyPr/>
        <a:lstStyle/>
        <a:p>
          <a:pPr rtl="0"/>
          <a:r>
            <a:rPr lang="en-US" b="1" baseline="0" dirty="0" smtClean="0"/>
            <a:t>Non-Functional Testing</a:t>
          </a:r>
          <a:endParaRPr lang="en-US" dirty="0"/>
        </a:p>
      </dgm:t>
    </dgm:pt>
    <dgm:pt modelId="{929E83CD-FAB4-433A-94ED-A594DBD23CCA}" type="parTrans" cxnId="{37108B68-EAA4-4159-A30F-00B842434F3D}">
      <dgm:prSet/>
      <dgm:spPr/>
      <dgm:t>
        <a:bodyPr/>
        <a:lstStyle/>
        <a:p>
          <a:endParaRPr lang="en-US"/>
        </a:p>
      </dgm:t>
    </dgm:pt>
    <dgm:pt modelId="{4994F1B4-4A1A-4AD9-9E1B-566D75750882}" type="sibTrans" cxnId="{37108B68-EAA4-4159-A30F-00B842434F3D}">
      <dgm:prSet/>
      <dgm:spPr/>
      <dgm:t>
        <a:bodyPr/>
        <a:lstStyle/>
        <a:p>
          <a:endParaRPr lang="en-US"/>
        </a:p>
      </dgm:t>
    </dgm:pt>
    <dgm:pt modelId="{90D10843-4B17-42C4-B0EE-E1463BCE3AF1}">
      <dgm:prSet/>
      <dgm:spPr/>
      <dgm:t>
        <a:bodyPr/>
        <a:lstStyle/>
        <a:p>
          <a:pPr rtl="0"/>
          <a:r>
            <a:rPr lang="en-US" b="0" baseline="0" dirty="0" smtClean="0"/>
            <a:t>Testing based on an analysis of the specification of the functionality of a component or system.  </a:t>
          </a:r>
          <a:r>
            <a:rPr lang="en-US" b="0" i="1" baseline="0" dirty="0" smtClean="0"/>
            <a:t>-ISTQB</a:t>
          </a:r>
          <a:endParaRPr lang="en-US" dirty="0"/>
        </a:p>
      </dgm:t>
    </dgm:pt>
    <dgm:pt modelId="{55521094-31E1-4F0B-B7DF-7357C7848D37}" type="parTrans" cxnId="{3AF19DBE-EF4E-40A5-BD52-73E3ECD13D40}">
      <dgm:prSet/>
      <dgm:spPr/>
      <dgm:t>
        <a:bodyPr/>
        <a:lstStyle/>
        <a:p>
          <a:endParaRPr lang="en-US"/>
        </a:p>
      </dgm:t>
    </dgm:pt>
    <dgm:pt modelId="{8062955E-F9E7-4BD9-9111-2244449F5A62}" type="sibTrans" cxnId="{3AF19DBE-EF4E-40A5-BD52-73E3ECD13D40}">
      <dgm:prSet/>
      <dgm:spPr/>
      <dgm:t>
        <a:bodyPr/>
        <a:lstStyle/>
        <a:p>
          <a:endParaRPr lang="en-US"/>
        </a:p>
      </dgm:t>
    </dgm:pt>
    <dgm:pt modelId="{E39FC398-16E9-475D-9286-CFC7E2220111}">
      <dgm:prSet/>
      <dgm:spPr/>
      <dgm:t>
        <a:bodyPr/>
        <a:lstStyle/>
        <a:p>
          <a:pPr rtl="0"/>
          <a:r>
            <a:rPr lang="en-US" b="0" baseline="0" dirty="0" smtClean="0"/>
            <a:t>Ex1: Searching for flights on a website</a:t>
          </a:r>
          <a:endParaRPr lang="en-US" dirty="0"/>
        </a:p>
      </dgm:t>
    </dgm:pt>
    <dgm:pt modelId="{049B7BE3-8B5A-4891-A36E-A0003383D270}" type="parTrans" cxnId="{08709BB2-7BAE-439D-876D-CEC5E9272228}">
      <dgm:prSet/>
      <dgm:spPr/>
      <dgm:t>
        <a:bodyPr/>
        <a:lstStyle/>
        <a:p>
          <a:endParaRPr lang="en-US"/>
        </a:p>
      </dgm:t>
    </dgm:pt>
    <dgm:pt modelId="{8570D9C0-51BF-40A4-A709-CBB81CF08736}" type="sibTrans" cxnId="{08709BB2-7BAE-439D-876D-CEC5E9272228}">
      <dgm:prSet/>
      <dgm:spPr/>
      <dgm:t>
        <a:bodyPr/>
        <a:lstStyle/>
        <a:p>
          <a:endParaRPr lang="en-US"/>
        </a:p>
      </dgm:t>
    </dgm:pt>
    <dgm:pt modelId="{1EFBC233-E1E1-4AAF-BB8A-3A7E1B5C4106}">
      <dgm:prSet/>
      <dgm:spPr/>
      <dgm:t>
        <a:bodyPr/>
        <a:lstStyle/>
        <a:p>
          <a:pPr rtl="0"/>
          <a:r>
            <a:rPr lang="en-US" b="0" baseline="0" dirty="0" smtClean="0"/>
            <a:t>Ex2: Calculating employee pay correctly using a payroll system. </a:t>
          </a:r>
          <a:endParaRPr lang="en-US" b="0" baseline="0" dirty="0"/>
        </a:p>
      </dgm:t>
    </dgm:pt>
    <dgm:pt modelId="{AC50ACA8-CEDB-4FF9-B841-F2BF09C9E1A5}" type="parTrans" cxnId="{2817AB6E-0669-42FC-9BB6-9DA6FD337EFA}">
      <dgm:prSet/>
      <dgm:spPr/>
      <dgm:t>
        <a:bodyPr/>
        <a:lstStyle/>
        <a:p>
          <a:endParaRPr lang="en-US"/>
        </a:p>
      </dgm:t>
    </dgm:pt>
    <dgm:pt modelId="{62C1B9B4-A8B9-4448-8E09-F80EDD9A4810}" type="sibTrans" cxnId="{2817AB6E-0669-42FC-9BB6-9DA6FD337EFA}">
      <dgm:prSet/>
      <dgm:spPr/>
      <dgm:t>
        <a:bodyPr/>
        <a:lstStyle/>
        <a:p>
          <a:endParaRPr lang="en-US"/>
        </a:p>
      </dgm:t>
    </dgm:pt>
    <dgm:pt modelId="{47DDE7F0-BCFC-4D24-A178-A669F368EDCB}">
      <dgm:prSet/>
      <dgm:spPr/>
      <dgm:t>
        <a:bodyPr/>
        <a:lstStyle/>
        <a:p>
          <a:pPr rtl="0"/>
          <a:r>
            <a:rPr lang="en-US" b="0" baseline="0" dirty="0" smtClean="0"/>
            <a:t>Testing the attributes of a component or system that do not relate to functionality.</a:t>
          </a:r>
          <a:endParaRPr lang="en-US" dirty="0"/>
        </a:p>
      </dgm:t>
    </dgm:pt>
    <dgm:pt modelId="{3EE70557-805F-4CC2-8449-75FC946A5ABB}" type="parTrans" cxnId="{710560B3-1E8F-4D3F-AC58-D4148947CE03}">
      <dgm:prSet/>
      <dgm:spPr/>
      <dgm:t>
        <a:bodyPr/>
        <a:lstStyle/>
        <a:p>
          <a:endParaRPr lang="en-US"/>
        </a:p>
      </dgm:t>
    </dgm:pt>
    <dgm:pt modelId="{CC6DE1C3-20F9-487E-B525-1A8C92F3B62A}" type="sibTrans" cxnId="{710560B3-1E8F-4D3F-AC58-D4148947CE03}">
      <dgm:prSet/>
      <dgm:spPr/>
      <dgm:t>
        <a:bodyPr/>
        <a:lstStyle/>
        <a:p>
          <a:endParaRPr lang="en-US"/>
        </a:p>
      </dgm:t>
    </dgm:pt>
    <dgm:pt modelId="{6AD478F0-1CC3-4A32-BD2D-20FC05752E20}">
      <dgm:prSet/>
      <dgm:spPr/>
      <dgm:t>
        <a:bodyPr/>
        <a:lstStyle/>
        <a:p>
          <a:pPr rtl="0"/>
          <a:r>
            <a:rPr lang="en-US" b="0" baseline="0" dirty="0" smtClean="0"/>
            <a:t>e.g. reliability, efficiency, usability, maintainability and portability.</a:t>
          </a:r>
          <a:endParaRPr lang="en-US" b="0" baseline="0" dirty="0"/>
        </a:p>
      </dgm:t>
    </dgm:pt>
    <dgm:pt modelId="{5BD7F0E9-00F8-4665-9D7A-54D10FC0362A}" type="parTrans" cxnId="{A8150F82-577D-4511-AE9C-D37D7B0BEB08}">
      <dgm:prSet/>
      <dgm:spPr/>
      <dgm:t>
        <a:bodyPr/>
        <a:lstStyle/>
        <a:p>
          <a:endParaRPr lang="en-US"/>
        </a:p>
      </dgm:t>
    </dgm:pt>
    <dgm:pt modelId="{6DB5AC72-4365-4274-8C7D-337FAAD86944}" type="sibTrans" cxnId="{A8150F82-577D-4511-AE9C-D37D7B0BEB08}">
      <dgm:prSet/>
      <dgm:spPr/>
      <dgm:t>
        <a:bodyPr/>
        <a:lstStyle/>
        <a:p>
          <a:endParaRPr lang="en-US"/>
        </a:p>
      </dgm:t>
    </dgm:pt>
    <dgm:pt modelId="{84E843B3-9780-4715-8913-41C3D340C654}" type="pres">
      <dgm:prSet presAssocID="{48587CDB-80E2-4B25-A328-794030CCA952}" presName="linear" presStyleCnt="0">
        <dgm:presLayoutVars>
          <dgm:dir/>
          <dgm:animLvl val="lvl"/>
          <dgm:resizeHandles val="exact"/>
        </dgm:presLayoutVars>
      </dgm:prSet>
      <dgm:spPr/>
      <dgm:t>
        <a:bodyPr/>
        <a:lstStyle/>
        <a:p>
          <a:endParaRPr lang="en-US"/>
        </a:p>
      </dgm:t>
    </dgm:pt>
    <dgm:pt modelId="{83631973-EDB4-4E08-922F-9B56C92AA39A}" type="pres">
      <dgm:prSet presAssocID="{0BC6B1A4-8665-499B-8002-26C295D4E529}" presName="parentLin" presStyleCnt="0"/>
      <dgm:spPr/>
      <dgm:t>
        <a:bodyPr/>
        <a:lstStyle/>
        <a:p>
          <a:endParaRPr lang="en-US"/>
        </a:p>
      </dgm:t>
    </dgm:pt>
    <dgm:pt modelId="{F1CC7575-142D-48F0-899D-8A6472A49F6E}" type="pres">
      <dgm:prSet presAssocID="{0BC6B1A4-8665-499B-8002-26C295D4E529}" presName="parentLeftMargin" presStyleLbl="node1" presStyleIdx="0" presStyleCnt="2"/>
      <dgm:spPr/>
      <dgm:t>
        <a:bodyPr/>
        <a:lstStyle/>
        <a:p>
          <a:endParaRPr lang="en-US"/>
        </a:p>
      </dgm:t>
    </dgm:pt>
    <dgm:pt modelId="{06691DC7-5D9F-4707-9CC4-41BE4E65EB50}" type="pres">
      <dgm:prSet presAssocID="{0BC6B1A4-8665-499B-8002-26C295D4E529}" presName="parentText" presStyleLbl="node1" presStyleIdx="0" presStyleCnt="2">
        <dgm:presLayoutVars>
          <dgm:chMax val="0"/>
          <dgm:bulletEnabled val="1"/>
        </dgm:presLayoutVars>
      </dgm:prSet>
      <dgm:spPr/>
      <dgm:t>
        <a:bodyPr/>
        <a:lstStyle/>
        <a:p>
          <a:endParaRPr lang="en-US"/>
        </a:p>
      </dgm:t>
    </dgm:pt>
    <dgm:pt modelId="{AE73900C-B745-4D36-A74F-268805B91FC2}" type="pres">
      <dgm:prSet presAssocID="{0BC6B1A4-8665-499B-8002-26C295D4E529}" presName="negativeSpace" presStyleCnt="0"/>
      <dgm:spPr/>
      <dgm:t>
        <a:bodyPr/>
        <a:lstStyle/>
        <a:p>
          <a:endParaRPr lang="en-US"/>
        </a:p>
      </dgm:t>
    </dgm:pt>
    <dgm:pt modelId="{5D05AE13-FA7D-465C-8FBD-934EB245C78B}" type="pres">
      <dgm:prSet presAssocID="{0BC6B1A4-8665-499B-8002-26C295D4E529}" presName="childText" presStyleLbl="conFgAcc1" presStyleIdx="0" presStyleCnt="2">
        <dgm:presLayoutVars>
          <dgm:bulletEnabled val="1"/>
        </dgm:presLayoutVars>
      </dgm:prSet>
      <dgm:spPr/>
      <dgm:t>
        <a:bodyPr/>
        <a:lstStyle/>
        <a:p>
          <a:endParaRPr lang="en-US"/>
        </a:p>
      </dgm:t>
    </dgm:pt>
    <dgm:pt modelId="{A35D8F81-53D3-4875-8212-740BAB54F923}" type="pres">
      <dgm:prSet presAssocID="{D6B7784A-3DA1-4793-AA25-5746148EF6CC}" presName="spaceBetweenRectangles" presStyleCnt="0"/>
      <dgm:spPr/>
      <dgm:t>
        <a:bodyPr/>
        <a:lstStyle/>
        <a:p>
          <a:endParaRPr lang="en-US"/>
        </a:p>
      </dgm:t>
    </dgm:pt>
    <dgm:pt modelId="{72C61A0C-24E4-4A85-AF28-DE4AD8E6F674}" type="pres">
      <dgm:prSet presAssocID="{2A30B7EB-A845-4B8F-AAE7-9B1FD00DCE1E}" presName="parentLin" presStyleCnt="0"/>
      <dgm:spPr/>
      <dgm:t>
        <a:bodyPr/>
        <a:lstStyle/>
        <a:p>
          <a:endParaRPr lang="en-US"/>
        </a:p>
      </dgm:t>
    </dgm:pt>
    <dgm:pt modelId="{F9E2C120-E0DC-4E0D-8883-E6C8450CE7D3}" type="pres">
      <dgm:prSet presAssocID="{2A30B7EB-A845-4B8F-AAE7-9B1FD00DCE1E}" presName="parentLeftMargin" presStyleLbl="node1" presStyleIdx="0" presStyleCnt="2"/>
      <dgm:spPr/>
      <dgm:t>
        <a:bodyPr/>
        <a:lstStyle/>
        <a:p>
          <a:endParaRPr lang="en-US"/>
        </a:p>
      </dgm:t>
    </dgm:pt>
    <dgm:pt modelId="{CE7E4172-DE7B-4FBB-A61E-C2151D0F8A68}" type="pres">
      <dgm:prSet presAssocID="{2A30B7EB-A845-4B8F-AAE7-9B1FD00DCE1E}" presName="parentText" presStyleLbl="node1" presStyleIdx="1" presStyleCnt="2">
        <dgm:presLayoutVars>
          <dgm:chMax val="0"/>
          <dgm:bulletEnabled val="1"/>
        </dgm:presLayoutVars>
      </dgm:prSet>
      <dgm:spPr/>
      <dgm:t>
        <a:bodyPr/>
        <a:lstStyle/>
        <a:p>
          <a:endParaRPr lang="en-US"/>
        </a:p>
      </dgm:t>
    </dgm:pt>
    <dgm:pt modelId="{13626B9E-C5EE-4AFA-BAD3-3B5C468ABDBD}" type="pres">
      <dgm:prSet presAssocID="{2A30B7EB-A845-4B8F-AAE7-9B1FD00DCE1E}" presName="negativeSpace" presStyleCnt="0"/>
      <dgm:spPr/>
      <dgm:t>
        <a:bodyPr/>
        <a:lstStyle/>
        <a:p>
          <a:endParaRPr lang="en-US"/>
        </a:p>
      </dgm:t>
    </dgm:pt>
    <dgm:pt modelId="{62B97A8F-383C-4309-AF63-EE3F5642FB21}" type="pres">
      <dgm:prSet presAssocID="{2A30B7EB-A845-4B8F-AAE7-9B1FD00DCE1E}" presName="childText" presStyleLbl="conFgAcc1" presStyleIdx="1" presStyleCnt="2">
        <dgm:presLayoutVars>
          <dgm:bulletEnabled val="1"/>
        </dgm:presLayoutVars>
      </dgm:prSet>
      <dgm:spPr/>
      <dgm:t>
        <a:bodyPr/>
        <a:lstStyle/>
        <a:p>
          <a:endParaRPr lang="en-US"/>
        </a:p>
      </dgm:t>
    </dgm:pt>
  </dgm:ptLst>
  <dgm:cxnLst>
    <dgm:cxn modelId="{A8150F82-577D-4511-AE9C-D37D7B0BEB08}" srcId="{2A30B7EB-A845-4B8F-AAE7-9B1FD00DCE1E}" destId="{6AD478F0-1CC3-4A32-BD2D-20FC05752E20}" srcOrd="1" destOrd="0" parTransId="{5BD7F0E9-00F8-4665-9D7A-54D10FC0362A}" sibTransId="{6DB5AC72-4365-4274-8C7D-337FAAD86944}"/>
    <dgm:cxn modelId="{433D1E8B-F947-4508-A35E-A644D98D88C8}" type="presOf" srcId="{1EFBC233-E1E1-4AAF-BB8A-3A7E1B5C4106}" destId="{5D05AE13-FA7D-465C-8FBD-934EB245C78B}" srcOrd="0" destOrd="2" presId="urn:microsoft.com/office/officeart/2005/8/layout/list1"/>
    <dgm:cxn modelId="{DF91B23A-6669-4417-B7B2-F0A664343A5A}" type="presOf" srcId="{0BC6B1A4-8665-499B-8002-26C295D4E529}" destId="{06691DC7-5D9F-4707-9CC4-41BE4E65EB50}" srcOrd="1" destOrd="0" presId="urn:microsoft.com/office/officeart/2005/8/layout/list1"/>
    <dgm:cxn modelId="{53F1DAB7-F873-497C-B814-9C2A3FEE0C0A}" type="presOf" srcId="{E39FC398-16E9-475D-9286-CFC7E2220111}" destId="{5D05AE13-FA7D-465C-8FBD-934EB245C78B}" srcOrd="0" destOrd="1" presId="urn:microsoft.com/office/officeart/2005/8/layout/list1"/>
    <dgm:cxn modelId="{710560B3-1E8F-4D3F-AC58-D4148947CE03}" srcId="{2A30B7EB-A845-4B8F-AAE7-9B1FD00DCE1E}" destId="{47DDE7F0-BCFC-4D24-A178-A669F368EDCB}" srcOrd="0" destOrd="0" parTransId="{3EE70557-805F-4CC2-8449-75FC946A5ABB}" sibTransId="{CC6DE1C3-20F9-487E-B525-1A8C92F3B62A}"/>
    <dgm:cxn modelId="{37108B68-EAA4-4159-A30F-00B842434F3D}" srcId="{48587CDB-80E2-4B25-A328-794030CCA952}" destId="{2A30B7EB-A845-4B8F-AAE7-9B1FD00DCE1E}" srcOrd="1" destOrd="0" parTransId="{929E83CD-FAB4-433A-94ED-A594DBD23CCA}" sibTransId="{4994F1B4-4A1A-4AD9-9E1B-566D75750882}"/>
    <dgm:cxn modelId="{2817AB6E-0669-42FC-9BB6-9DA6FD337EFA}" srcId="{90D10843-4B17-42C4-B0EE-E1463BCE3AF1}" destId="{1EFBC233-E1E1-4AAF-BB8A-3A7E1B5C4106}" srcOrd="1" destOrd="0" parTransId="{AC50ACA8-CEDB-4FF9-B841-F2BF09C9E1A5}" sibTransId="{62C1B9B4-A8B9-4448-8E09-F80EDD9A4810}"/>
    <dgm:cxn modelId="{6A20EC06-AB9A-41E8-9D22-B1823A1CF8CD}" type="presOf" srcId="{0BC6B1A4-8665-499B-8002-26C295D4E529}" destId="{F1CC7575-142D-48F0-899D-8A6472A49F6E}" srcOrd="0" destOrd="0" presId="urn:microsoft.com/office/officeart/2005/8/layout/list1"/>
    <dgm:cxn modelId="{2DE023F1-7645-41A9-971D-7479525BB2B9}" type="presOf" srcId="{48587CDB-80E2-4B25-A328-794030CCA952}" destId="{84E843B3-9780-4715-8913-41C3D340C654}" srcOrd="0" destOrd="0" presId="urn:microsoft.com/office/officeart/2005/8/layout/list1"/>
    <dgm:cxn modelId="{5542C0B2-98AC-4C64-96E5-2F824F67D349}" type="presOf" srcId="{2A30B7EB-A845-4B8F-AAE7-9B1FD00DCE1E}" destId="{F9E2C120-E0DC-4E0D-8883-E6C8450CE7D3}" srcOrd="0" destOrd="0" presId="urn:microsoft.com/office/officeart/2005/8/layout/list1"/>
    <dgm:cxn modelId="{8B0F6E5B-F00D-49EE-807B-F0F0DE6B04B6}" type="presOf" srcId="{6AD478F0-1CC3-4A32-BD2D-20FC05752E20}" destId="{62B97A8F-383C-4309-AF63-EE3F5642FB21}" srcOrd="0" destOrd="1" presId="urn:microsoft.com/office/officeart/2005/8/layout/list1"/>
    <dgm:cxn modelId="{4764A35D-511C-418B-926C-1DD48D02B905}" type="presOf" srcId="{47DDE7F0-BCFC-4D24-A178-A669F368EDCB}" destId="{62B97A8F-383C-4309-AF63-EE3F5642FB21}" srcOrd="0" destOrd="0" presId="urn:microsoft.com/office/officeart/2005/8/layout/list1"/>
    <dgm:cxn modelId="{3AF19DBE-EF4E-40A5-BD52-73E3ECD13D40}" srcId="{0BC6B1A4-8665-499B-8002-26C295D4E529}" destId="{90D10843-4B17-42C4-B0EE-E1463BCE3AF1}" srcOrd="0" destOrd="0" parTransId="{55521094-31E1-4F0B-B7DF-7357C7848D37}" sibTransId="{8062955E-F9E7-4BD9-9111-2244449F5A62}"/>
    <dgm:cxn modelId="{E9E8DEFE-5D5E-40FE-B6A5-149893565B45}" type="presOf" srcId="{2A30B7EB-A845-4B8F-AAE7-9B1FD00DCE1E}" destId="{CE7E4172-DE7B-4FBB-A61E-C2151D0F8A68}" srcOrd="1" destOrd="0" presId="urn:microsoft.com/office/officeart/2005/8/layout/list1"/>
    <dgm:cxn modelId="{08709BB2-7BAE-439D-876D-CEC5E9272228}" srcId="{90D10843-4B17-42C4-B0EE-E1463BCE3AF1}" destId="{E39FC398-16E9-475D-9286-CFC7E2220111}" srcOrd="0" destOrd="0" parTransId="{049B7BE3-8B5A-4891-A36E-A0003383D270}" sibTransId="{8570D9C0-51BF-40A4-A709-CBB81CF08736}"/>
    <dgm:cxn modelId="{6706EB15-4E9F-4845-B3FC-FD9630347BB5}" srcId="{48587CDB-80E2-4B25-A328-794030CCA952}" destId="{0BC6B1A4-8665-499B-8002-26C295D4E529}" srcOrd="0" destOrd="0" parTransId="{EB09C750-9CF1-45CC-B696-F9B73FE01985}" sibTransId="{D6B7784A-3DA1-4793-AA25-5746148EF6CC}"/>
    <dgm:cxn modelId="{60B7EEA7-CAD0-41EE-828F-6071329A463F}" type="presOf" srcId="{90D10843-4B17-42C4-B0EE-E1463BCE3AF1}" destId="{5D05AE13-FA7D-465C-8FBD-934EB245C78B}" srcOrd="0" destOrd="0" presId="urn:microsoft.com/office/officeart/2005/8/layout/list1"/>
    <dgm:cxn modelId="{683F502D-78B5-410E-A995-11FD2A1537BD}" type="presParOf" srcId="{84E843B3-9780-4715-8913-41C3D340C654}" destId="{83631973-EDB4-4E08-922F-9B56C92AA39A}" srcOrd="0" destOrd="0" presId="urn:microsoft.com/office/officeart/2005/8/layout/list1"/>
    <dgm:cxn modelId="{46EFD815-0543-46F6-B730-0E92DFE70251}" type="presParOf" srcId="{83631973-EDB4-4E08-922F-9B56C92AA39A}" destId="{F1CC7575-142D-48F0-899D-8A6472A49F6E}" srcOrd="0" destOrd="0" presId="urn:microsoft.com/office/officeart/2005/8/layout/list1"/>
    <dgm:cxn modelId="{AC4BFEC7-6875-4F80-A495-A85F039D2D6D}" type="presParOf" srcId="{83631973-EDB4-4E08-922F-9B56C92AA39A}" destId="{06691DC7-5D9F-4707-9CC4-41BE4E65EB50}" srcOrd="1" destOrd="0" presId="urn:microsoft.com/office/officeart/2005/8/layout/list1"/>
    <dgm:cxn modelId="{7D47CF35-D5B3-4A23-BBB1-9133DDC3A1FA}" type="presParOf" srcId="{84E843B3-9780-4715-8913-41C3D340C654}" destId="{AE73900C-B745-4D36-A74F-268805B91FC2}" srcOrd="1" destOrd="0" presId="urn:microsoft.com/office/officeart/2005/8/layout/list1"/>
    <dgm:cxn modelId="{9DAFBD59-7106-4299-B894-8AECD937EEC3}" type="presParOf" srcId="{84E843B3-9780-4715-8913-41C3D340C654}" destId="{5D05AE13-FA7D-465C-8FBD-934EB245C78B}" srcOrd="2" destOrd="0" presId="urn:microsoft.com/office/officeart/2005/8/layout/list1"/>
    <dgm:cxn modelId="{51562A3D-ED1E-42BE-8EA1-1351B5DAEC99}" type="presParOf" srcId="{84E843B3-9780-4715-8913-41C3D340C654}" destId="{A35D8F81-53D3-4875-8212-740BAB54F923}" srcOrd="3" destOrd="0" presId="urn:microsoft.com/office/officeart/2005/8/layout/list1"/>
    <dgm:cxn modelId="{92DDB4E4-7100-4828-BE17-A78BEFC680D9}" type="presParOf" srcId="{84E843B3-9780-4715-8913-41C3D340C654}" destId="{72C61A0C-24E4-4A85-AF28-DE4AD8E6F674}" srcOrd="4" destOrd="0" presId="urn:microsoft.com/office/officeart/2005/8/layout/list1"/>
    <dgm:cxn modelId="{C888FDDE-0009-4D53-B27E-BA7A253A883E}" type="presParOf" srcId="{72C61A0C-24E4-4A85-AF28-DE4AD8E6F674}" destId="{F9E2C120-E0DC-4E0D-8883-E6C8450CE7D3}" srcOrd="0" destOrd="0" presId="urn:microsoft.com/office/officeart/2005/8/layout/list1"/>
    <dgm:cxn modelId="{D666D35C-38F9-4F26-A3CB-06CF05182AC6}" type="presParOf" srcId="{72C61A0C-24E4-4A85-AF28-DE4AD8E6F674}" destId="{CE7E4172-DE7B-4FBB-A61E-C2151D0F8A68}" srcOrd="1" destOrd="0" presId="urn:microsoft.com/office/officeart/2005/8/layout/list1"/>
    <dgm:cxn modelId="{DD7120E1-BA46-44E1-AF0A-DDA9A00874DC}" type="presParOf" srcId="{84E843B3-9780-4715-8913-41C3D340C654}" destId="{13626B9E-C5EE-4AFA-BAD3-3B5C468ABDBD}" srcOrd="5" destOrd="0" presId="urn:microsoft.com/office/officeart/2005/8/layout/list1"/>
    <dgm:cxn modelId="{58B8A6EF-42AD-4EF6-988B-527C193B2613}" type="presParOf" srcId="{84E843B3-9780-4715-8913-41C3D340C654}" destId="{62B97A8F-383C-4309-AF63-EE3F5642FB2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D664A2-C04F-4081-9E87-F39968E3D21F}"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0FCBEF68-06E4-491D-806C-B52D196C5129}">
      <dgm:prSet phldrT="[Text]" custT="1"/>
      <dgm:spPr/>
      <dgm:t>
        <a:bodyPr/>
        <a:lstStyle/>
        <a:p>
          <a:pPr rtl="0"/>
          <a:r>
            <a:rPr lang="en-US" sz="2400" b="1" baseline="0" dirty="0" smtClean="0"/>
            <a:t>Re-Testing</a:t>
          </a:r>
          <a:endParaRPr lang="en-US" sz="2400" dirty="0"/>
        </a:p>
      </dgm:t>
    </dgm:pt>
    <dgm:pt modelId="{E1C1AD0E-097E-4FA3-BCE3-0366BEBB4525}" type="parTrans" cxnId="{42960FA2-4F1D-47B6-9D8E-DBE1A5CFD3D5}">
      <dgm:prSet/>
      <dgm:spPr/>
      <dgm:t>
        <a:bodyPr/>
        <a:lstStyle/>
        <a:p>
          <a:endParaRPr lang="en-US" sz="1800"/>
        </a:p>
      </dgm:t>
    </dgm:pt>
    <dgm:pt modelId="{902A1650-9DE7-48A0-ABA8-16226E52D5CB}" type="sibTrans" cxnId="{42960FA2-4F1D-47B6-9D8E-DBE1A5CFD3D5}">
      <dgm:prSet/>
      <dgm:spPr/>
      <dgm:t>
        <a:bodyPr/>
        <a:lstStyle/>
        <a:p>
          <a:endParaRPr lang="en-US" sz="1800"/>
        </a:p>
      </dgm:t>
    </dgm:pt>
    <dgm:pt modelId="{57ED8440-D832-4BEC-A615-F822FAB45B4D}">
      <dgm:prSet phldrT="[Text]" custT="1"/>
      <dgm:spPr/>
      <dgm:t>
        <a:bodyPr/>
        <a:lstStyle/>
        <a:p>
          <a:pPr rtl="0"/>
          <a:r>
            <a:rPr lang="en-US" sz="2400" b="1" baseline="0" dirty="0" smtClean="0"/>
            <a:t>Regression Testing</a:t>
          </a:r>
          <a:endParaRPr lang="en-US" sz="2400" dirty="0"/>
        </a:p>
      </dgm:t>
    </dgm:pt>
    <dgm:pt modelId="{AF89AE75-D3EF-4575-9D35-A955C9D05831}" type="parTrans" cxnId="{906A6682-8533-4334-93E1-A02A3DEBC392}">
      <dgm:prSet/>
      <dgm:spPr/>
      <dgm:t>
        <a:bodyPr/>
        <a:lstStyle/>
        <a:p>
          <a:endParaRPr lang="en-US" sz="1800"/>
        </a:p>
      </dgm:t>
    </dgm:pt>
    <dgm:pt modelId="{0649780A-651B-4B3C-BCB7-DCE87791B1E8}" type="sibTrans" cxnId="{906A6682-8533-4334-93E1-A02A3DEBC392}">
      <dgm:prSet/>
      <dgm:spPr/>
      <dgm:t>
        <a:bodyPr/>
        <a:lstStyle/>
        <a:p>
          <a:endParaRPr lang="en-US" sz="1800"/>
        </a:p>
      </dgm:t>
    </dgm:pt>
    <dgm:pt modelId="{7F715B14-E854-4268-AE0F-4326FBCD9C6A}">
      <dgm:prSet custT="1"/>
      <dgm:spPr/>
      <dgm:t>
        <a:bodyPr/>
        <a:lstStyle/>
        <a:p>
          <a:pPr rtl="0"/>
          <a:r>
            <a:rPr lang="en-US" sz="1800" b="0" baseline="0" dirty="0" smtClean="0"/>
            <a:t>Testing of a previously tested program following modification to ensure that defects have not been introduced or uncovered in unchanged areas of the software, as a result of the changes made. It is performed when the software or its environment is changed.</a:t>
          </a:r>
          <a:endParaRPr lang="en-US" sz="1800" dirty="0"/>
        </a:p>
      </dgm:t>
    </dgm:pt>
    <dgm:pt modelId="{96C058A2-B6D8-4BE6-8961-DCD53BFACFDB}" type="parTrans" cxnId="{77D26B02-B37F-4A00-B6E1-A4850268082D}">
      <dgm:prSet/>
      <dgm:spPr/>
      <dgm:t>
        <a:bodyPr/>
        <a:lstStyle/>
        <a:p>
          <a:endParaRPr lang="en-US" sz="1800"/>
        </a:p>
      </dgm:t>
    </dgm:pt>
    <dgm:pt modelId="{5F05D8F6-5E3B-4316-B1C5-DFDAA33E3CF3}" type="sibTrans" cxnId="{77D26B02-B37F-4A00-B6E1-A4850268082D}">
      <dgm:prSet/>
      <dgm:spPr/>
      <dgm:t>
        <a:bodyPr/>
        <a:lstStyle/>
        <a:p>
          <a:endParaRPr lang="en-US" sz="1800"/>
        </a:p>
      </dgm:t>
    </dgm:pt>
    <dgm:pt modelId="{694B5276-FF44-4175-879D-A52E78338768}">
      <dgm:prSet custT="1"/>
      <dgm:spPr/>
      <dgm:t>
        <a:bodyPr/>
        <a:lstStyle/>
        <a:p>
          <a:pPr rtl="0"/>
          <a:r>
            <a:rPr lang="en-US" sz="1800" b="0" baseline="0" dirty="0" smtClean="0"/>
            <a:t>Re-Testing is also known as Confirmation Testing.</a:t>
          </a:r>
          <a:endParaRPr lang="en-US" sz="1800" dirty="0"/>
        </a:p>
      </dgm:t>
    </dgm:pt>
    <dgm:pt modelId="{F92AD5CC-EAB4-4814-A8C3-698C468C5CC5}" type="sibTrans" cxnId="{E99A62E9-00D7-4975-8C1E-E1A89A24B635}">
      <dgm:prSet/>
      <dgm:spPr/>
      <dgm:t>
        <a:bodyPr/>
        <a:lstStyle/>
        <a:p>
          <a:endParaRPr lang="en-US" sz="1800"/>
        </a:p>
      </dgm:t>
    </dgm:pt>
    <dgm:pt modelId="{7C1BD3CB-D35A-4496-B5AB-76035DF86F33}" type="parTrans" cxnId="{E99A62E9-00D7-4975-8C1E-E1A89A24B635}">
      <dgm:prSet/>
      <dgm:spPr/>
      <dgm:t>
        <a:bodyPr/>
        <a:lstStyle/>
        <a:p>
          <a:endParaRPr lang="en-US" sz="1800"/>
        </a:p>
      </dgm:t>
    </dgm:pt>
    <dgm:pt modelId="{61A78C03-CB16-48EA-B485-B213AB28CAD6}">
      <dgm:prSet custT="1"/>
      <dgm:spPr/>
      <dgm:t>
        <a:bodyPr/>
        <a:lstStyle/>
        <a:p>
          <a:pPr rtl="0"/>
          <a:r>
            <a:rPr lang="en-US" sz="1800" b="0" baseline="0" dirty="0" smtClean="0"/>
            <a:t>Testing that runs test cases that failed the last time they were run, in order to verify the success of corrective actions.</a:t>
          </a:r>
          <a:endParaRPr lang="en-US" sz="1800" dirty="0"/>
        </a:p>
      </dgm:t>
    </dgm:pt>
    <dgm:pt modelId="{AEF87CAC-ACCD-4BD1-A1C0-85B634DE9BD1}" type="sibTrans" cxnId="{8273EAFB-7ADB-432E-B148-7E2F426CDEBB}">
      <dgm:prSet/>
      <dgm:spPr/>
      <dgm:t>
        <a:bodyPr/>
        <a:lstStyle/>
        <a:p>
          <a:endParaRPr lang="en-US" sz="1800"/>
        </a:p>
      </dgm:t>
    </dgm:pt>
    <dgm:pt modelId="{4A849F88-F9B1-470E-A8D0-F8526EE7ADE2}" type="parTrans" cxnId="{8273EAFB-7ADB-432E-B148-7E2F426CDEBB}">
      <dgm:prSet/>
      <dgm:spPr/>
      <dgm:t>
        <a:bodyPr/>
        <a:lstStyle/>
        <a:p>
          <a:endParaRPr lang="en-US" sz="1800"/>
        </a:p>
      </dgm:t>
    </dgm:pt>
    <dgm:pt modelId="{96201C81-2D3A-4756-9DD6-630EB06B01EC}" type="pres">
      <dgm:prSet presAssocID="{01D664A2-C04F-4081-9E87-F39968E3D21F}" presName="linear" presStyleCnt="0">
        <dgm:presLayoutVars>
          <dgm:dir/>
          <dgm:animLvl val="lvl"/>
          <dgm:resizeHandles val="exact"/>
        </dgm:presLayoutVars>
      </dgm:prSet>
      <dgm:spPr/>
      <dgm:t>
        <a:bodyPr/>
        <a:lstStyle/>
        <a:p>
          <a:endParaRPr lang="en-US"/>
        </a:p>
      </dgm:t>
    </dgm:pt>
    <dgm:pt modelId="{C5CB9D2D-35A5-452B-9C85-FF1C2649C128}" type="pres">
      <dgm:prSet presAssocID="{0FCBEF68-06E4-491D-806C-B52D196C5129}" presName="parentLin" presStyleCnt="0"/>
      <dgm:spPr/>
      <dgm:t>
        <a:bodyPr/>
        <a:lstStyle/>
        <a:p>
          <a:endParaRPr lang="en-US"/>
        </a:p>
      </dgm:t>
    </dgm:pt>
    <dgm:pt modelId="{363A8932-4FB8-4D40-BFE9-0FB9A26CAB78}" type="pres">
      <dgm:prSet presAssocID="{0FCBEF68-06E4-491D-806C-B52D196C5129}" presName="parentLeftMargin" presStyleLbl="node1" presStyleIdx="0" presStyleCnt="2"/>
      <dgm:spPr/>
      <dgm:t>
        <a:bodyPr/>
        <a:lstStyle/>
        <a:p>
          <a:endParaRPr lang="en-US"/>
        </a:p>
      </dgm:t>
    </dgm:pt>
    <dgm:pt modelId="{6F95A6DA-771C-4246-9E6B-F2681A26CEC7}" type="pres">
      <dgm:prSet presAssocID="{0FCBEF68-06E4-491D-806C-B52D196C5129}" presName="parentText" presStyleLbl="node1" presStyleIdx="0" presStyleCnt="2">
        <dgm:presLayoutVars>
          <dgm:chMax val="0"/>
          <dgm:bulletEnabled val="1"/>
        </dgm:presLayoutVars>
      </dgm:prSet>
      <dgm:spPr/>
      <dgm:t>
        <a:bodyPr/>
        <a:lstStyle/>
        <a:p>
          <a:endParaRPr lang="en-US"/>
        </a:p>
      </dgm:t>
    </dgm:pt>
    <dgm:pt modelId="{FFB2A146-DF4F-4712-B04E-C4CC67619854}" type="pres">
      <dgm:prSet presAssocID="{0FCBEF68-06E4-491D-806C-B52D196C5129}" presName="negativeSpace" presStyleCnt="0"/>
      <dgm:spPr/>
      <dgm:t>
        <a:bodyPr/>
        <a:lstStyle/>
        <a:p>
          <a:endParaRPr lang="en-US"/>
        </a:p>
      </dgm:t>
    </dgm:pt>
    <dgm:pt modelId="{EC5A059A-C7D5-4D89-B1A1-824211BD56E5}" type="pres">
      <dgm:prSet presAssocID="{0FCBEF68-06E4-491D-806C-B52D196C5129}" presName="childText" presStyleLbl="conFgAcc1" presStyleIdx="0" presStyleCnt="2">
        <dgm:presLayoutVars>
          <dgm:bulletEnabled val="1"/>
        </dgm:presLayoutVars>
      </dgm:prSet>
      <dgm:spPr/>
      <dgm:t>
        <a:bodyPr/>
        <a:lstStyle/>
        <a:p>
          <a:endParaRPr lang="en-US"/>
        </a:p>
      </dgm:t>
    </dgm:pt>
    <dgm:pt modelId="{C606F753-A156-4962-9102-91043E441C9B}" type="pres">
      <dgm:prSet presAssocID="{902A1650-9DE7-48A0-ABA8-16226E52D5CB}" presName="spaceBetweenRectangles" presStyleCnt="0"/>
      <dgm:spPr/>
      <dgm:t>
        <a:bodyPr/>
        <a:lstStyle/>
        <a:p>
          <a:endParaRPr lang="en-US"/>
        </a:p>
      </dgm:t>
    </dgm:pt>
    <dgm:pt modelId="{42268D05-2B32-43A1-B907-71A41F32483C}" type="pres">
      <dgm:prSet presAssocID="{57ED8440-D832-4BEC-A615-F822FAB45B4D}" presName="parentLin" presStyleCnt="0"/>
      <dgm:spPr/>
      <dgm:t>
        <a:bodyPr/>
        <a:lstStyle/>
        <a:p>
          <a:endParaRPr lang="en-US"/>
        </a:p>
      </dgm:t>
    </dgm:pt>
    <dgm:pt modelId="{F50A42DE-4B08-46B1-B8D7-69561E5041B4}" type="pres">
      <dgm:prSet presAssocID="{57ED8440-D832-4BEC-A615-F822FAB45B4D}" presName="parentLeftMargin" presStyleLbl="node1" presStyleIdx="0" presStyleCnt="2"/>
      <dgm:spPr/>
      <dgm:t>
        <a:bodyPr/>
        <a:lstStyle/>
        <a:p>
          <a:endParaRPr lang="en-US"/>
        </a:p>
      </dgm:t>
    </dgm:pt>
    <dgm:pt modelId="{398F6D6C-D5E6-47F5-B2F5-A4D740E0EA16}" type="pres">
      <dgm:prSet presAssocID="{57ED8440-D832-4BEC-A615-F822FAB45B4D}" presName="parentText" presStyleLbl="node1" presStyleIdx="1" presStyleCnt="2">
        <dgm:presLayoutVars>
          <dgm:chMax val="0"/>
          <dgm:bulletEnabled val="1"/>
        </dgm:presLayoutVars>
      </dgm:prSet>
      <dgm:spPr/>
      <dgm:t>
        <a:bodyPr/>
        <a:lstStyle/>
        <a:p>
          <a:endParaRPr lang="en-US"/>
        </a:p>
      </dgm:t>
    </dgm:pt>
    <dgm:pt modelId="{F68944F4-1455-4A57-BF97-71EBEDFE4616}" type="pres">
      <dgm:prSet presAssocID="{57ED8440-D832-4BEC-A615-F822FAB45B4D}" presName="negativeSpace" presStyleCnt="0"/>
      <dgm:spPr/>
      <dgm:t>
        <a:bodyPr/>
        <a:lstStyle/>
        <a:p>
          <a:endParaRPr lang="en-US"/>
        </a:p>
      </dgm:t>
    </dgm:pt>
    <dgm:pt modelId="{892DA0F5-0DAF-44EC-961E-C2BAC8139C10}" type="pres">
      <dgm:prSet presAssocID="{57ED8440-D832-4BEC-A615-F822FAB45B4D}" presName="childText" presStyleLbl="conFgAcc1" presStyleIdx="1" presStyleCnt="2">
        <dgm:presLayoutVars>
          <dgm:bulletEnabled val="1"/>
        </dgm:presLayoutVars>
      </dgm:prSet>
      <dgm:spPr/>
      <dgm:t>
        <a:bodyPr/>
        <a:lstStyle/>
        <a:p>
          <a:endParaRPr lang="en-US"/>
        </a:p>
      </dgm:t>
    </dgm:pt>
  </dgm:ptLst>
  <dgm:cxnLst>
    <dgm:cxn modelId="{8273EAFB-7ADB-432E-B148-7E2F426CDEBB}" srcId="{0FCBEF68-06E4-491D-806C-B52D196C5129}" destId="{61A78C03-CB16-48EA-B485-B213AB28CAD6}" srcOrd="0" destOrd="0" parTransId="{4A849F88-F9B1-470E-A8D0-F8526EE7ADE2}" sibTransId="{AEF87CAC-ACCD-4BD1-A1C0-85B634DE9BD1}"/>
    <dgm:cxn modelId="{42960FA2-4F1D-47B6-9D8E-DBE1A5CFD3D5}" srcId="{01D664A2-C04F-4081-9E87-F39968E3D21F}" destId="{0FCBEF68-06E4-491D-806C-B52D196C5129}" srcOrd="0" destOrd="0" parTransId="{E1C1AD0E-097E-4FA3-BCE3-0366BEBB4525}" sibTransId="{902A1650-9DE7-48A0-ABA8-16226E52D5CB}"/>
    <dgm:cxn modelId="{C7FADA7B-5CBC-4717-AB1E-2996B33806C5}" type="presOf" srcId="{57ED8440-D832-4BEC-A615-F822FAB45B4D}" destId="{398F6D6C-D5E6-47F5-B2F5-A4D740E0EA16}" srcOrd="1" destOrd="0" presId="urn:microsoft.com/office/officeart/2005/8/layout/list1"/>
    <dgm:cxn modelId="{CD616D69-F02B-4AA7-B400-79A6621699E3}" type="presOf" srcId="{7F715B14-E854-4268-AE0F-4326FBCD9C6A}" destId="{892DA0F5-0DAF-44EC-961E-C2BAC8139C10}" srcOrd="0" destOrd="0" presId="urn:microsoft.com/office/officeart/2005/8/layout/list1"/>
    <dgm:cxn modelId="{97A64C90-7296-4AB8-BF55-35A18ED9D5DE}" type="presOf" srcId="{61A78C03-CB16-48EA-B485-B213AB28CAD6}" destId="{EC5A059A-C7D5-4D89-B1A1-824211BD56E5}" srcOrd="0" destOrd="0" presId="urn:microsoft.com/office/officeart/2005/8/layout/list1"/>
    <dgm:cxn modelId="{40B84467-DD1A-400E-9230-F2EF167C2121}" type="presOf" srcId="{0FCBEF68-06E4-491D-806C-B52D196C5129}" destId="{6F95A6DA-771C-4246-9E6B-F2681A26CEC7}" srcOrd="1" destOrd="0" presId="urn:microsoft.com/office/officeart/2005/8/layout/list1"/>
    <dgm:cxn modelId="{906A6682-8533-4334-93E1-A02A3DEBC392}" srcId="{01D664A2-C04F-4081-9E87-F39968E3D21F}" destId="{57ED8440-D832-4BEC-A615-F822FAB45B4D}" srcOrd="1" destOrd="0" parTransId="{AF89AE75-D3EF-4575-9D35-A955C9D05831}" sibTransId="{0649780A-651B-4B3C-BCB7-DCE87791B1E8}"/>
    <dgm:cxn modelId="{BB8766E5-11A7-4DA8-82FE-97A25FB7C0DA}" type="presOf" srcId="{694B5276-FF44-4175-879D-A52E78338768}" destId="{EC5A059A-C7D5-4D89-B1A1-824211BD56E5}" srcOrd="0" destOrd="1" presId="urn:microsoft.com/office/officeart/2005/8/layout/list1"/>
    <dgm:cxn modelId="{20DBDFD5-2334-465A-B3D7-07D066FD1C20}" type="presOf" srcId="{57ED8440-D832-4BEC-A615-F822FAB45B4D}" destId="{F50A42DE-4B08-46B1-B8D7-69561E5041B4}" srcOrd="0" destOrd="0" presId="urn:microsoft.com/office/officeart/2005/8/layout/list1"/>
    <dgm:cxn modelId="{14BEE0AE-0CC1-4223-BCC8-34D846630BA8}" type="presOf" srcId="{01D664A2-C04F-4081-9E87-F39968E3D21F}" destId="{96201C81-2D3A-4756-9DD6-630EB06B01EC}" srcOrd="0" destOrd="0" presId="urn:microsoft.com/office/officeart/2005/8/layout/list1"/>
    <dgm:cxn modelId="{E99A62E9-00D7-4975-8C1E-E1A89A24B635}" srcId="{0FCBEF68-06E4-491D-806C-B52D196C5129}" destId="{694B5276-FF44-4175-879D-A52E78338768}" srcOrd="1" destOrd="0" parTransId="{7C1BD3CB-D35A-4496-B5AB-76035DF86F33}" sibTransId="{F92AD5CC-EAB4-4814-A8C3-698C468C5CC5}"/>
    <dgm:cxn modelId="{77D26B02-B37F-4A00-B6E1-A4850268082D}" srcId="{57ED8440-D832-4BEC-A615-F822FAB45B4D}" destId="{7F715B14-E854-4268-AE0F-4326FBCD9C6A}" srcOrd="0" destOrd="0" parTransId="{96C058A2-B6D8-4BE6-8961-DCD53BFACFDB}" sibTransId="{5F05D8F6-5E3B-4316-B1C5-DFDAA33E3CF3}"/>
    <dgm:cxn modelId="{8B1FB671-0168-41A5-B438-ED2ADE908525}" type="presOf" srcId="{0FCBEF68-06E4-491D-806C-B52D196C5129}" destId="{363A8932-4FB8-4D40-BFE9-0FB9A26CAB78}" srcOrd="0" destOrd="0" presId="urn:microsoft.com/office/officeart/2005/8/layout/list1"/>
    <dgm:cxn modelId="{5D2D65CB-DF53-47F3-830F-BAD8FE4CCA3D}" type="presParOf" srcId="{96201C81-2D3A-4756-9DD6-630EB06B01EC}" destId="{C5CB9D2D-35A5-452B-9C85-FF1C2649C128}" srcOrd="0" destOrd="0" presId="urn:microsoft.com/office/officeart/2005/8/layout/list1"/>
    <dgm:cxn modelId="{222F7E60-6982-4BC7-BD60-84FFC2A71F85}" type="presParOf" srcId="{C5CB9D2D-35A5-452B-9C85-FF1C2649C128}" destId="{363A8932-4FB8-4D40-BFE9-0FB9A26CAB78}" srcOrd="0" destOrd="0" presId="urn:microsoft.com/office/officeart/2005/8/layout/list1"/>
    <dgm:cxn modelId="{483C8051-4C10-4F14-B6DD-D63CA5E965A9}" type="presParOf" srcId="{C5CB9D2D-35A5-452B-9C85-FF1C2649C128}" destId="{6F95A6DA-771C-4246-9E6B-F2681A26CEC7}" srcOrd="1" destOrd="0" presId="urn:microsoft.com/office/officeart/2005/8/layout/list1"/>
    <dgm:cxn modelId="{71F65BB7-1260-48F5-B971-9E1F4B608B2C}" type="presParOf" srcId="{96201C81-2D3A-4756-9DD6-630EB06B01EC}" destId="{FFB2A146-DF4F-4712-B04E-C4CC67619854}" srcOrd="1" destOrd="0" presId="urn:microsoft.com/office/officeart/2005/8/layout/list1"/>
    <dgm:cxn modelId="{3368008B-A2F1-4464-A5D8-CD755CEC2A90}" type="presParOf" srcId="{96201C81-2D3A-4756-9DD6-630EB06B01EC}" destId="{EC5A059A-C7D5-4D89-B1A1-824211BD56E5}" srcOrd="2" destOrd="0" presId="urn:microsoft.com/office/officeart/2005/8/layout/list1"/>
    <dgm:cxn modelId="{A04D8A07-2C43-468A-8E0E-D49E40D9FF5A}" type="presParOf" srcId="{96201C81-2D3A-4756-9DD6-630EB06B01EC}" destId="{C606F753-A156-4962-9102-91043E441C9B}" srcOrd="3" destOrd="0" presId="urn:microsoft.com/office/officeart/2005/8/layout/list1"/>
    <dgm:cxn modelId="{7B6E6CDF-4B1B-432A-A56D-56A087BFC5D6}" type="presParOf" srcId="{96201C81-2D3A-4756-9DD6-630EB06B01EC}" destId="{42268D05-2B32-43A1-B907-71A41F32483C}" srcOrd="4" destOrd="0" presId="urn:microsoft.com/office/officeart/2005/8/layout/list1"/>
    <dgm:cxn modelId="{73D3D3AD-466C-4E34-B4D3-84EB854E5EEF}" type="presParOf" srcId="{42268D05-2B32-43A1-B907-71A41F32483C}" destId="{F50A42DE-4B08-46B1-B8D7-69561E5041B4}" srcOrd="0" destOrd="0" presId="urn:microsoft.com/office/officeart/2005/8/layout/list1"/>
    <dgm:cxn modelId="{706ACF5B-BF6E-4571-AAF4-B800A275D07A}" type="presParOf" srcId="{42268D05-2B32-43A1-B907-71A41F32483C}" destId="{398F6D6C-D5E6-47F5-B2F5-A4D740E0EA16}" srcOrd="1" destOrd="0" presId="urn:microsoft.com/office/officeart/2005/8/layout/list1"/>
    <dgm:cxn modelId="{EF0ACED4-B48E-44B6-8BB8-724C79E566CD}" type="presParOf" srcId="{96201C81-2D3A-4756-9DD6-630EB06B01EC}" destId="{F68944F4-1455-4A57-BF97-71EBEDFE4616}" srcOrd="5" destOrd="0" presId="urn:microsoft.com/office/officeart/2005/8/layout/list1"/>
    <dgm:cxn modelId="{76C103AC-1E14-4166-BC98-CC9CD2A6AB58}" type="presParOf" srcId="{96201C81-2D3A-4756-9DD6-630EB06B01EC}" destId="{892DA0F5-0DAF-44EC-961E-C2BAC8139C10}" srcOrd="6"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4345AE-8036-4CD2-9F25-0BDF23A17A5E}" type="doc">
      <dgm:prSet loTypeId="urn:microsoft.com/office/officeart/2005/8/layout/list1" loCatId="list" qsTypeId="urn:microsoft.com/office/officeart/2005/8/quickstyle/simple5" qsCatId="simple" csTypeId="urn:microsoft.com/office/officeart/2005/8/colors/colorful1" csCatId="colorful" phldr="1"/>
      <dgm:spPr/>
      <dgm:t>
        <a:bodyPr/>
        <a:lstStyle/>
        <a:p>
          <a:endParaRPr lang="en-US"/>
        </a:p>
      </dgm:t>
    </dgm:pt>
    <dgm:pt modelId="{78B24FB8-0BC6-4906-A3A5-E0058EB40686}">
      <dgm:prSet phldrT="[Text]" custT="1"/>
      <dgm:spPr/>
      <dgm:t>
        <a:bodyPr/>
        <a:lstStyle/>
        <a:p>
          <a:r>
            <a:rPr lang="en-US" sz="2400" b="1" dirty="0" smtClean="0"/>
            <a:t>Smoke Testing</a:t>
          </a:r>
          <a:endParaRPr lang="en-US" sz="2400" dirty="0"/>
        </a:p>
      </dgm:t>
    </dgm:pt>
    <dgm:pt modelId="{322D821A-9794-4A0F-ABF5-3B0587883B5D}" type="parTrans" cxnId="{5853DA0D-7D1B-4FDF-A5E7-C7EECA96CA07}">
      <dgm:prSet/>
      <dgm:spPr/>
      <dgm:t>
        <a:bodyPr/>
        <a:lstStyle/>
        <a:p>
          <a:endParaRPr lang="en-US"/>
        </a:p>
      </dgm:t>
    </dgm:pt>
    <dgm:pt modelId="{2A6D492A-79DA-4D0E-B736-5439C40C7636}" type="sibTrans" cxnId="{5853DA0D-7D1B-4FDF-A5E7-C7EECA96CA07}">
      <dgm:prSet/>
      <dgm:spPr/>
      <dgm:t>
        <a:bodyPr/>
        <a:lstStyle/>
        <a:p>
          <a:endParaRPr lang="en-US"/>
        </a:p>
      </dgm:t>
    </dgm:pt>
    <dgm:pt modelId="{99FD51D8-5731-4DC4-ABAA-3C9F4A3F076F}">
      <dgm:prSet phldrT="[Text]" custT="1"/>
      <dgm:spPr/>
      <dgm:t>
        <a:bodyPr/>
        <a:lstStyle/>
        <a:p>
          <a:pPr>
            <a:spcAft>
              <a:spcPts val="600"/>
            </a:spcAft>
          </a:pPr>
          <a:r>
            <a:rPr lang="en-US" sz="1800" b="0" dirty="0" smtClean="0"/>
            <a:t>It is performed to ascertain that the critical functionalities of the program is working fine.</a:t>
          </a:r>
          <a:endParaRPr lang="en-US" sz="1800" b="0" dirty="0"/>
        </a:p>
      </dgm:t>
    </dgm:pt>
    <dgm:pt modelId="{60B0A65A-00C4-48E7-9148-EA432E90D619}" type="parTrans" cxnId="{D20A0DED-E10E-4D9E-8454-06C4D44B6FFD}">
      <dgm:prSet/>
      <dgm:spPr/>
      <dgm:t>
        <a:bodyPr/>
        <a:lstStyle/>
        <a:p>
          <a:endParaRPr lang="en-US"/>
        </a:p>
      </dgm:t>
    </dgm:pt>
    <dgm:pt modelId="{0750FF7D-134C-438C-BCA3-DB9BF7E316E0}" type="sibTrans" cxnId="{D20A0DED-E10E-4D9E-8454-06C4D44B6FFD}">
      <dgm:prSet/>
      <dgm:spPr/>
      <dgm:t>
        <a:bodyPr/>
        <a:lstStyle/>
        <a:p>
          <a:endParaRPr lang="en-US"/>
        </a:p>
      </dgm:t>
    </dgm:pt>
    <dgm:pt modelId="{EF297FDA-F468-420C-9FD1-91EFE57341C9}">
      <dgm:prSet custT="1"/>
      <dgm:spPr/>
      <dgm:t>
        <a:bodyPr/>
        <a:lstStyle/>
        <a:p>
          <a:pPr>
            <a:spcAft>
              <a:spcPts val="600"/>
            </a:spcAft>
          </a:pPr>
          <a:r>
            <a:rPr lang="en-US" sz="1800" b="0" dirty="0" smtClean="0"/>
            <a:t>In Smoke Testing, the test cases chosen cover the most important functionality or component of the system.</a:t>
          </a:r>
          <a:endParaRPr lang="en-US" sz="1800" b="0" dirty="0"/>
        </a:p>
      </dgm:t>
    </dgm:pt>
    <dgm:pt modelId="{7F5EFA01-8921-4436-B80A-6B96B54716E3}" type="parTrans" cxnId="{4E7C3A8A-6733-4E9A-9D49-980B18F5480C}">
      <dgm:prSet/>
      <dgm:spPr/>
      <dgm:t>
        <a:bodyPr/>
        <a:lstStyle/>
        <a:p>
          <a:endParaRPr lang="en-US"/>
        </a:p>
      </dgm:t>
    </dgm:pt>
    <dgm:pt modelId="{DF91E0C1-9155-400E-85E6-50E380AE6F54}" type="sibTrans" cxnId="{4E7C3A8A-6733-4E9A-9D49-980B18F5480C}">
      <dgm:prSet/>
      <dgm:spPr/>
      <dgm:t>
        <a:bodyPr/>
        <a:lstStyle/>
        <a:p>
          <a:endParaRPr lang="en-US"/>
        </a:p>
      </dgm:t>
    </dgm:pt>
    <dgm:pt modelId="{B62630E1-35A6-4ACB-B2D2-AD6D2AA189BB}">
      <dgm:prSet phldrT="[Text]" custT="1"/>
      <dgm:spPr/>
      <dgm:t>
        <a:bodyPr/>
        <a:lstStyle/>
        <a:p>
          <a:pPr>
            <a:spcAft>
              <a:spcPts val="600"/>
            </a:spcAft>
          </a:pPr>
          <a:r>
            <a:rPr lang="en-US" sz="1800" b="0" dirty="0" smtClean="0"/>
            <a:t>It is executed "before" any detailed functional or regression tests are executed on the software build.</a:t>
          </a:r>
          <a:endParaRPr lang="en-US" sz="1800" b="0" dirty="0"/>
        </a:p>
      </dgm:t>
    </dgm:pt>
    <dgm:pt modelId="{71199DBE-BE86-4760-8A70-5EE5E99B12F8}" type="parTrans" cxnId="{7410E652-0A98-4BBB-885E-B3903C321A5F}">
      <dgm:prSet/>
      <dgm:spPr/>
      <dgm:t>
        <a:bodyPr/>
        <a:lstStyle/>
        <a:p>
          <a:endParaRPr lang="en-US"/>
        </a:p>
      </dgm:t>
    </dgm:pt>
    <dgm:pt modelId="{A86AC8A5-4CF6-47C9-835E-5606FC9A1605}" type="sibTrans" cxnId="{7410E652-0A98-4BBB-885E-B3903C321A5F}">
      <dgm:prSet/>
      <dgm:spPr/>
      <dgm:t>
        <a:bodyPr/>
        <a:lstStyle/>
        <a:p>
          <a:endParaRPr lang="en-US"/>
        </a:p>
      </dgm:t>
    </dgm:pt>
    <dgm:pt modelId="{C6E089A6-6877-4279-A648-649F8BB93E1F}">
      <dgm:prSet custT="1"/>
      <dgm:spPr/>
      <dgm:t>
        <a:bodyPr/>
        <a:lstStyle/>
        <a:p>
          <a:pPr>
            <a:spcAft>
              <a:spcPts val="600"/>
            </a:spcAft>
          </a:pPr>
          <a:r>
            <a:rPr lang="en-US" sz="1800" b="0" dirty="0" smtClean="0"/>
            <a:t> The objective is not to perform exhaustive testing, but to verify that the critical functionalities of the system is working fine.</a:t>
          </a:r>
          <a:endParaRPr lang="en-US" sz="1800" b="0" dirty="0"/>
        </a:p>
      </dgm:t>
    </dgm:pt>
    <dgm:pt modelId="{A806D1AB-13C2-4DF3-9A2E-E47E2CC77342}" type="parTrans" cxnId="{6641C32E-5A37-405A-B61E-61352CFE9E87}">
      <dgm:prSet/>
      <dgm:spPr/>
      <dgm:t>
        <a:bodyPr/>
        <a:lstStyle/>
        <a:p>
          <a:endParaRPr lang="en-US"/>
        </a:p>
      </dgm:t>
    </dgm:pt>
    <dgm:pt modelId="{04C1A663-57DB-465E-A32E-1D89AC0BD456}" type="sibTrans" cxnId="{6641C32E-5A37-405A-B61E-61352CFE9E87}">
      <dgm:prSet/>
      <dgm:spPr/>
      <dgm:t>
        <a:bodyPr/>
        <a:lstStyle/>
        <a:p>
          <a:endParaRPr lang="en-US"/>
        </a:p>
      </dgm:t>
    </dgm:pt>
    <dgm:pt modelId="{E8E2E1CB-342D-4FA8-8633-CEA2845F194A}">
      <dgm:prSet custT="1"/>
      <dgm:spPr/>
      <dgm:t>
        <a:bodyPr/>
        <a:lstStyle/>
        <a:p>
          <a:pPr>
            <a:spcAft>
              <a:spcPts val="600"/>
            </a:spcAft>
          </a:pPr>
          <a:r>
            <a:rPr lang="en-US" sz="1800" b="0" dirty="0" smtClean="0"/>
            <a:t>For Example a typical smoke test would be – Verify that the application launches successfully, Check that the GUI is responsive ... etc.</a:t>
          </a:r>
          <a:endParaRPr lang="en-US" sz="1800" b="0" dirty="0"/>
        </a:p>
      </dgm:t>
    </dgm:pt>
    <dgm:pt modelId="{D7C9F74B-3BF9-477E-9875-82B0ABCFDED4}" type="parTrans" cxnId="{32403197-FC74-4D25-A258-D7572EBBBD74}">
      <dgm:prSet/>
      <dgm:spPr/>
      <dgm:t>
        <a:bodyPr/>
        <a:lstStyle/>
        <a:p>
          <a:endParaRPr lang="en-US"/>
        </a:p>
      </dgm:t>
    </dgm:pt>
    <dgm:pt modelId="{4BEE9420-56F2-4607-BE5B-74E32C684581}" type="sibTrans" cxnId="{32403197-FC74-4D25-A258-D7572EBBBD74}">
      <dgm:prSet/>
      <dgm:spPr/>
      <dgm:t>
        <a:bodyPr/>
        <a:lstStyle/>
        <a:p>
          <a:endParaRPr lang="en-US"/>
        </a:p>
      </dgm:t>
    </dgm:pt>
    <dgm:pt modelId="{224F448B-E9CA-4B97-9CB5-9FBDC11DF0C2}">
      <dgm:prSet phldrT="[Text]" custT="1"/>
      <dgm:spPr/>
      <dgm:t>
        <a:bodyPr/>
        <a:lstStyle/>
        <a:p>
          <a:pPr>
            <a:spcAft>
              <a:spcPts val="600"/>
            </a:spcAft>
          </a:pPr>
          <a:r>
            <a:rPr lang="en-US" sz="1800" b="0" dirty="0" smtClean="0"/>
            <a:t>Purpose is to reject a badly broken application, so that the QA team does not waste time installing and testing the software application.</a:t>
          </a:r>
          <a:endParaRPr lang="en-US" sz="1800" b="0" dirty="0"/>
        </a:p>
      </dgm:t>
    </dgm:pt>
    <dgm:pt modelId="{129292D4-A512-4D1D-9A10-E17190D9BFB2}" type="parTrans" cxnId="{9B57C588-42ED-4CF5-803F-D4119F956AE3}">
      <dgm:prSet/>
      <dgm:spPr/>
      <dgm:t>
        <a:bodyPr/>
        <a:lstStyle/>
        <a:p>
          <a:endParaRPr lang="en-US"/>
        </a:p>
      </dgm:t>
    </dgm:pt>
    <dgm:pt modelId="{BE0E82DA-9FA1-4804-9D56-72224345A30F}" type="sibTrans" cxnId="{9B57C588-42ED-4CF5-803F-D4119F956AE3}">
      <dgm:prSet/>
      <dgm:spPr/>
      <dgm:t>
        <a:bodyPr/>
        <a:lstStyle/>
        <a:p>
          <a:endParaRPr lang="en-US"/>
        </a:p>
      </dgm:t>
    </dgm:pt>
    <dgm:pt modelId="{A5A0D16C-957F-4D14-937D-9674B89B53FF}" type="pres">
      <dgm:prSet presAssocID="{FF4345AE-8036-4CD2-9F25-0BDF23A17A5E}" presName="linear" presStyleCnt="0">
        <dgm:presLayoutVars>
          <dgm:dir/>
          <dgm:animLvl val="lvl"/>
          <dgm:resizeHandles val="exact"/>
        </dgm:presLayoutVars>
      </dgm:prSet>
      <dgm:spPr/>
      <dgm:t>
        <a:bodyPr/>
        <a:lstStyle/>
        <a:p>
          <a:endParaRPr lang="en-US"/>
        </a:p>
      </dgm:t>
    </dgm:pt>
    <dgm:pt modelId="{3FCDAF92-2E1C-45BF-98A9-D75B19D452FB}" type="pres">
      <dgm:prSet presAssocID="{78B24FB8-0BC6-4906-A3A5-E0058EB40686}" presName="parentLin" presStyleCnt="0"/>
      <dgm:spPr/>
      <dgm:t>
        <a:bodyPr/>
        <a:lstStyle/>
        <a:p>
          <a:endParaRPr lang="en-US"/>
        </a:p>
      </dgm:t>
    </dgm:pt>
    <dgm:pt modelId="{BE182667-7D36-40CB-95AC-D8F6ADEA5755}" type="pres">
      <dgm:prSet presAssocID="{78B24FB8-0BC6-4906-A3A5-E0058EB40686}" presName="parentLeftMargin" presStyleLbl="node1" presStyleIdx="0" presStyleCnt="1"/>
      <dgm:spPr/>
      <dgm:t>
        <a:bodyPr/>
        <a:lstStyle/>
        <a:p>
          <a:endParaRPr lang="en-US"/>
        </a:p>
      </dgm:t>
    </dgm:pt>
    <dgm:pt modelId="{98E51EF7-0AE8-44E6-8433-3BFEFDA0EB88}" type="pres">
      <dgm:prSet presAssocID="{78B24FB8-0BC6-4906-A3A5-E0058EB40686}" presName="parentText" presStyleLbl="node1" presStyleIdx="0" presStyleCnt="1" custScaleY="37343">
        <dgm:presLayoutVars>
          <dgm:chMax val="0"/>
          <dgm:bulletEnabled val="1"/>
        </dgm:presLayoutVars>
      </dgm:prSet>
      <dgm:spPr/>
      <dgm:t>
        <a:bodyPr/>
        <a:lstStyle/>
        <a:p>
          <a:endParaRPr lang="en-US"/>
        </a:p>
      </dgm:t>
    </dgm:pt>
    <dgm:pt modelId="{4CB37B55-7C4E-4EFB-BAB1-A9EFE18B7DB5}" type="pres">
      <dgm:prSet presAssocID="{78B24FB8-0BC6-4906-A3A5-E0058EB40686}" presName="negativeSpace" presStyleCnt="0"/>
      <dgm:spPr/>
      <dgm:t>
        <a:bodyPr/>
        <a:lstStyle/>
        <a:p>
          <a:endParaRPr lang="en-US"/>
        </a:p>
      </dgm:t>
    </dgm:pt>
    <dgm:pt modelId="{35F5DE2A-564B-464B-B1E1-1CE717ECA8B8}" type="pres">
      <dgm:prSet presAssocID="{78B24FB8-0BC6-4906-A3A5-E0058EB40686}" presName="childText" presStyleLbl="conFgAcc1" presStyleIdx="0" presStyleCnt="1">
        <dgm:presLayoutVars>
          <dgm:bulletEnabled val="1"/>
        </dgm:presLayoutVars>
      </dgm:prSet>
      <dgm:spPr/>
      <dgm:t>
        <a:bodyPr/>
        <a:lstStyle/>
        <a:p>
          <a:endParaRPr lang="en-US"/>
        </a:p>
      </dgm:t>
    </dgm:pt>
  </dgm:ptLst>
  <dgm:cxnLst>
    <dgm:cxn modelId="{6641C32E-5A37-405A-B61E-61352CFE9E87}" srcId="{EF297FDA-F468-420C-9FD1-91EFE57341C9}" destId="{C6E089A6-6877-4279-A648-649F8BB93E1F}" srcOrd="0" destOrd="0" parTransId="{A806D1AB-13C2-4DF3-9A2E-E47E2CC77342}" sibTransId="{04C1A663-57DB-465E-A32E-1D89AC0BD456}"/>
    <dgm:cxn modelId="{7410E652-0A98-4BBB-885E-B3903C321A5F}" srcId="{78B24FB8-0BC6-4906-A3A5-E0058EB40686}" destId="{B62630E1-35A6-4ACB-B2D2-AD6D2AA189BB}" srcOrd="1" destOrd="0" parTransId="{71199DBE-BE86-4760-8A70-5EE5E99B12F8}" sibTransId="{A86AC8A5-4CF6-47C9-835E-5606FC9A1605}"/>
    <dgm:cxn modelId="{9B57C588-42ED-4CF5-803F-D4119F956AE3}" srcId="{B62630E1-35A6-4ACB-B2D2-AD6D2AA189BB}" destId="{224F448B-E9CA-4B97-9CB5-9FBDC11DF0C2}" srcOrd="0" destOrd="0" parTransId="{129292D4-A512-4D1D-9A10-E17190D9BFB2}" sibTransId="{BE0E82DA-9FA1-4804-9D56-72224345A30F}"/>
    <dgm:cxn modelId="{5853DA0D-7D1B-4FDF-A5E7-C7EECA96CA07}" srcId="{FF4345AE-8036-4CD2-9F25-0BDF23A17A5E}" destId="{78B24FB8-0BC6-4906-A3A5-E0058EB40686}" srcOrd="0" destOrd="0" parTransId="{322D821A-9794-4A0F-ABF5-3B0587883B5D}" sibTransId="{2A6D492A-79DA-4D0E-B736-5439C40C7636}"/>
    <dgm:cxn modelId="{9C7A8F25-971A-4924-A6C4-126254F64716}" type="presOf" srcId="{78B24FB8-0BC6-4906-A3A5-E0058EB40686}" destId="{98E51EF7-0AE8-44E6-8433-3BFEFDA0EB88}" srcOrd="1" destOrd="0" presId="urn:microsoft.com/office/officeart/2005/8/layout/list1"/>
    <dgm:cxn modelId="{4E7C3A8A-6733-4E9A-9D49-980B18F5480C}" srcId="{78B24FB8-0BC6-4906-A3A5-E0058EB40686}" destId="{EF297FDA-F468-420C-9FD1-91EFE57341C9}" srcOrd="2" destOrd="0" parTransId="{7F5EFA01-8921-4436-B80A-6B96B54716E3}" sibTransId="{DF91E0C1-9155-400E-85E6-50E380AE6F54}"/>
    <dgm:cxn modelId="{F6358217-B9B3-445B-A73A-2B2DC8BE8F1F}" type="presOf" srcId="{99FD51D8-5731-4DC4-ABAA-3C9F4A3F076F}" destId="{35F5DE2A-564B-464B-B1E1-1CE717ECA8B8}" srcOrd="0" destOrd="0" presId="urn:microsoft.com/office/officeart/2005/8/layout/list1"/>
    <dgm:cxn modelId="{FB2A133E-21DB-49BF-8818-F4868C789F1C}" type="presOf" srcId="{FF4345AE-8036-4CD2-9F25-0BDF23A17A5E}" destId="{A5A0D16C-957F-4D14-937D-9674B89B53FF}" srcOrd="0" destOrd="0" presId="urn:microsoft.com/office/officeart/2005/8/layout/list1"/>
    <dgm:cxn modelId="{D20A0DED-E10E-4D9E-8454-06C4D44B6FFD}" srcId="{78B24FB8-0BC6-4906-A3A5-E0058EB40686}" destId="{99FD51D8-5731-4DC4-ABAA-3C9F4A3F076F}" srcOrd="0" destOrd="0" parTransId="{60B0A65A-00C4-48E7-9148-EA432E90D619}" sibTransId="{0750FF7D-134C-438C-BCA3-DB9BF7E316E0}"/>
    <dgm:cxn modelId="{32ABB3C3-4B7F-48BA-91E0-30FCD417C655}" type="presOf" srcId="{B62630E1-35A6-4ACB-B2D2-AD6D2AA189BB}" destId="{35F5DE2A-564B-464B-B1E1-1CE717ECA8B8}" srcOrd="0" destOrd="1" presId="urn:microsoft.com/office/officeart/2005/8/layout/list1"/>
    <dgm:cxn modelId="{16C1E94E-6AF1-4DE1-8BAC-25D0B3272B02}" type="presOf" srcId="{E8E2E1CB-342D-4FA8-8633-CEA2845F194A}" destId="{35F5DE2A-564B-464B-B1E1-1CE717ECA8B8}" srcOrd="0" destOrd="5" presId="urn:microsoft.com/office/officeart/2005/8/layout/list1"/>
    <dgm:cxn modelId="{5BDDFF5A-DD20-4EA5-BF8B-100997DA2802}" type="presOf" srcId="{C6E089A6-6877-4279-A648-649F8BB93E1F}" destId="{35F5DE2A-564B-464B-B1E1-1CE717ECA8B8}" srcOrd="0" destOrd="4" presId="urn:microsoft.com/office/officeart/2005/8/layout/list1"/>
    <dgm:cxn modelId="{32403197-FC74-4D25-A258-D7572EBBBD74}" srcId="{C6E089A6-6877-4279-A648-649F8BB93E1F}" destId="{E8E2E1CB-342D-4FA8-8633-CEA2845F194A}" srcOrd="0" destOrd="0" parTransId="{D7C9F74B-3BF9-477E-9875-82B0ABCFDED4}" sibTransId="{4BEE9420-56F2-4607-BE5B-74E32C684581}"/>
    <dgm:cxn modelId="{282B93DE-670E-4522-BCA3-E35CAFF80AEA}" type="presOf" srcId="{EF297FDA-F468-420C-9FD1-91EFE57341C9}" destId="{35F5DE2A-564B-464B-B1E1-1CE717ECA8B8}" srcOrd="0" destOrd="3" presId="urn:microsoft.com/office/officeart/2005/8/layout/list1"/>
    <dgm:cxn modelId="{C5CC3586-E511-4009-9817-D6DC0343E680}" type="presOf" srcId="{78B24FB8-0BC6-4906-A3A5-E0058EB40686}" destId="{BE182667-7D36-40CB-95AC-D8F6ADEA5755}" srcOrd="0" destOrd="0" presId="urn:microsoft.com/office/officeart/2005/8/layout/list1"/>
    <dgm:cxn modelId="{A13483DF-DDF1-4BB2-91F5-CD6E3593A75D}" type="presOf" srcId="{224F448B-E9CA-4B97-9CB5-9FBDC11DF0C2}" destId="{35F5DE2A-564B-464B-B1E1-1CE717ECA8B8}" srcOrd="0" destOrd="2" presId="urn:microsoft.com/office/officeart/2005/8/layout/list1"/>
    <dgm:cxn modelId="{0F5D22CF-02BA-4FD9-BDD1-1832ABE8EB80}" type="presParOf" srcId="{A5A0D16C-957F-4D14-937D-9674B89B53FF}" destId="{3FCDAF92-2E1C-45BF-98A9-D75B19D452FB}" srcOrd="0" destOrd="0" presId="urn:microsoft.com/office/officeart/2005/8/layout/list1"/>
    <dgm:cxn modelId="{5007910A-892A-41E5-8C89-3ED7CE09B6F5}" type="presParOf" srcId="{3FCDAF92-2E1C-45BF-98A9-D75B19D452FB}" destId="{BE182667-7D36-40CB-95AC-D8F6ADEA5755}" srcOrd="0" destOrd="0" presId="urn:microsoft.com/office/officeart/2005/8/layout/list1"/>
    <dgm:cxn modelId="{D828B856-15F0-4428-AA90-AFAE2F3408C7}" type="presParOf" srcId="{3FCDAF92-2E1C-45BF-98A9-D75B19D452FB}" destId="{98E51EF7-0AE8-44E6-8433-3BFEFDA0EB88}" srcOrd="1" destOrd="0" presId="urn:microsoft.com/office/officeart/2005/8/layout/list1"/>
    <dgm:cxn modelId="{CD2A232E-6B57-44C7-95D3-8B7A23145333}" type="presParOf" srcId="{A5A0D16C-957F-4D14-937D-9674B89B53FF}" destId="{4CB37B55-7C4E-4EFB-BAB1-A9EFE18B7DB5}" srcOrd="1" destOrd="0" presId="urn:microsoft.com/office/officeart/2005/8/layout/list1"/>
    <dgm:cxn modelId="{936FED8E-3FE1-4C8F-99F1-305F68474A35}" type="presParOf" srcId="{A5A0D16C-957F-4D14-937D-9674B89B53FF}" destId="{35F5DE2A-564B-464B-B1E1-1CE717ECA8B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7E5CA-E4A2-48C9-BC12-60FE8E769DA1}">
      <dsp:nvSpPr>
        <dsp:cNvPr id="0" name=""/>
        <dsp:cNvSpPr/>
      </dsp:nvSpPr>
      <dsp:spPr>
        <a:xfrm>
          <a:off x="0" y="3489565"/>
          <a:ext cx="2337246" cy="572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bg1"/>
              </a:solidFill>
            </a:rPr>
            <a:t>Correct functional and non-functional attributes delivered</a:t>
          </a:r>
          <a:endParaRPr lang="en-US" sz="1100" b="1" kern="1200" dirty="0">
            <a:solidFill>
              <a:schemeClr val="bg1"/>
            </a:solidFill>
          </a:endParaRPr>
        </a:p>
      </dsp:txBody>
      <dsp:txXfrm>
        <a:off x="0" y="3489565"/>
        <a:ext cx="2337246" cy="572492"/>
      </dsp:txXfrm>
    </dsp:sp>
    <dsp:sp modelId="{C80E95E8-37CE-42D9-BAEC-8FAC382E6688}">
      <dsp:nvSpPr>
        <dsp:cNvPr id="0" name=""/>
        <dsp:cNvSpPr/>
      </dsp:nvSpPr>
      <dsp:spPr>
        <a:xfrm rot="10800000">
          <a:off x="0" y="2617659"/>
          <a:ext cx="2337246" cy="88049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bg1"/>
              </a:solidFill>
            </a:rPr>
            <a:t>Build correctly to meet design</a:t>
          </a:r>
          <a:endParaRPr lang="en-US" sz="1100" b="1" kern="1200" dirty="0">
            <a:solidFill>
              <a:schemeClr val="bg1"/>
            </a:solidFill>
          </a:endParaRPr>
        </a:p>
      </dsp:txBody>
      <dsp:txXfrm rot="10800000">
        <a:off x="0" y="2617659"/>
        <a:ext cx="2337246" cy="572117"/>
      </dsp:txXfrm>
    </dsp:sp>
    <dsp:sp modelId="{E9E39AAD-D7AF-406A-B9E0-E615C90BE4D5}">
      <dsp:nvSpPr>
        <dsp:cNvPr id="0" name=""/>
        <dsp:cNvSpPr/>
      </dsp:nvSpPr>
      <dsp:spPr>
        <a:xfrm rot="10800000">
          <a:off x="0" y="1745753"/>
          <a:ext cx="2337246" cy="880492"/>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bg1"/>
              </a:solidFill>
            </a:rPr>
            <a:t>Design correctly to meet requirement</a:t>
          </a:r>
          <a:endParaRPr lang="en-US" sz="1100" b="1" kern="1200" dirty="0">
            <a:solidFill>
              <a:schemeClr val="bg1"/>
            </a:solidFill>
          </a:endParaRPr>
        </a:p>
      </dsp:txBody>
      <dsp:txXfrm rot="10800000">
        <a:off x="0" y="1745753"/>
        <a:ext cx="2337246" cy="572117"/>
      </dsp:txXfrm>
    </dsp:sp>
    <dsp:sp modelId="{98286C5B-127E-4558-AD95-892907ADC045}">
      <dsp:nvSpPr>
        <dsp:cNvPr id="0" name=""/>
        <dsp:cNvSpPr/>
      </dsp:nvSpPr>
      <dsp:spPr>
        <a:xfrm rot="10800000">
          <a:off x="0" y="873848"/>
          <a:ext cx="2337246" cy="880492"/>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tx1"/>
              </a:solidFill>
            </a:rPr>
            <a:t>Understand customer requirement</a:t>
          </a:r>
          <a:endParaRPr lang="en-US" sz="1100" b="1" kern="1200" dirty="0">
            <a:solidFill>
              <a:schemeClr val="tx1"/>
            </a:solidFill>
          </a:endParaRPr>
        </a:p>
      </dsp:txBody>
      <dsp:txXfrm rot="10800000">
        <a:off x="0" y="873848"/>
        <a:ext cx="2337246" cy="572117"/>
      </dsp:txXfrm>
    </dsp:sp>
    <dsp:sp modelId="{5B43EDD4-FA49-47C5-B9FC-A98F821C1E18}">
      <dsp:nvSpPr>
        <dsp:cNvPr id="0" name=""/>
        <dsp:cNvSpPr/>
      </dsp:nvSpPr>
      <dsp:spPr>
        <a:xfrm rot="10800000">
          <a:off x="0" y="0"/>
          <a:ext cx="2337246" cy="880492"/>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tx1"/>
              </a:solidFill>
            </a:rPr>
            <a:t>Requirement1</a:t>
          </a:r>
          <a:endParaRPr lang="en-US" sz="1100" b="1" kern="1200" dirty="0">
            <a:solidFill>
              <a:schemeClr val="tx1"/>
            </a:solidFill>
          </a:endParaRPr>
        </a:p>
      </dsp:txBody>
      <dsp:txXfrm rot="10800000">
        <a:off x="0" y="0"/>
        <a:ext cx="2337246" cy="5721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BB147-EE68-4927-8DAF-A609380DE3FB}">
      <dsp:nvSpPr>
        <dsp:cNvPr id="0" name=""/>
        <dsp:cNvSpPr/>
      </dsp:nvSpPr>
      <dsp:spPr>
        <a:xfrm>
          <a:off x="0" y="119549"/>
          <a:ext cx="10297376" cy="4095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9191" tIns="1353820" rIns="799191" bIns="128016" numCol="1" spcCol="1270" anchor="t" anchorCtr="0">
          <a:noAutofit/>
        </a:bodyPr>
        <a:lstStyle/>
        <a:p>
          <a:pPr marL="171450" lvl="1" indent="-171450" algn="l" defTabSz="800100">
            <a:lnSpc>
              <a:spcPct val="90000"/>
            </a:lnSpc>
            <a:spcBef>
              <a:spcPct val="0"/>
            </a:spcBef>
            <a:spcAft>
              <a:spcPts val="600"/>
            </a:spcAft>
            <a:buChar char="••"/>
          </a:pPr>
          <a:r>
            <a:rPr lang="en-US" sz="1800" b="0" kern="1200" dirty="0" smtClean="0"/>
            <a:t>After receiving a software build, with minor changes in code, or functionality, Sanity testing is performed to ascertain that the bugs have been fixed and no further issues are introduced due to these changes.</a:t>
          </a:r>
          <a:endParaRPr lang="en-US" sz="1800" b="0" kern="1200" dirty="0"/>
        </a:p>
        <a:p>
          <a:pPr marL="171450" lvl="1" indent="-171450" algn="l" defTabSz="800100">
            <a:lnSpc>
              <a:spcPct val="90000"/>
            </a:lnSpc>
            <a:spcBef>
              <a:spcPct val="0"/>
            </a:spcBef>
            <a:spcAft>
              <a:spcPts val="600"/>
            </a:spcAft>
            <a:buChar char="••"/>
          </a:pPr>
          <a:r>
            <a:rPr lang="en-US" sz="1800" b="0" kern="1200" dirty="0" smtClean="0"/>
            <a:t>The goal is to determine that the proposed functionality works roughly as expected. </a:t>
          </a:r>
          <a:endParaRPr lang="en-US" sz="1800" b="0" kern="1200" dirty="0"/>
        </a:p>
        <a:p>
          <a:pPr marL="171450" lvl="1" indent="-171450" algn="l" defTabSz="800100">
            <a:lnSpc>
              <a:spcPct val="90000"/>
            </a:lnSpc>
            <a:spcBef>
              <a:spcPct val="0"/>
            </a:spcBef>
            <a:spcAft>
              <a:spcPts val="600"/>
            </a:spcAft>
            <a:buChar char="••"/>
          </a:pPr>
          <a:r>
            <a:rPr lang="en-US" sz="1800" b="0" kern="1200" dirty="0" smtClean="0"/>
            <a:t>If sanity test fails, the build is rejected to save the time and costs involved in a more rigorous testing.</a:t>
          </a:r>
          <a:endParaRPr lang="en-US" sz="1800" b="0" kern="1200" dirty="0"/>
        </a:p>
        <a:p>
          <a:pPr marL="171450" lvl="1" indent="-171450" algn="l" defTabSz="800100">
            <a:lnSpc>
              <a:spcPct val="90000"/>
            </a:lnSpc>
            <a:spcBef>
              <a:spcPct val="0"/>
            </a:spcBef>
            <a:spcAft>
              <a:spcPts val="600"/>
            </a:spcAft>
            <a:buChar char="••"/>
          </a:pPr>
          <a:r>
            <a:rPr lang="en-US" sz="1800" b="0" kern="1200" dirty="0" smtClean="0"/>
            <a:t>The objective is "not" to verify thoroughly the new functionality, but to determine that the developer has applied some rationality (sanity) while producing the software. For instance, if your scientific calculator gives the result of 2 + 2 =5! Then, there is no point testing the advanced functionalities like sin 30 + </a:t>
          </a:r>
          <a:r>
            <a:rPr lang="en-US" sz="1800" b="0" kern="1200" dirty="0" err="1" smtClean="0"/>
            <a:t>cos</a:t>
          </a:r>
          <a:r>
            <a:rPr lang="en-US" sz="1800" b="0" kern="1200" dirty="0" smtClean="0"/>
            <a:t> 50.</a:t>
          </a:r>
          <a:endParaRPr lang="en-US" sz="1800" b="0" kern="1200" dirty="0"/>
        </a:p>
      </dsp:txBody>
      <dsp:txXfrm>
        <a:off x="0" y="119549"/>
        <a:ext cx="10297376" cy="4095000"/>
      </dsp:txXfrm>
    </dsp:sp>
    <dsp:sp modelId="{52B0A4AB-7218-403D-8801-D45F37A5857D}">
      <dsp:nvSpPr>
        <dsp:cNvPr id="0" name=""/>
        <dsp:cNvSpPr/>
      </dsp:nvSpPr>
      <dsp:spPr>
        <a:xfrm>
          <a:off x="514868" y="316879"/>
          <a:ext cx="7208163" cy="7620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2451" tIns="0" rIns="272451" bIns="0" numCol="1" spcCol="1270" anchor="ctr" anchorCtr="0">
          <a:noAutofit/>
        </a:bodyPr>
        <a:lstStyle/>
        <a:p>
          <a:pPr lvl="0" algn="l" defTabSz="1066800">
            <a:lnSpc>
              <a:spcPct val="90000"/>
            </a:lnSpc>
            <a:spcBef>
              <a:spcPct val="0"/>
            </a:spcBef>
            <a:spcAft>
              <a:spcPct val="35000"/>
            </a:spcAft>
          </a:pPr>
          <a:r>
            <a:rPr lang="en-US" sz="2400" b="1" kern="1200" dirty="0" smtClean="0"/>
            <a:t>Sanity Testing</a:t>
          </a:r>
          <a:endParaRPr lang="en-US" sz="2400" b="1" kern="1200" dirty="0"/>
        </a:p>
      </dsp:txBody>
      <dsp:txXfrm>
        <a:off x="552069" y="354080"/>
        <a:ext cx="7133761" cy="6876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060F0-1803-424C-BA02-CCC7F953E12E}">
      <dsp:nvSpPr>
        <dsp:cNvPr id="0" name=""/>
        <dsp:cNvSpPr/>
      </dsp:nvSpPr>
      <dsp:spPr>
        <a:xfrm>
          <a:off x="467365" y="0"/>
          <a:ext cx="1234440" cy="685800"/>
        </a:xfrm>
        <a:prstGeom prst="roundRect">
          <a:avLst>
            <a:gd name="adj" fmla="val 10000"/>
          </a:avLst>
        </a:prstGeom>
        <a:gradFill rotWithShape="0">
          <a:gsLst>
            <a:gs pos="0">
              <a:schemeClr val="accent6">
                <a:alpha val="90000"/>
                <a:hueOff val="0"/>
                <a:satOff val="0"/>
                <a:lumOff val="0"/>
                <a:alphaOff val="0"/>
                <a:satMod val="103000"/>
                <a:lumMod val="102000"/>
                <a:tint val="94000"/>
              </a:schemeClr>
            </a:gs>
            <a:gs pos="50000">
              <a:schemeClr val="accent6">
                <a:alpha val="90000"/>
                <a:hueOff val="0"/>
                <a:satOff val="0"/>
                <a:lumOff val="0"/>
                <a:alphaOff val="0"/>
                <a:satMod val="110000"/>
                <a:lumMod val="100000"/>
                <a:shade val="100000"/>
              </a:schemeClr>
            </a:gs>
            <a:gs pos="100000">
              <a:schemeClr val="accent6">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Re-Open</a:t>
          </a:r>
        </a:p>
      </dsp:txBody>
      <dsp:txXfrm>
        <a:off x="487451" y="20086"/>
        <a:ext cx="1194268" cy="6456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E2B78-47D1-41E6-B638-C2738F78D945}">
      <dsp:nvSpPr>
        <dsp:cNvPr id="0" name=""/>
        <dsp:cNvSpPr/>
      </dsp:nvSpPr>
      <dsp:spPr>
        <a:xfrm>
          <a:off x="559955" y="2120"/>
          <a:ext cx="1420088" cy="7889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t>New</a:t>
          </a:r>
        </a:p>
      </dsp:txBody>
      <dsp:txXfrm>
        <a:off x="583062" y="25227"/>
        <a:ext cx="1373874" cy="742723"/>
      </dsp:txXfrm>
    </dsp:sp>
    <dsp:sp modelId="{B6368F89-20FC-471C-B3C5-5D3FA647417C}">
      <dsp:nvSpPr>
        <dsp:cNvPr id="0" name=""/>
        <dsp:cNvSpPr/>
      </dsp:nvSpPr>
      <dsp:spPr>
        <a:xfrm rot="5400000">
          <a:off x="1122074" y="810782"/>
          <a:ext cx="295851" cy="355022"/>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b="0" kern="1200"/>
        </a:p>
      </dsp:txBody>
      <dsp:txXfrm rot="-5400000">
        <a:off x="1163493" y="840368"/>
        <a:ext cx="213014" cy="207096"/>
      </dsp:txXfrm>
    </dsp:sp>
    <dsp:sp modelId="{50658326-D48F-48C2-B8BD-263F179A59A4}">
      <dsp:nvSpPr>
        <dsp:cNvPr id="0" name=""/>
        <dsp:cNvSpPr/>
      </dsp:nvSpPr>
      <dsp:spPr>
        <a:xfrm>
          <a:off x="559955" y="1185527"/>
          <a:ext cx="1420088" cy="788937"/>
        </a:xfrm>
        <a:prstGeom prst="roundRect">
          <a:avLst>
            <a:gd name="adj" fmla="val 10000"/>
          </a:avLst>
        </a:prstGeom>
        <a:gradFill rotWithShape="0">
          <a:gsLst>
            <a:gs pos="0">
              <a:schemeClr val="accent4">
                <a:hueOff val="6310405"/>
                <a:satOff val="-5550"/>
                <a:lumOff val="-6341"/>
                <a:alphaOff val="0"/>
                <a:satMod val="103000"/>
                <a:lumMod val="102000"/>
                <a:tint val="94000"/>
              </a:schemeClr>
            </a:gs>
            <a:gs pos="50000">
              <a:schemeClr val="accent4">
                <a:hueOff val="6310405"/>
                <a:satOff val="-5550"/>
                <a:lumOff val="-6341"/>
                <a:alphaOff val="0"/>
                <a:satMod val="110000"/>
                <a:lumMod val="100000"/>
                <a:shade val="100000"/>
              </a:schemeClr>
            </a:gs>
            <a:gs pos="100000">
              <a:schemeClr val="accent4">
                <a:hueOff val="6310405"/>
                <a:satOff val="-5550"/>
                <a:lumOff val="-63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t>Open</a:t>
          </a:r>
        </a:p>
      </dsp:txBody>
      <dsp:txXfrm>
        <a:off x="583062" y="1208634"/>
        <a:ext cx="1373874" cy="742723"/>
      </dsp:txXfrm>
    </dsp:sp>
    <dsp:sp modelId="{A712A28F-AB32-4EF4-B229-56968EC7BE1A}">
      <dsp:nvSpPr>
        <dsp:cNvPr id="0" name=""/>
        <dsp:cNvSpPr/>
      </dsp:nvSpPr>
      <dsp:spPr>
        <a:xfrm rot="5400000">
          <a:off x="1122074" y="1994188"/>
          <a:ext cx="295851" cy="355022"/>
        </a:xfrm>
        <a:prstGeom prst="rightArrow">
          <a:avLst>
            <a:gd name="adj1" fmla="val 60000"/>
            <a:gd name="adj2" fmla="val 50000"/>
          </a:avLst>
        </a:prstGeom>
        <a:gradFill rotWithShape="0">
          <a:gsLst>
            <a:gs pos="0">
              <a:schemeClr val="accent4">
                <a:hueOff val="9465607"/>
                <a:satOff val="-8325"/>
                <a:lumOff val="-9511"/>
                <a:alphaOff val="0"/>
                <a:satMod val="103000"/>
                <a:lumMod val="102000"/>
                <a:tint val="94000"/>
              </a:schemeClr>
            </a:gs>
            <a:gs pos="50000">
              <a:schemeClr val="accent4">
                <a:hueOff val="9465607"/>
                <a:satOff val="-8325"/>
                <a:lumOff val="-9511"/>
                <a:alphaOff val="0"/>
                <a:satMod val="110000"/>
                <a:lumMod val="100000"/>
                <a:shade val="100000"/>
              </a:schemeClr>
            </a:gs>
            <a:gs pos="100000">
              <a:schemeClr val="accent4">
                <a:hueOff val="9465607"/>
                <a:satOff val="-8325"/>
                <a:lumOff val="-951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b="0" kern="1200"/>
        </a:p>
      </dsp:txBody>
      <dsp:txXfrm rot="-5400000">
        <a:off x="1163493" y="2023774"/>
        <a:ext cx="213014" cy="207096"/>
      </dsp:txXfrm>
    </dsp:sp>
    <dsp:sp modelId="{4FC63D5E-835A-450A-BC05-6156CE1648BD}">
      <dsp:nvSpPr>
        <dsp:cNvPr id="0" name=""/>
        <dsp:cNvSpPr/>
      </dsp:nvSpPr>
      <dsp:spPr>
        <a:xfrm>
          <a:off x="559955" y="2368934"/>
          <a:ext cx="1420088" cy="788937"/>
        </a:xfrm>
        <a:prstGeom prst="roundRect">
          <a:avLst>
            <a:gd name="adj" fmla="val 10000"/>
          </a:avLst>
        </a:prstGeom>
        <a:gradFill rotWithShape="0">
          <a:gsLst>
            <a:gs pos="0">
              <a:schemeClr val="accent4">
                <a:hueOff val="12620810"/>
                <a:satOff val="-11099"/>
                <a:lumOff val="-12681"/>
                <a:alphaOff val="0"/>
                <a:satMod val="103000"/>
                <a:lumMod val="102000"/>
                <a:tint val="94000"/>
              </a:schemeClr>
            </a:gs>
            <a:gs pos="50000">
              <a:schemeClr val="accent4">
                <a:hueOff val="12620810"/>
                <a:satOff val="-11099"/>
                <a:lumOff val="-12681"/>
                <a:alphaOff val="0"/>
                <a:satMod val="110000"/>
                <a:lumMod val="100000"/>
                <a:shade val="100000"/>
              </a:schemeClr>
            </a:gs>
            <a:gs pos="100000">
              <a:schemeClr val="accent4">
                <a:hueOff val="12620810"/>
                <a:satOff val="-11099"/>
                <a:lumOff val="-126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a:t>Fixed</a:t>
          </a:r>
        </a:p>
      </dsp:txBody>
      <dsp:txXfrm>
        <a:off x="583062" y="2392041"/>
        <a:ext cx="1373874" cy="742723"/>
      </dsp:txXfrm>
    </dsp:sp>
    <dsp:sp modelId="{CA47CE9B-B3DC-4B6A-A38D-1A3B74E512F4}">
      <dsp:nvSpPr>
        <dsp:cNvPr id="0" name=""/>
        <dsp:cNvSpPr/>
      </dsp:nvSpPr>
      <dsp:spPr>
        <a:xfrm rot="5400000">
          <a:off x="1122074" y="3177595"/>
          <a:ext cx="295851" cy="355022"/>
        </a:xfrm>
        <a:prstGeom prst="rightArrow">
          <a:avLst>
            <a:gd name="adj1" fmla="val 60000"/>
            <a:gd name="adj2" fmla="val 50000"/>
          </a:avLst>
        </a:prstGeom>
        <a:gradFill rotWithShape="0">
          <a:gsLst>
            <a:gs pos="0">
              <a:schemeClr val="accent4">
                <a:hueOff val="18931214"/>
                <a:satOff val="-16649"/>
                <a:lumOff val="-19022"/>
                <a:alphaOff val="0"/>
                <a:satMod val="103000"/>
                <a:lumMod val="102000"/>
                <a:tint val="94000"/>
              </a:schemeClr>
            </a:gs>
            <a:gs pos="50000">
              <a:schemeClr val="accent4">
                <a:hueOff val="18931214"/>
                <a:satOff val="-16649"/>
                <a:lumOff val="-19022"/>
                <a:alphaOff val="0"/>
                <a:satMod val="110000"/>
                <a:lumMod val="100000"/>
                <a:shade val="100000"/>
              </a:schemeClr>
            </a:gs>
            <a:gs pos="100000">
              <a:schemeClr val="accent4">
                <a:hueOff val="18931214"/>
                <a:satOff val="-16649"/>
                <a:lumOff val="-190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b="0" kern="1200"/>
        </a:p>
      </dsp:txBody>
      <dsp:txXfrm rot="-5400000">
        <a:off x="1163493" y="3207181"/>
        <a:ext cx="213014" cy="207096"/>
      </dsp:txXfrm>
    </dsp:sp>
    <dsp:sp modelId="{685386CB-1552-45C5-8C95-DCAEBC5CE2CF}">
      <dsp:nvSpPr>
        <dsp:cNvPr id="0" name=""/>
        <dsp:cNvSpPr/>
      </dsp:nvSpPr>
      <dsp:spPr>
        <a:xfrm>
          <a:off x="559955" y="3552341"/>
          <a:ext cx="1420088" cy="788937"/>
        </a:xfrm>
        <a:prstGeom prst="roundRect">
          <a:avLst>
            <a:gd name="adj" fmla="val 10000"/>
          </a:avLst>
        </a:prstGeom>
        <a:gradFill rotWithShape="0">
          <a:gsLst>
            <a:gs pos="0">
              <a:schemeClr val="accent4">
                <a:hueOff val="18931214"/>
                <a:satOff val="-16649"/>
                <a:lumOff val="-19022"/>
                <a:alphaOff val="0"/>
                <a:satMod val="103000"/>
                <a:lumMod val="102000"/>
                <a:tint val="94000"/>
              </a:schemeClr>
            </a:gs>
            <a:gs pos="50000">
              <a:schemeClr val="accent4">
                <a:hueOff val="18931214"/>
                <a:satOff val="-16649"/>
                <a:lumOff val="-19022"/>
                <a:alphaOff val="0"/>
                <a:satMod val="110000"/>
                <a:lumMod val="100000"/>
                <a:shade val="100000"/>
              </a:schemeClr>
            </a:gs>
            <a:gs pos="100000">
              <a:schemeClr val="accent4">
                <a:hueOff val="18931214"/>
                <a:satOff val="-16649"/>
                <a:lumOff val="-190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t>Closed</a:t>
          </a:r>
        </a:p>
      </dsp:txBody>
      <dsp:txXfrm>
        <a:off x="583062" y="3575448"/>
        <a:ext cx="1373874" cy="7427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32399-E054-49B6-9032-2CAD522DF9DA}">
      <dsp:nvSpPr>
        <dsp:cNvPr id="0" name=""/>
        <dsp:cNvSpPr/>
      </dsp:nvSpPr>
      <dsp:spPr>
        <a:xfrm>
          <a:off x="280669" y="0"/>
          <a:ext cx="1165860" cy="6477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Duplicate</a:t>
          </a:r>
        </a:p>
      </dsp:txBody>
      <dsp:txXfrm>
        <a:off x="299639" y="18970"/>
        <a:ext cx="1127920" cy="609760"/>
      </dsp:txXfrm>
    </dsp:sp>
    <dsp:sp modelId="{ABE76204-597D-41FD-B83D-69B6DA50E6EC}">
      <dsp:nvSpPr>
        <dsp:cNvPr id="0" name=""/>
        <dsp:cNvSpPr/>
      </dsp:nvSpPr>
      <dsp:spPr>
        <a:xfrm rot="5400000">
          <a:off x="742156" y="663892"/>
          <a:ext cx="242887" cy="291465"/>
        </a:xfrm>
        <a:prstGeom prst="rightArrow">
          <a:avLst>
            <a:gd name="adj1" fmla="val 60000"/>
            <a:gd name="adj2" fmla="val 5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776160" y="688181"/>
        <a:ext cx="174879" cy="170021"/>
      </dsp:txXfrm>
    </dsp:sp>
    <dsp:sp modelId="{8E933D04-ED8A-45D6-8B4B-E106DF95825B}">
      <dsp:nvSpPr>
        <dsp:cNvPr id="0" name=""/>
        <dsp:cNvSpPr/>
      </dsp:nvSpPr>
      <dsp:spPr>
        <a:xfrm>
          <a:off x="280669" y="971549"/>
          <a:ext cx="1165860" cy="647700"/>
        </a:xfrm>
        <a:prstGeom prst="roundRect">
          <a:avLst>
            <a:gd name="adj" fmla="val 10000"/>
          </a:avLst>
        </a:prstGeom>
        <a:gradFill rotWithShape="0">
          <a:gsLst>
            <a:gs pos="0">
              <a:schemeClr val="accent2">
                <a:hueOff val="-5512365"/>
                <a:satOff val="43496"/>
                <a:lumOff val="-6569"/>
                <a:alphaOff val="0"/>
                <a:satMod val="103000"/>
                <a:lumMod val="102000"/>
                <a:tint val="94000"/>
              </a:schemeClr>
            </a:gs>
            <a:gs pos="50000">
              <a:schemeClr val="accent2">
                <a:hueOff val="-5512365"/>
                <a:satOff val="43496"/>
                <a:lumOff val="-6569"/>
                <a:alphaOff val="0"/>
                <a:satMod val="110000"/>
                <a:lumMod val="100000"/>
                <a:shade val="100000"/>
              </a:schemeClr>
            </a:gs>
            <a:gs pos="100000">
              <a:schemeClr val="accent2">
                <a:hueOff val="-5512365"/>
                <a:satOff val="43496"/>
                <a:lumOff val="-656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Rejected</a:t>
          </a:r>
        </a:p>
      </dsp:txBody>
      <dsp:txXfrm>
        <a:off x="299639" y="990519"/>
        <a:ext cx="1127920" cy="609760"/>
      </dsp:txXfrm>
    </dsp:sp>
    <dsp:sp modelId="{0F9C0E56-5132-45AB-9CE0-8D8BA2C5152A}">
      <dsp:nvSpPr>
        <dsp:cNvPr id="0" name=""/>
        <dsp:cNvSpPr/>
      </dsp:nvSpPr>
      <dsp:spPr>
        <a:xfrm rot="5400000">
          <a:off x="742156" y="1635442"/>
          <a:ext cx="242887" cy="291465"/>
        </a:xfrm>
        <a:prstGeom prst="rightArrow">
          <a:avLst>
            <a:gd name="adj1" fmla="val 60000"/>
            <a:gd name="adj2" fmla="val 5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n>
              <a:noFill/>
            </a:ln>
          </a:endParaRPr>
        </a:p>
      </dsp:txBody>
      <dsp:txXfrm rot="-5400000">
        <a:off x="776160" y="1659731"/>
        <a:ext cx="174879" cy="170021"/>
      </dsp:txXfrm>
    </dsp:sp>
    <dsp:sp modelId="{4266783F-2E78-461D-B85D-2A5E253FEE4B}">
      <dsp:nvSpPr>
        <dsp:cNvPr id="0" name=""/>
        <dsp:cNvSpPr/>
      </dsp:nvSpPr>
      <dsp:spPr>
        <a:xfrm>
          <a:off x="280669" y="1943100"/>
          <a:ext cx="1165860" cy="647700"/>
        </a:xfrm>
        <a:prstGeom prst="roundRect">
          <a:avLst>
            <a:gd name="adj" fmla="val 10000"/>
          </a:avLst>
        </a:prstGeom>
        <a:gradFill rotWithShape="0">
          <a:gsLst>
            <a:gs pos="0">
              <a:schemeClr val="accent2">
                <a:hueOff val="-11024729"/>
                <a:satOff val="86992"/>
                <a:lumOff val="-13137"/>
                <a:alphaOff val="0"/>
                <a:satMod val="103000"/>
                <a:lumMod val="102000"/>
                <a:tint val="94000"/>
              </a:schemeClr>
            </a:gs>
            <a:gs pos="50000">
              <a:schemeClr val="accent2">
                <a:hueOff val="-11024729"/>
                <a:satOff val="86992"/>
                <a:lumOff val="-13137"/>
                <a:alphaOff val="0"/>
                <a:satMod val="110000"/>
                <a:lumMod val="100000"/>
                <a:shade val="100000"/>
              </a:schemeClr>
            </a:gs>
            <a:gs pos="100000">
              <a:schemeClr val="accent2">
                <a:hueOff val="-11024729"/>
                <a:satOff val="86992"/>
                <a:lumOff val="-1313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Deferred</a:t>
          </a:r>
        </a:p>
      </dsp:txBody>
      <dsp:txXfrm>
        <a:off x="299639" y="1962070"/>
        <a:ext cx="1127920" cy="6097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ED5F1-AF8B-4FDF-909F-2A6AAA58F32D}">
      <dsp:nvSpPr>
        <dsp:cNvPr id="0" name=""/>
        <dsp:cNvSpPr/>
      </dsp:nvSpPr>
      <dsp:spPr>
        <a:xfrm>
          <a:off x="0" y="32512"/>
          <a:ext cx="11176000" cy="6552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baseline="0" dirty="0" smtClean="0">
              <a:solidFill>
                <a:schemeClr val="tx1"/>
              </a:solidFill>
            </a:rPr>
            <a:t>New</a:t>
          </a:r>
          <a:r>
            <a:rPr lang="en-US" sz="1600" b="0" kern="1200" baseline="0" dirty="0" smtClean="0">
              <a:solidFill>
                <a:schemeClr val="tx1"/>
              </a:solidFill>
            </a:rPr>
            <a:t> </a:t>
          </a:r>
          <a:endParaRPr lang="en-US" sz="1600" kern="1200" dirty="0">
            <a:solidFill>
              <a:schemeClr val="tx1"/>
            </a:solidFill>
          </a:endParaRPr>
        </a:p>
      </dsp:txBody>
      <dsp:txXfrm>
        <a:off x="31984" y="64496"/>
        <a:ext cx="11112032" cy="591232"/>
      </dsp:txXfrm>
    </dsp:sp>
    <dsp:sp modelId="{CC3A36AF-3C30-484E-953A-E1A77F17F417}">
      <dsp:nvSpPr>
        <dsp:cNvPr id="0" name=""/>
        <dsp:cNvSpPr/>
      </dsp:nvSpPr>
      <dsp:spPr>
        <a:xfrm>
          <a:off x="0" y="687712"/>
          <a:ext cx="111760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838"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When the bug is posted for the first time, its state will be </a:t>
          </a:r>
          <a:r>
            <a:rPr lang="en-US" sz="1600" b="1" kern="1200" baseline="0" dirty="0" smtClean="0"/>
            <a:t>“New”</a:t>
          </a:r>
          <a:r>
            <a:rPr lang="en-US" sz="1600" b="0" kern="1200" baseline="0" dirty="0" smtClean="0"/>
            <a:t>. This means that the bug is identified but not yet approved.</a:t>
          </a:r>
          <a:endParaRPr lang="en-US" sz="1600" b="1" kern="1200" baseline="0" dirty="0"/>
        </a:p>
      </dsp:txBody>
      <dsp:txXfrm>
        <a:off x="0" y="687712"/>
        <a:ext cx="11176000" cy="579600"/>
      </dsp:txXfrm>
    </dsp:sp>
    <dsp:sp modelId="{AD7E245B-B430-4F99-9065-2A176061401A}">
      <dsp:nvSpPr>
        <dsp:cNvPr id="0" name=""/>
        <dsp:cNvSpPr/>
      </dsp:nvSpPr>
      <dsp:spPr>
        <a:xfrm>
          <a:off x="0" y="1267312"/>
          <a:ext cx="11176000" cy="6552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baseline="0" dirty="0" smtClean="0">
              <a:solidFill>
                <a:schemeClr val="tx1"/>
              </a:solidFill>
            </a:rPr>
            <a:t>Open</a:t>
          </a:r>
          <a:endParaRPr lang="en-US" sz="1600" kern="1200" dirty="0">
            <a:solidFill>
              <a:schemeClr val="tx1"/>
            </a:solidFill>
          </a:endParaRPr>
        </a:p>
      </dsp:txBody>
      <dsp:txXfrm>
        <a:off x="31984" y="1299296"/>
        <a:ext cx="11112032" cy="591232"/>
      </dsp:txXfrm>
    </dsp:sp>
    <dsp:sp modelId="{53269FCF-4C4C-4443-B4AC-4629F3FA43F9}">
      <dsp:nvSpPr>
        <dsp:cNvPr id="0" name=""/>
        <dsp:cNvSpPr/>
      </dsp:nvSpPr>
      <dsp:spPr>
        <a:xfrm>
          <a:off x="0" y="1922512"/>
          <a:ext cx="11176000"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838"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After a tester has posted a bug, the lead of the tester approves that the bug is genuine and he changes the state as </a:t>
          </a:r>
          <a:r>
            <a:rPr lang="en-US" sz="1600" b="1" kern="1200" baseline="0" dirty="0" smtClean="0"/>
            <a:t>“Open”</a:t>
          </a:r>
          <a:r>
            <a:rPr lang="en-US" sz="1600" b="0" kern="1200" baseline="0" dirty="0" smtClean="0"/>
            <a:t>. </a:t>
          </a:r>
          <a:endParaRPr lang="en-US" sz="1600" b="1" kern="1200" baseline="0" dirty="0"/>
        </a:p>
        <a:p>
          <a:pPr marL="171450" lvl="1" indent="-171450" algn="l" defTabSz="711200" rtl="0">
            <a:lnSpc>
              <a:spcPct val="90000"/>
            </a:lnSpc>
            <a:spcBef>
              <a:spcPct val="0"/>
            </a:spcBef>
            <a:spcAft>
              <a:spcPct val="20000"/>
            </a:spcAft>
            <a:buChar char="••"/>
          </a:pPr>
          <a:r>
            <a:rPr lang="en-US" sz="1600" b="0" kern="1200" baseline="0" dirty="0" smtClean="0"/>
            <a:t>The lead assigns the bug to the PM or Developer.</a:t>
          </a:r>
          <a:endParaRPr lang="en-US" sz="1600" kern="1200" dirty="0"/>
        </a:p>
      </dsp:txBody>
      <dsp:txXfrm>
        <a:off x="0" y="1922512"/>
        <a:ext cx="11176000" cy="724500"/>
      </dsp:txXfrm>
    </dsp:sp>
    <dsp:sp modelId="{C20DA325-F717-4564-A819-AFDCD7D23ED5}">
      <dsp:nvSpPr>
        <dsp:cNvPr id="0" name=""/>
        <dsp:cNvSpPr/>
      </dsp:nvSpPr>
      <dsp:spPr>
        <a:xfrm>
          <a:off x="0" y="2647012"/>
          <a:ext cx="11176000" cy="65520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baseline="0" dirty="0" smtClean="0">
              <a:solidFill>
                <a:schemeClr val="tx1"/>
              </a:solidFill>
            </a:rPr>
            <a:t>Fixed</a:t>
          </a:r>
          <a:endParaRPr lang="en-US" sz="1600" b="1" kern="1200" baseline="0" dirty="0">
            <a:solidFill>
              <a:schemeClr val="tx1"/>
            </a:solidFill>
          </a:endParaRPr>
        </a:p>
      </dsp:txBody>
      <dsp:txXfrm>
        <a:off x="31984" y="2678996"/>
        <a:ext cx="11112032" cy="591232"/>
      </dsp:txXfrm>
    </dsp:sp>
    <dsp:sp modelId="{F76F8DD3-0010-4E31-8955-80D8E5438FD3}">
      <dsp:nvSpPr>
        <dsp:cNvPr id="0" name=""/>
        <dsp:cNvSpPr/>
      </dsp:nvSpPr>
      <dsp:spPr>
        <a:xfrm>
          <a:off x="0" y="3302212"/>
          <a:ext cx="11176000" cy="688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838"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Developer verifies the defect and fixes the bug, and will assign the bug to the testing team for next round of testing. Before he releases the software with bug fixed, he changes the state of bug to </a:t>
          </a:r>
          <a:r>
            <a:rPr lang="en-US" sz="1600" b="1" kern="1200" baseline="0" dirty="0" smtClean="0"/>
            <a:t>“Fixed”</a:t>
          </a:r>
          <a:r>
            <a:rPr lang="en-US" sz="1600" b="0" kern="1200" baseline="0" dirty="0" smtClean="0"/>
            <a:t>. It specifies that the bug has been fixed and is released to testing team. </a:t>
          </a:r>
          <a:endParaRPr lang="en-US" sz="1600" b="0" kern="1200" baseline="0" dirty="0"/>
        </a:p>
      </dsp:txBody>
      <dsp:txXfrm>
        <a:off x="0" y="3302212"/>
        <a:ext cx="11176000" cy="688275"/>
      </dsp:txXfrm>
    </dsp:sp>
    <dsp:sp modelId="{1AA1FC59-0BB5-4E4A-BE7D-299000A6631D}">
      <dsp:nvSpPr>
        <dsp:cNvPr id="0" name=""/>
        <dsp:cNvSpPr/>
      </dsp:nvSpPr>
      <dsp:spPr>
        <a:xfrm>
          <a:off x="0" y="3990487"/>
          <a:ext cx="11176000" cy="6552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baseline="0" dirty="0" smtClean="0">
              <a:solidFill>
                <a:schemeClr val="tx1"/>
              </a:solidFill>
            </a:rPr>
            <a:t>Closed</a:t>
          </a:r>
          <a:r>
            <a:rPr lang="en-US" sz="1600" b="0" kern="1200" baseline="0" dirty="0" smtClean="0">
              <a:solidFill>
                <a:schemeClr val="tx1"/>
              </a:solidFill>
            </a:rPr>
            <a:t> </a:t>
          </a:r>
          <a:endParaRPr lang="en-US" sz="1600" kern="1200" dirty="0">
            <a:solidFill>
              <a:schemeClr val="tx1"/>
            </a:solidFill>
          </a:endParaRPr>
        </a:p>
      </dsp:txBody>
      <dsp:txXfrm>
        <a:off x="31984" y="4022471"/>
        <a:ext cx="11112032" cy="591232"/>
      </dsp:txXfrm>
    </dsp:sp>
    <dsp:sp modelId="{BC0B1ACC-75AB-4DB8-B966-F299BD2792E6}">
      <dsp:nvSpPr>
        <dsp:cNvPr id="0" name=""/>
        <dsp:cNvSpPr/>
      </dsp:nvSpPr>
      <dsp:spPr>
        <a:xfrm>
          <a:off x="0" y="4645687"/>
          <a:ext cx="111760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838"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Once the bug is fixed, it is tested by the tester. If the tester feels that the bug no longer exists in the software, he changes the status of the bug to </a:t>
          </a:r>
          <a:r>
            <a:rPr lang="en-US" sz="1600" b="1" kern="1200" baseline="0" dirty="0" smtClean="0"/>
            <a:t>“Closed”</a:t>
          </a:r>
          <a:r>
            <a:rPr lang="en-US" sz="1600" b="0" kern="1200" baseline="0" dirty="0" smtClean="0"/>
            <a:t>. This state means that the bug is fixed, tested and closed.</a:t>
          </a:r>
          <a:endParaRPr lang="en-US" sz="1600" kern="1200" dirty="0"/>
        </a:p>
      </dsp:txBody>
      <dsp:txXfrm>
        <a:off x="0" y="4645687"/>
        <a:ext cx="11176000" cy="5796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75540-69BC-4A06-B613-F49CA2D2A499}">
      <dsp:nvSpPr>
        <dsp:cNvPr id="0" name=""/>
        <dsp:cNvSpPr/>
      </dsp:nvSpPr>
      <dsp:spPr>
        <a:xfrm>
          <a:off x="0" y="0"/>
          <a:ext cx="10769600" cy="636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mn-lt"/>
              <a:cs typeface="Arial" charset="0"/>
            </a:rPr>
            <a:t>Duplicate</a:t>
          </a:r>
          <a:r>
            <a:rPr lang="en-US" sz="1800" kern="1200" dirty="0" smtClean="0">
              <a:latin typeface="+mn-lt"/>
              <a:cs typeface="Arial" charset="0"/>
            </a:rPr>
            <a:t> </a:t>
          </a:r>
          <a:endParaRPr lang="en-US" sz="1800" b="1" kern="1200" dirty="0">
            <a:latin typeface="+mn-lt"/>
          </a:endParaRPr>
        </a:p>
      </dsp:txBody>
      <dsp:txXfrm>
        <a:off x="31070" y="31070"/>
        <a:ext cx="10707460" cy="574340"/>
      </dsp:txXfrm>
    </dsp:sp>
    <dsp:sp modelId="{F5C2FDF6-F0E6-40EB-9930-3B0B96AE89AF}">
      <dsp:nvSpPr>
        <dsp:cNvPr id="0" name=""/>
        <dsp:cNvSpPr/>
      </dsp:nvSpPr>
      <dsp:spPr>
        <a:xfrm>
          <a:off x="0" y="683576"/>
          <a:ext cx="10769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mn-lt"/>
              <a:cs typeface="Arial" charset="0"/>
            </a:rPr>
            <a:t>If the bug is repeated twice or the two bugs mention the same concept of the bug, then one bug status is changed to </a:t>
          </a:r>
          <a:r>
            <a:rPr lang="en-US" sz="1600" b="1" kern="1200" dirty="0" smtClean="0">
              <a:latin typeface="+mn-lt"/>
              <a:cs typeface="Arial" charset="0"/>
            </a:rPr>
            <a:t>“Duplicate”</a:t>
          </a:r>
          <a:r>
            <a:rPr lang="en-US" sz="1600" kern="1200" dirty="0" smtClean="0">
              <a:latin typeface="+mn-lt"/>
              <a:cs typeface="Arial" charset="0"/>
            </a:rPr>
            <a:t>.</a:t>
          </a:r>
          <a:endParaRPr lang="en-US" sz="1600" kern="1200" dirty="0">
            <a:latin typeface="+mn-lt"/>
          </a:endParaRPr>
        </a:p>
      </dsp:txBody>
      <dsp:txXfrm>
        <a:off x="0" y="683576"/>
        <a:ext cx="10769600" cy="563040"/>
      </dsp:txXfrm>
    </dsp:sp>
    <dsp:sp modelId="{BFF069D4-7A2D-4440-AA6E-ECE7F124057B}">
      <dsp:nvSpPr>
        <dsp:cNvPr id="0" name=""/>
        <dsp:cNvSpPr/>
      </dsp:nvSpPr>
      <dsp:spPr>
        <a:xfrm>
          <a:off x="0" y="1172590"/>
          <a:ext cx="10769600" cy="636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mn-lt"/>
              <a:cs typeface="Arial" charset="0"/>
            </a:rPr>
            <a:t>Rejected </a:t>
          </a:r>
          <a:endParaRPr lang="en-US" sz="1800" b="1" kern="1200" dirty="0">
            <a:solidFill>
              <a:schemeClr val="tx1"/>
            </a:solidFill>
            <a:latin typeface="+mn-lt"/>
          </a:endParaRPr>
        </a:p>
      </dsp:txBody>
      <dsp:txXfrm>
        <a:off x="31070" y="1203660"/>
        <a:ext cx="10707460" cy="574340"/>
      </dsp:txXfrm>
    </dsp:sp>
    <dsp:sp modelId="{A9BE5C1B-4988-4835-A3A7-E4AD67527902}">
      <dsp:nvSpPr>
        <dsp:cNvPr id="0" name=""/>
        <dsp:cNvSpPr/>
      </dsp:nvSpPr>
      <dsp:spPr>
        <a:xfrm>
          <a:off x="0" y="1845009"/>
          <a:ext cx="10769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mn-lt"/>
              <a:cs typeface="Arial" charset="0"/>
            </a:rPr>
            <a:t>If the developer feels that the bug is not genuine, he rejects the bug. Then the state of the bug is changed to </a:t>
          </a:r>
          <a:r>
            <a:rPr lang="en-US" sz="1600" b="1" kern="1200" dirty="0" smtClean="0">
              <a:latin typeface="+mn-lt"/>
              <a:cs typeface="Arial" charset="0"/>
            </a:rPr>
            <a:t>“Rejected”</a:t>
          </a:r>
          <a:r>
            <a:rPr lang="en-US" sz="1600" kern="1200" dirty="0" smtClean="0">
              <a:latin typeface="+mn-lt"/>
              <a:cs typeface="Arial" charset="0"/>
            </a:rPr>
            <a:t>.</a:t>
          </a:r>
          <a:endParaRPr lang="en-US" sz="1600" kern="1200" dirty="0">
            <a:latin typeface="+mn-lt"/>
          </a:endParaRPr>
        </a:p>
      </dsp:txBody>
      <dsp:txXfrm>
        <a:off x="0" y="1845009"/>
        <a:ext cx="10769600" cy="563040"/>
      </dsp:txXfrm>
    </dsp:sp>
    <dsp:sp modelId="{B4B26487-10D8-4683-A552-506FF62CD9FA}">
      <dsp:nvSpPr>
        <dsp:cNvPr id="0" name=""/>
        <dsp:cNvSpPr/>
      </dsp:nvSpPr>
      <dsp:spPr>
        <a:xfrm>
          <a:off x="0" y="2424422"/>
          <a:ext cx="10769600" cy="636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mn-lt"/>
            </a:rPr>
            <a:t>Deferred</a:t>
          </a:r>
          <a:endParaRPr lang="en-US" sz="1800" b="1" kern="1200" dirty="0">
            <a:solidFill>
              <a:schemeClr val="tx1"/>
            </a:solidFill>
            <a:latin typeface="+mn-lt"/>
          </a:endParaRPr>
        </a:p>
      </dsp:txBody>
      <dsp:txXfrm>
        <a:off x="31070" y="2455492"/>
        <a:ext cx="10707460" cy="574340"/>
      </dsp:txXfrm>
    </dsp:sp>
    <dsp:sp modelId="{E9008EB6-49B6-480B-9762-456BF21C321C}">
      <dsp:nvSpPr>
        <dsp:cNvPr id="0" name=""/>
        <dsp:cNvSpPr/>
      </dsp:nvSpPr>
      <dsp:spPr>
        <a:xfrm>
          <a:off x="0" y="3098586"/>
          <a:ext cx="10769600" cy="10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mn-lt"/>
            </a:rPr>
            <a:t>If development team decided to fix the bug in the next release then defect status is changed to </a:t>
          </a:r>
          <a:r>
            <a:rPr lang="en-US" sz="1600" b="1" kern="1200" dirty="0" smtClean="0">
              <a:latin typeface="+mn-lt"/>
            </a:rPr>
            <a:t>“Deferred”</a:t>
          </a:r>
          <a:r>
            <a:rPr lang="en-US" sz="1600" kern="1200" dirty="0" smtClean="0">
              <a:latin typeface="+mn-lt"/>
            </a:rPr>
            <a:t>. </a:t>
          </a:r>
          <a:endParaRPr lang="en-US" sz="1600" kern="1200" dirty="0">
            <a:latin typeface="+mn-lt"/>
          </a:endParaRPr>
        </a:p>
        <a:p>
          <a:pPr marL="171450" lvl="1" indent="-171450" algn="l" defTabSz="711200">
            <a:lnSpc>
              <a:spcPct val="90000"/>
            </a:lnSpc>
            <a:spcBef>
              <a:spcPct val="0"/>
            </a:spcBef>
            <a:spcAft>
              <a:spcPct val="20000"/>
            </a:spcAft>
            <a:buChar char="••"/>
          </a:pPr>
          <a:r>
            <a:rPr lang="en-US" sz="1600" kern="1200" dirty="0" smtClean="0">
              <a:latin typeface="+mn-lt"/>
            </a:rPr>
            <a:t>Reasons for changing the bug to this state have many factors, including: </a:t>
          </a:r>
          <a:endParaRPr lang="en-US" sz="1600" kern="1200" dirty="0">
            <a:latin typeface="+mn-lt"/>
          </a:endParaRPr>
        </a:p>
        <a:p>
          <a:pPr marL="342900" lvl="2" indent="-171450" algn="l" defTabSz="711200">
            <a:lnSpc>
              <a:spcPct val="90000"/>
            </a:lnSpc>
            <a:spcBef>
              <a:spcPct val="0"/>
            </a:spcBef>
            <a:spcAft>
              <a:spcPct val="20000"/>
            </a:spcAft>
            <a:buChar char="••"/>
          </a:pPr>
          <a:r>
            <a:rPr lang="en-US" sz="1600" kern="1200" dirty="0" smtClean="0">
              <a:latin typeface="+mn-lt"/>
            </a:rPr>
            <a:t>Priority of the bug may be low</a:t>
          </a:r>
          <a:endParaRPr lang="en-US" sz="1600" kern="1200" dirty="0">
            <a:latin typeface="+mn-lt"/>
          </a:endParaRPr>
        </a:p>
        <a:p>
          <a:pPr marL="342900" lvl="2" indent="-171450" algn="l" defTabSz="711200">
            <a:lnSpc>
              <a:spcPct val="90000"/>
            </a:lnSpc>
            <a:spcBef>
              <a:spcPct val="0"/>
            </a:spcBef>
            <a:spcAft>
              <a:spcPct val="20000"/>
            </a:spcAft>
            <a:buChar char="••"/>
          </a:pPr>
          <a:r>
            <a:rPr lang="en-US" sz="1600" kern="1200" dirty="0" smtClean="0">
              <a:latin typeface="+mn-lt"/>
            </a:rPr>
            <a:t>Lack of time for the release or the bug may not have major effect on the software.</a:t>
          </a:r>
          <a:endParaRPr lang="en-US" sz="1600" kern="1200" dirty="0">
            <a:latin typeface="+mn-lt"/>
          </a:endParaRPr>
        </a:p>
      </dsp:txBody>
      <dsp:txXfrm>
        <a:off x="0" y="3098586"/>
        <a:ext cx="10769600" cy="1038105"/>
      </dsp:txXfrm>
    </dsp:sp>
    <dsp:sp modelId="{C1CE8D63-D65C-4626-82E0-887C5369E9C8}">
      <dsp:nvSpPr>
        <dsp:cNvPr id="0" name=""/>
        <dsp:cNvSpPr/>
      </dsp:nvSpPr>
      <dsp:spPr>
        <a:xfrm>
          <a:off x="0" y="4136691"/>
          <a:ext cx="10769600" cy="636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mn-lt"/>
              <a:cs typeface="Arial" charset="0"/>
            </a:rPr>
            <a:t>Re-Open</a:t>
          </a:r>
          <a:r>
            <a:rPr lang="en-US" sz="1800" kern="1200" dirty="0" smtClean="0">
              <a:solidFill>
                <a:schemeClr val="tx1"/>
              </a:solidFill>
              <a:latin typeface="+mn-lt"/>
              <a:cs typeface="Arial" charset="0"/>
            </a:rPr>
            <a:t> </a:t>
          </a:r>
        </a:p>
      </dsp:txBody>
      <dsp:txXfrm>
        <a:off x="31070" y="4167761"/>
        <a:ext cx="10707460" cy="574340"/>
      </dsp:txXfrm>
    </dsp:sp>
    <dsp:sp modelId="{DC27821D-1134-430B-9AFA-0D0F6345806B}">
      <dsp:nvSpPr>
        <dsp:cNvPr id="0" name=""/>
        <dsp:cNvSpPr/>
      </dsp:nvSpPr>
      <dsp:spPr>
        <a:xfrm>
          <a:off x="0" y="4770960"/>
          <a:ext cx="10769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mn-lt"/>
              <a:cs typeface="Arial" charset="0"/>
            </a:rPr>
            <a:t>If the bug still exists even after the bug is fixed by the developer, the tester changes the status to “Re-Open”. The bug traverses the life cycle once again. </a:t>
          </a:r>
          <a:endParaRPr lang="en-US" sz="1600" b="1" kern="1200" dirty="0" smtClean="0">
            <a:latin typeface="+mn-lt"/>
            <a:cs typeface="Arial" charset="0"/>
          </a:endParaRPr>
        </a:p>
      </dsp:txBody>
      <dsp:txXfrm>
        <a:off x="0" y="4770960"/>
        <a:ext cx="10769600" cy="5630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03E20-09E4-4DC6-86DA-D6D952210CC7}">
      <dsp:nvSpPr>
        <dsp:cNvPr id="0" name=""/>
        <dsp:cNvSpPr/>
      </dsp:nvSpPr>
      <dsp:spPr>
        <a:xfrm>
          <a:off x="0" y="0"/>
          <a:ext cx="10974897" cy="8040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solidFill>
                <a:schemeClr val="tx1"/>
              </a:solidFill>
            </a:rPr>
            <a:t>Severity: </a:t>
          </a:r>
          <a:r>
            <a:rPr lang="en-US" sz="1800" b="0" kern="1200" baseline="0" dirty="0" smtClean="0">
              <a:solidFill>
                <a:schemeClr val="tx1"/>
              </a:solidFill>
            </a:rPr>
            <a:t>The degree of impact that a defect has on the development or operation of a </a:t>
          </a:r>
          <a:r>
            <a:rPr lang="en-US" sz="2000" b="0" kern="1200" baseline="0" dirty="0" smtClean="0">
              <a:solidFill>
                <a:schemeClr val="tx1"/>
              </a:solidFill>
            </a:rPr>
            <a:t>component</a:t>
          </a:r>
          <a:r>
            <a:rPr lang="en-US" sz="1800" b="0" kern="1200" baseline="0" dirty="0" smtClean="0">
              <a:solidFill>
                <a:schemeClr val="tx1"/>
              </a:solidFill>
            </a:rPr>
            <a:t> or system. [After IEEE 610]</a:t>
          </a:r>
          <a:endParaRPr lang="en-US" sz="1800" kern="1200" dirty="0">
            <a:solidFill>
              <a:schemeClr val="tx1"/>
            </a:solidFill>
          </a:endParaRPr>
        </a:p>
      </dsp:txBody>
      <dsp:txXfrm>
        <a:off x="39252" y="39252"/>
        <a:ext cx="10896393" cy="725575"/>
      </dsp:txXfrm>
    </dsp:sp>
    <dsp:sp modelId="{2BB2BF97-A78C-4376-99EA-3269D5D6EE12}">
      <dsp:nvSpPr>
        <dsp:cNvPr id="0" name=""/>
        <dsp:cNvSpPr/>
      </dsp:nvSpPr>
      <dsp:spPr>
        <a:xfrm>
          <a:off x="79811" y="881958"/>
          <a:ext cx="11018492" cy="773682"/>
        </a:xfrm>
        <a:prstGeom prst="roundRect">
          <a:avLst/>
        </a:prstGeom>
        <a:gradFill rotWithShape="0">
          <a:gsLst>
            <a:gs pos="0">
              <a:schemeClr val="accent2">
                <a:hueOff val="-5512365"/>
                <a:satOff val="43496"/>
                <a:lumOff val="-6569"/>
                <a:alphaOff val="0"/>
                <a:satMod val="103000"/>
                <a:lumMod val="102000"/>
                <a:tint val="94000"/>
              </a:schemeClr>
            </a:gs>
            <a:gs pos="50000">
              <a:schemeClr val="accent2">
                <a:hueOff val="-5512365"/>
                <a:satOff val="43496"/>
                <a:lumOff val="-6569"/>
                <a:alphaOff val="0"/>
                <a:satMod val="110000"/>
                <a:lumMod val="100000"/>
                <a:shade val="100000"/>
              </a:schemeClr>
            </a:gs>
            <a:gs pos="100000">
              <a:schemeClr val="accent2">
                <a:hueOff val="-5512365"/>
                <a:satOff val="43496"/>
                <a:lumOff val="-656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0" kern="1200" baseline="0" dirty="0" smtClean="0">
              <a:solidFill>
                <a:schemeClr val="tx1"/>
              </a:solidFill>
            </a:rPr>
            <a:t>Following are the classification of severity of defect:</a:t>
          </a:r>
          <a:endParaRPr lang="en-US" sz="1800" kern="1200" dirty="0">
            <a:solidFill>
              <a:schemeClr val="tx1"/>
            </a:solidFill>
          </a:endParaRPr>
        </a:p>
      </dsp:txBody>
      <dsp:txXfrm>
        <a:off x="117579" y="919726"/>
        <a:ext cx="10942956" cy="698146"/>
      </dsp:txXfrm>
    </dsp:sp>
    <dsp:sp modelId="{6807C2BE-B858-403B-BCB0-2BA04B48CF64}">
      <dsp:nvSpPr>
        <dsp:cNvPr id="0" name=""/>
        <dsp:cNvSpPr/>
      </dsp:nvSpPr>
      <dsp:spPr>
        <a:xfrm>
          <a:off x="0" y="1638487"/>
          <a:ext cx="11178116" cy="102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905"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solidFill>
                <a:schemeClr val="tx1"/>
              </a:solidFill>
            </a:rPr>
            <a:t>Critical/ Show Stopper</a:t>
          </a:r>
          <a:endParaRPr lang="en-US" sz="1600" b="0" kern="1200" dirty="0">
            <a:solidFill>
              <a:schemeClr val="tx1"/>
            </a:solidFill>
          </a:endParaRPr>
        </a:p>
        <a:p>
          <a:pPr marL="171450" lvl="1" indent="-171450" algn="l" defTabSz="711200" rtl="0">
            <a:lnSpc>
              <a:spcPct val="90000"/>
            </a:lnSpc>
            <a:spcBef>
              <a:spcPct val="0"/>
            </a:spcBef>
            <a:spcAft>
              <a:spcPct val="20000"/>
            </a:spcAft>
            <a:buChar char="••"/>
          </a:pPr>
          <a:r>
            <a:rPr lang="en-US" sz="1600" b="0" kern="1200" dirty="0" smtClean="0">
              <a:solidFill>
                <a:schemeClr val="tx1"/>
              </a:solidFill>
            </a:rPr>
            <a:t>Major</a:t>
          </a:r>
          <a:endParaRPr lang="en-US" sz="1600" b="0" kern="1200" dirty="0">
            <a:solidFill>
              <a:schemeClr val="tx1"/>
            </a:solidFill>
          </a:endParaRPr>
        </a:p>
        <a:p>
          <a:pPr marL="171450" lvl="1" indent="-171450" algn="l" defTabSz="711200" rtl="0">
            <a:lnSpc>
              <a:spcPct val="90000"/>
            </a:lnSpc>
            <a:spcBef>
              <a:spcPct val="0"/>
            </a:spcBef>
            <a:spcAft>
              <a:spcPct val="20000"/>
            </a:spcAft>
            <a:buChar char="••"/>
          </a:pPr>
          <a:r>
            <a:rPr lang="en-US" sz="1600" b="0" kern="1200" dirty="0" smtClean="0">
              <a:solidFill>
                <a:schemeClr val="tx1"/>
              </a:solidFill>
            </a:rPr>
            <a:t>Minor</a:t>
          </a:r>
          <a:endParaRPr lang="en-US" sz="1600" b="0" kern="1200" dirty="0">
            <a:solidFill>
              <a:schemeClr val="tx1"/>
            </a:solidFill>
          </a:endParaRPr>
        </a:p>
        <a:p>
          <a:pPr marL="171450" lvl="1" indent="-171450" algn="l" defTabSz="711200" rtl="0">
            <a:lnSpc>
              <a:spcPct val="90000"/>
            </a:lnSpc>
            <a:spcBef>
              <a:spcPct val="0"/>
            </a:spcBef>
            <a:spcAft>
              <a:spcPct val="20000"/>
            </a:spcAft>
            <a:buChar char="••"/>
          </a:pPr>
          <a:r>
            <a:rPr lang="en-US" sz="1600" b="0" kern="1200" dirty="0" smtClean="0">
              <a:solidFill>
                <a:schemeClr val="tx1"/>
              </a:solidFill>
            </a:rPr>
            <a:t>Cosmetic</a:t>
          </a:r>
          <a:endParaRPr lang="en-US" sz="1600" b="0" kern="1200" dirty="0">
            <a:solidFill>
              <a:schemeClr val="tx1"/>
            </a:solidFill>
          </a:endParaRPr>
        </a:p>
      </dsp:txBody>
      <dsp:txXfrm>
        <a:off x="0" y="1638487"/>
        <a:ext cx="11178116" cy="1026720"/>
      </dsp:txXfrm>
    </dsp:sp>
    <dsp:sp modelId="{D1E733CD-3903-49CD-A64D-ABECFB5BD61E}">
      <dsp:nvSpPr>
        <dsp:cNvPr id="0" name=""/>
        <dsp:cNvSpPr/>
      </dsp:nvSpPr>
      <dsp:spPr>
        <a:xfrm>
          <a:off x="0" y="2673528"/>
          <a:ext cx="11178116" cy="753847"/>
        </a:xfrm>
        <a:prstGeom prst="roundRect">
          <a:avLst/>
        </a:prstGeom>
        <a:gradFill rotWithShape="0">
          <a:gsLst>
            <a:gs pos="0">
              <a:schemeClr val="accent2">
                <a:hueOff val="-11024729"/>
                <a:satOff val="86992"/>
                <a:lumOff val="-13137"/>
                <a:alphaOff val="0"/>
                <a:satMod val="103000"/>
                <a:lumMod val="102000"/>
                <a:tint val="94000"/>
              </a:schemeClr>
            </a:gs>
            <a:gs pos="50000">
              <a:schemeClr val="accent2">
                <a:hueOff val="-11024729"/>
                <a:satOff val="86992"/>
                <a:lumOff val="-13137"/>
                <a:alphaOff val="0"/>
                <a:satMod val="110000"/>
                <a:lumMod val="100000"/>
                <a:shade val="100000"/>
              </a:schemeClr>
            </a:gs>
            <a:gs pos="100000">
              <a:schemeClr val="accent2">
                <a:hueOff val="-11024729"/>
                <a:satOff val="86992"/>
                <a:lumOff val="-1313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solidFill>
                <a:schemeClr val="tx1"/>
              </a:solidFill>
            </a:rPr>
            <a:t>Critical/ Show Stopper</a:t>
          </a:r>
          <a:endParaRPr lang="en-US" sz="1800" kern="1200" dirty="0">
            <a:solidFill>
              <a:schemeClr val="tx1"/>
            </a:solidFill>
          </a:endParaRPr>
        </a:p>
      </dsp:txBody>
      <dsp:txXfrm>
        <a:off x="36800" y="2710328"/>
        <a:ext cx="11104516" cy="680247"/>
      </dsp:txXfrm>
    </dsp:sp>
    <dsp:sp modelId="{74256E4C-12B4-4CEE-A105-964C24572C53}">
      <dsp:nvSpPr>
        <dsp:cNvPr id="0" name=""/>
        <dsp:cNvSpPr/>
      </dsp:nvSpPr>
      <dsp:spPr>
        <a:xfrm>
          <a:off x="0" y="3485036"/>
          <a:ext cx="11178116" cy="179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905"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An item that prevents/ stopped further testing of the product or business function.</a:t>
          </a:r>
          <a:endParaRPr lang="en-US" sz="1600" b="0" kern="1200" baseline="0" dirty="0"/>
        </a:p>
        <a:p>
          <a:pPr marL="171450" lvl="1" indent="-171450" algn="l" defTabSz="711200" rtl="0">
            <a:lnSpc>
              <a:spcPct val="90000"/>
            </a:lnSpc>
            <a:spcBef>
              <a:spcPct val="0"/>
            </a:spcBef>
            <a:spcAft>
              <a:spcPct val="20000"/>
            </a:spcAft>
            <a:buChar char="••"/>
          </a:pPr>
          <a:r>
            <a:rPr lang="en-US" sz="1600" b="0" kern="1200" baseline="0" dirty="0" smtClean="0"/>
            <a:t>No workaround is possible. </a:t>
          </a:r>
          <a:endParaRPr lang="en-US" sz="1600" kern="1200" dirty="0"/>
        </a:p>
        <a:p>
          <a:pPr marL="171450" lvl="1" indent="-171450" algn="l" defTabSz="711200" rtl="0">
            <a:lnSpc>
              <a:spcPct val="90000"/>
            </a:lnSpc>
            <a:spcBef>
              <a:spcPct val="0"/>
            </a:spcBef>
            <a:spcAft>
              <a:spcPct val="20000"/>
            </a:spcAft>
            <a:buChar char="••"/>
          </a:pPr>
          <a:r>
            <a:rPr lang="en-US" sz="1600" b="1" kern="1200" baseline="0" dirty="0" smtClean="0"/>
            <a:t>Examples:</a:t>
          </a:r>
          <a:endParaRPr lang="en-US" sz="1600" kern="1200" dirty="0"/>
        </a:p>
        <a:p>
          <a:pPr marL="342900" lvl="2" indent="-171450" algn="l" defTabSz="711200" rtl="0">
            <a:lnSpc>
              <a:spcPct val="90000"/>
            </a:lnSpc>
            <a:spcBef>
              <a:spcPct val="0"/>
            </a:spcBef>
            <a:spcAft>
              <a:spcPct val="20000"/>
            </a:spcAft>
            <a:buChar char="••"/>
          </a:pPr>
          <a:r>
            <a:rPr lang="en-US" sz="1600" b="0" kern="1200" baseline="0" dirty="0" smtClean="0"/>
            <a:t>Missing menu option.</a:t>
          </a:r>
          <a:endParaRPr lang="en-US" sz="1600" kern="1200" dirty="0"/>
        </a:p>
        <a:p>
          <a:pPr marL="342900" lvl="2" indent="-171450" algn="l" defTabSz="711200" rtl="0">
            <a:lnSpc>
              <a:spcPct val="90000"/>
            </a:lnSpc>
            <a:spcBef>
              <a:spcPct val="0"/>
            </a:spcBef>
            <a:spcAft>
              <a:spcPct val="20000"/>
            </a:spcAft>
            <a:buChar char="••"/>
          </a:pPr>
          <a:r>
            <a:rPr lang="en-US" sz="1600" b="0" kern="1200" baseline="0" dirty="0" smtClean="0"/>
            <a:t>The software application refuses to run or stops in-between; </a:t>
          </a:r>
          <a:endParaRPr lang="en-US" sz="1600" b="0" kern="1200" baseline="0" dirty="0"/>
        </a:p>
        <a:p>
          <a:pPr marL="342900" lvl="2" indent="-171450" algn="l" defTabSz="711200" rtl="0">
            <a:lnSpc>
              <a:spcPct val="90000"/>
            </a:lnSpc>
            <a:spcBef>
              <a:spcPct val="0"/>
            </a:spcBef>
            <a:spcAft>
              <a:spcPct val="20000"/>
            </a:spcAft>
            <a:buChar char="••"/>
          </a:pPr>
          <a:r>
            <a:rPr lang="en-US" sz="1600" b="0" kern="1200" baseline="0" dirty="0" smtClean="0"/>
            <a:t>Corruption of data</a:t>
          </a:r>
          <a:endParaRPr lang="en-US" sz="1600" kern="1200" dirty="0"/>
        </a:p>
        <a:p>
          <a:pPr marL="342900" lvl="2" indent="-171450" algn="l" defTabSz="711200" rtl="0">
            <a:lnSpc>
              <a:spcPct val="90000"/>
            </a:lnSpc>
            <a:spcBef>
              <a:spcPct val="0"/>
            </a:spcBef>
            <a:spcAft>
              <a:spcPct val="20000"/>
            </a:spcAft>
            <a:buChar char="••"/>
          </a:pPr>
          <a:r>
            <a:rPr lang="en-US" sz="1600" b="0" kern="1200" baseline="0" dirty="0" smtClean="0"/>
            <a:t>Serious impact on customer operations for which the customers is aware of the consequences.</a:t>
          </a:r>
          <a:endParaRPr lang="en-US" sz="1600" b="0" kern="1200" baseline="0" dirty="0"/>
        </a:p>
      </dsp:txBody>
      <dsp:txXfrm>
        <a:off x="0" y="3485036"/>
        <a:ext cx="11178116" cy="17967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ABE83-1341-4A49-8693-91845E19759C}">
      <dsp:nvSpPr>
        <dsp:cNvPr id="0" name=""/>
        <dsp:cNvSpPr/>
      </dsp:nvSpPr>
      <dsp:spPr>
        <a:xfrm>
          <a:off x="0" y="0"/>
          <a:ext cx="10871200" cy="879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rPr>
            <a:t>Major </a:t>
          </a:r>
          <a:endParaRPr lang="en-US" sz="1800" kern="1200" dirty="0">
            <a:solidFill>
              <a:schemeClr val="tx1"/>
            </a:solidFill>
          </a:endParaRPr>
        </a:p>
      </dsp:txBody>
      <dsp:txXfrm>
        <a:off x="42950" y="42950"/>
        <a:ext cx="10785300" cy="793940"/>
      </dsp:txXfrm>
    </dsp:sp>
    <dsp:sp modelId="{F9A7E5B6-DC16-4337-92E9-097DBBFE7E46}">
      <dsp:nvSpPr>
        <dsp:cNvPr id="0" name=""/>
        <dsp:cNvSpPr/>
      </dsp:nvSpPr>
      <dsp:spPr>
        <a:xfrm>
          <a:off x="0" y="910138"/>
          <a:ext cx="108712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kern="1200" dirty="0" smtClean="0">
              <a:solidFill>
                <a:schemeClr val="tx1"/>
              </a:solidFill>
            </a:rPr>
            <a:t>A defect that does not function as expected or cause other functionality to fail to meet requirements. </a:t>
          </a:r>
          <a:endParaRPr lang="en-US" sz="1600" b="0" kern="1200" dirty="0">
            <a:solidFill>
              <a:schemeClr val="tx1"/>
            </a:solidFill>
          </a:endParaRPr>
        </a:p>
        <a:p>
          <a:pPr marL="171450" lvl="1" indent="-171450" algn="l" defTabSz="711200">
            <a:lnSpc>
              <a:spcPct val="90000"/>
            </a:lnSpc>
            <a:spcBef>
              <a:spcPct val="0"/>
            </a:spcBef>
            <a:spcAft>
              <a:spcPct val="20000"/>
            </a:spcAft>
            <a:buChar char="••"/>
          </a:pPr>
          <a:r>
            <a:rPr lang="en-US" sz="1600" b="0" kern="1200" dirty="0" smtClean="0">
              <a:solidFill>
                <a:schemeClr val="tx1"/>
              </a:solidFill>
            </a:rPr>
            <a:t>Which have not halted the system, but have seriously degraded the performance of some business function. </a:t>
          </a:r>
          <a:endParaRPr lang="en-US" sz="1600" b="0" kern="1200" dirty="0">
            <a:solidFill>
              <a:schemeClr val="tx1"/>
            </a:solidFill>
          </a:endParaRPr>
        </a:p>
        <a:p>
          <a:pPr marL="171450" lvl="1" indent="-171450" algn="l" defTabSz="711200">
            <a:lnSpc>
              <a:spcPct val="90000"/>
            </a:lnSpc>
            <a:spcBef>
              <a:spcPct val="0"/>
            </a:spcBef>
            <a:spcAft>
              <a:spcPct val="20000"/>
            </a:spcAft>
            <a:buChar char="••"/>
          </a:pPr>
          <a:r>
            <a:rPr lang="en-US" sz="1600" b="1" kern="1200" dirty="0" smtClean="0">
              <a:solidFill>
                <a:schemeClr val="tx1"/>
              </a:solidFill>
            </a:rPr>
            <a:t>Examples:</a:t>
          </a:r>
          <a:r>
            <a:rPr lang="en-US" sz="1600" b="0" kern="1200" dirty="0" smtClean="0">
              <a:solidFill>
                <a:schemeClr val="tx1"/>
              </a:solidFill>
            </a:rPr>
            <a:t> inaccurate calculations; the wrong field being updated, etc. </a:t>
          </a:r>
          <a:endParaRPr lang="en-US" sz="1600" b="0" kern="1200" dirty="0">
            <a:solidFill>
              <a:schemeClr val="tx1"/>
            </a:solidFill>
          </a:endParaRPr>
        </a:p>
      </dsp:txBody>
      <dsp:txXfrm>
        <a:off x="0" y="910138"/>
        <a:ext cx="10871200" cy="778320"/>
      </dsp:txXfrm>
    </dsp:sp>
    <dsp:sp modelId="{020F8011-4C02-4776-A4DA-419F099095D0}">
      <dsp:nvSpPr>
        <dsp:cNvPr id="0" name=""/>
        <dsp:cNvSpPr/>
      </dsp:nvSpPr>
      <dsp:spPr>
        <a:xfrm>
          <a:off x="0" y="1688458"/>
          <a:ext cx="10871200" cy="87984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rPr>
            <a:t>Minor </a:t>
          </a:r>
          <a:endParaRPr lang="en-US" sz="1800" kern="1200" dirty="0">
            <a:solidFill>
              <a:schemeClr val="tx1"/>
            </a:solidFill>
          </a:endParaRPr>
        </a:p>
      </dsp:txBody>
      <dsp:txXfrm>
        <a:off x="42950" y="1731408"/>
        <a:ext cx="10785300" cy="793940"/>
      </dsp:txXfrm>
    </dsp:sp>
    <dsp:sp modelId="{99ECAF0F-CD32-49C7-BFA9-B46F3E8A4803}">
      <dsp:nvSpPr>
        <dsp:cNvPr id="0" name=""/>
        <dsp:cNvSpPr/>
      </dsp:nvSpPr>
      <dsp:spPr>
        <a:xfrm>
          <a:off x="0" y="2568298"/>
          <a:ext cx="10871200" cy="1045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kern="1200" dirty="0" smtClean="0">
              <a:solidFill>
                <a:schemeClr val="tx1"/>
              </a:solidFill>
            </a:rPr>
            <a:t>The defects which do not conform to standards and conventions. </a:t>
          </a:r>
          <a:endParaRPr lang="en-US" sz="1600" b="0" kern="1200" dirty="0">
            <a:solidFill>
              <a:schemeClr val="tx1"/>
            </a:solidFill>
          </a:endParaRPr>
        </a:p>
        <a:p>
          <a:pPr marL="171450" lvl="1" indent="-171450" algn="l" defTabSz="711200">
            <a:lnSpc>
              <a:spcPct val="90000"/>
            </a:lnSpc>
            <a:spcBef>
              <a:spcPct val="0"/>
            </a:spcBef>
            <a:spcAft>
              <a:spcPct val="20000"/>
            </a:spcAft>
            <a:buChar char="••"/>
          </a:pPr>
          <a:r>
            <a:rPr lang="en-US" sz="1600" b="0" kern="1200" dirty="0" smtClean="0">
              <a:solidFill>
                <a:schemeClr val="tx1"/>
              </a:solidFill>
            </a:rPr>
            <a:t>Which can or have caused a low-level disruption of the system or the business operation. </a:t>
          </a:r>
          <a:endParaRPr lang="en-US" sz="1600" b="0" kern="1200" dirty="0">
            <a:solidFill>
              <a:schemeClr val="tx1"/>
            </a:solidFill>
          </a:endParaRPr>
        </a:p>
        <a:p>
          <a:pPr marL="171450" lvl="1" indent="-171450" algn="l" defTabSz="711200">
            <a:lnSpc>
              <a:spcPct val="90000"/>
            </a:lnSpc>
            <a:spcBef>
              <a:spcPct val="0"/>
            </a:spcBef>
            <a:spcAft>
              <a:spcPct val="20000"/>
            </a:spcAft>
            <a:buChar char="••"/>
          </a:pPr>
          <a:r>
            <a:rPr lang="en-US" sz="1600" b="0" kern="1200" dirty="0" smtClean="0">
              <a:solidFill>
                <a:schemeClr val="tx1"/>
              </a:solidFill>
            </a:rPr>
            <a:t>Workaround is possible. </a:t>
          </a:r>
          <a:endParaRPr lang="en-US" sz="1600" b="0" kern="1200" dirty="0">
            <a:solidFill>
              <a:schemeClr val="tx1"/>
            </a:solidFill>
          </a:endParaRPr>
        </a:p>
        <a:p>
          <a:pPr marL="171450" lvl="1" indent="-171450" algn="l" defTabSz="711200">
            <a:lnSpc>
              <a:spcPct val="90000"/>
            </a:lnSpc>
            <a:spcBef>
              <a:spcPct val="0"/>
            </a:spcBef>
            <a:spcAft>
              <a:spcPct val="20000"/>
            </a:spcAft>
            <a:buChar char="••"/>
          </a:pPr>
          <a:r>
            <a:rPr lang="en-US" sz="1600" b="1" kern="1200" dirty="0" smtClean="0">
              <a:solidFill>
                <a:schemeClr val="tx1"/>
              </a:solidFill>
            </a:rPr>
            <a:t>Examples:</a:t>
          </a:r>
          <a:r>
            <a:rPr lang="en-US" sz="1600" b="0" kern="1200" dirty="0" smtClean="0">
              <a:solidFill>
                <a:schemeClr val="tx1"/>
              </a:solidFill>
            </a:rPr>
            <a:t> matching visual and text links which lead to different end points. </a:t>
          </a:r>
          <a:endParaRPr lang="en-US" sz="1600" b="0" kern="1200" dirty="0">
            <a:solidFill>
              <a:schemeClr val="tx1"/>
            </a:solidFill>
          </a:endParaRPr>
        </a:p>
      </dsp:txBody>
      <dsp:txXfrm>
        <a:off x="0" y="2568298"/>
        <a:ext cx="10871200" cy="1045867"/>
      </dsp:txXfrm>
    </dsp:sp>
    <dsp:sp modelId="{24C3169D-4577-43F8-8D9F-1563BDEF6CE8}">
      <dsp:nvSpPr>
        <dsp:cNvPr id="0" name=""/>
        <dsp:cNvSpPr/>
      </dsp:nvSpPr>
      <dsp:spPr>
        <a:xfrm>
          <a:off x="0" y="3614165"/>
          <a:ext cx="10871200" cy="87984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solidFill>
            </a:rPr>
            <a:t>Cosmetic: </a:t>
          </a:r>
          <a:endParaRPr lang="en-US" sz="1800" kern="1200" dirty="0">
            <a:solidFill>
              <a:schemeClr val="tx1"/>
            </a:solidFill>
          </a:endParaRPr>
        </a:p>
      </dsp:txBody>
      <dsp:txXfrm>
        <a:off x="42950" y="3657115"/>
        <a:ext cx="10785300" cy="793940"/>
      </dsp:txXfrm>
    </dsp:sp>
    <dsp:sp modelId="{40284F08-4552-4653-AF2C-0399F0645B11}">
      <dsp:nvSpPr>
        <dsp:cNvPr id="0" name=""/>
        <dsp:cNvSpPr/>
      </dsp:nvSpPr>
      <dsp:spPr>
        <a:xfrm>
          <a:off x="0" y="4524304"/>
          <a:ext cx="108712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kern="1200" dirty="0" smtClean="0">
              <a:solidFill>
                <a:schemeClr val="tx1"/>
              </a:solidFill>
            </a:rPr>
            <a:t>Which does not affect the functionality of the system. </a:t>
          </a:r>
          <a:endParaRPr lang="en-US" sz="1600" b="0" kern="1200" dirty="0">
            <a:solidFill>
              <a:schemeClr val="tx1"/>
            </a:solidFill>
          </a:endParaRPr>
        </a:p>
        <a:p>
          <a:pPr marL="171450" lvl="1" indent="-171450" algn="l" defTabSz="711200">
            <a:lnSpc>
              <a:spcPct val="90000"/>
            </a:lnSpc>
            <a:spcBef>
              <a:spcPct val="0"/>
            </a:spcBef>
            <a:spcAft>
              <a:spcPct val="20000"/>
            </a:spcAft>
            <a:buChar char="••"/>
          </a:pPr>
          <a:r>
            <a:rPr lang="en-US" sz="1600" b="0" kern="1200" dirty="0" smtClean="0">
              <a:solidFill>
                <a:schemeClr val="tx1"/>
              </a:solidFill>
            </a:rPr>
            <a:t>Which are primarily related to the presentation or the layout of the data. </a:t>
          </a:r>
          <a:endParaRPr lang="en-US" sz="1600" b="0" kern="1200" dirty="0">
            <a:solidFill>
              <a:schemeClr val="tx1"/>
            </a:solidFill>
          </a:endParaRPr>
        </a:p>
        <a:p>
          <a:pPr marL="171450" lvl="1" indent="-171450" algn="l" defTabSz="711200">
            <a:lnSpc>
              <a:spcPct val="90000"/>
            </a:lnSpc>
            <a:spcBef>
              <a:spcPct val="0"/>
            </a:spcBef>
            <a:spcAft>
              <a:spcPct val="20000"/>
            </a:spcAft>
            <a:buChar char="••"/>
          </a:pPr>
          <a:r>
            <a:rPr lang="en-US" sz="1600" b="1" kern="1200" dirty="0" smtClean="0">
              <a:solidFill>
                <a:schemeClr val="tx1"/>
              </a:solidFill>
            </a:rPr>
            <a:t>Examples:</a:t>
          </a:r>
          <a:r>
            <a:rPr lang="en-US" sz="1600" b="0" kern="1200" dirty="0" smtClean="0">
              <a:solidFill>
                <a:schemeClr val="tx1"/>
              </a:solidFill>
            </a:rPr>
            <a:t> Headings, Banners, Labels, or Colors are absent or badly chosen. </a:t>
          </a:r>
          <a:endParaRPr lang="en-US" sz="1600" b="0" kern="1200" dirty="0">
            <a:solidFill>
              <a:schemeClr val="tx1"/>
            </a:solidFill>
          </a:endParaRPr>
        </a:p>
      </dsp:txBody>
      <dsp:txXfrm>
        <a:off x="0" y="4524304"/>
        <a:ext cx="10871200" cy="7783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36F79-E78D-45B6-AFE5-B89CCD3C9406}">
      <dsp:nvSpPr>
        <dsp:cNvPr id="0" name=""/>
        <dsp:cNvSpPr/>
      </dsp:nvSpPr>
      <dsp:spPr>
        <a:xfrm>
          <a:off x="0" y="315225"/>
          <a:ext cx="11381692" cy="67998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solidFill>
                <a:schemeClr val="tx1"/>
              </a:solidFill>
            </a:rPr>
            <a:t>Priority : </a:t>
          </a:r>
          <a:r>
            <a:rPr lang="en-US" sz="1800" b="0" kern="1200" baseline="0" dirty="0" smtClean="0">
              <a:solidFill>
                <a:schemeClr val="tx1"/>
              </a:solidFill>
            </a:rPr>
            <a:t>The level of importance assigned to an item.</a:t>
          </a:r>
          <a:endParaRPr lang="en-US" sz="1800" kern="1200" dirty="0">
            <a:solidFill>
              <a:schemeClr val="tx1"/>
            </a:solidFill>
          </a:endParaRPr>
        </a:p>
      </dsp:txBody>
      <dsp:txXfrm>
        <a:off x="33194" y="348419"/>
        <a:ext cx="11315304" cy="613596"/>
      </dsp:txXfrm>
    </dsp:sp>
    <dsp:sp modelId="{74D6E8F8-D3BA-4C32-B192-267D40076E27}">
      <dsp:nvSpPr>
        <dsp:cNvPr id="0" name=""/>
        <dsp:cNvSpPr/>
      </dsp:nvSpPr>
      <dsp:spPr>
        <a:xfrm>
          <a:off x="0" y="1044858"/>
          <a:ext cx="11381692"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6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It is an indication of the urgency with which the defect must be fixed.</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Generally, defects of the greatest severity will be assigned the highest priority. However, due some overriding factors, a high priority may sometimes be allocated to even a minor or a cosmetic defect. </a:t>
          </a:r>
          <a:endParaRPr lang="en-US" sz="1600" b="0" kern="1200" baseline="0" dirty="0"/>
        </a:p>
        <a:p>
          <a:pPr marL="171450" lvl="1" indent="-171450" algn="l" defTabSz="711200" rtl="0">
            <a:lnSpc>
              <a:spcPct val="90000"/>
            </a:lnSpc>
            <a:spcBef>
              <a:spcPct val="0"/>
            </a:spcBef>
            <a:spcAft>
              <a:spcPct val="20000"/>
            </a:spcAft>
            <a:buChar char="••"/>
          </a:pPr>
          <a:r>
            <a:rPr lang="en-US" sz="1600" b="0" kern="1200" baseline="0" dirty="0" smtClean="0">
              <a:solidFill>
                <a:srgbClr val="0070C0"/>
              </a:solidFill>
            </a:rPr>
            <a:t>For example a cosmetic defect in a presentation by the company’s CEO can be assigned a high priority. Or sometimes, it is wise to club many easily resolvable, but low severity defects before undertaking fixing of a higher severity defect.</a:t>
          </a:r>
          <a:endParaRPr lang="en-US" sz="1600" kern="1200" dirty="0">
            <a:solidFill>
              <a:srgbClr val="0070C0"/>
            </a:solidFill>
          </a:endParaRPr>
        </a:p>
      </dsp:txBody>
      <dsp:txXfrm>
        <a:off x="0" y="1044858"/>
        <a:ext cx="11381692" cy="1210950"/>
      </dsp:txXfrm>
    </dsp:sp>
    <dsp:sp modelId="{2F7095CB-C716-4409-93E4-A1E2B1E9FF78}">
      <dsp:nvSpPr>
        <dsp:cNvPr id="0" name=""/>
        <dsp:cNvSpPr/>
      </dsp:nvSpPr>
      <dsp:spPr>
        <a:xfrm>
          <a:off x="0" y="2255808"/>
          <a:ext cx="11381692" cy="75650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solidFill>
                <a:schemeClr val="tx1"/>
              </a:solidFill>
            </a:rPr>
            <a:t>Different Levels of Priority:</a:t>
          </a:r>
          <a:endParaRPr lang="en-US" sz="1800" kern="1200" dirty="0">
            <a:solidFill>
              <a:schemeClr val="tx1"/>
            </a:solidFill>
          </a:endParaRPr>
        </a:p>
      </dsp:txBody>
      <dsp:txXfrm>
        <a:off x="36930" y="2292738"/>
        <a:ext cx="11307832" cy="682648"/>
      </dsp:txXfrm>
    </dsp:sp>
    <dsp:sp modelId="{3780671A-9C71-4515-BCD7-DD538187363B}">
      <dsp:nvSpPr>
        <dsp:cNvPr id="0" name=""/>
        <dsp:cNvSpPr/>
      </dsp:nvSpPr>
      <dsp:spPr>
        <a:xfrm>
          <a:off x="0" y="3088513"/>
          <a:ext cx="1138169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6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solidFill>
                <a:schemeClr val="tx1"/>
              </a:solidFill>
            </a:rPr>
            <a:t>Very High</a:t>
          </a:r>
          <a:endParaRPr lang="en-US" sz="1600" b="0" kern="1200" dirty="0">
            <a:solidFill>
              <a:schemeClr val="tx1"/>
            </a:solidFill>
          </a:endParaRPr>
        </a:p>
        <a:p>
          <a:pPr marL="171450" lvl="1" indent="-171450" algn="l" defTabSz="711200" rtl="0">
            <a:lnSpc>
              <a:spcPct val="90000"/>
            </a:lnSpc>
            <a:spcBef>
              <a:spcPct val="0"/>
            </a:spcBef>
            <a:spcAft>
              <a:spcPct val="20000"/>
            </a:spcAft>
            <a:buChar char="••"/>
          </a:pPr>
          <a:r>
            <a:rPr lang="en-US" sz="1600" b="0" kern="1200" dirty="0" smtClean="0">
              <a:solidFill>
                <a:schemeClr val="tx1"/>
              </a:solidFill>
            </a:rPr>
            <a:t>High</a:t>
          </a:r>
          <a:endParaRPr lang="en-US" sz="1600" b="0" kern="1200" dirty="0">
            <a:solidFill>
              <a:schemeClr val="tx1"/>
            </a:solidFill>
          </a:endParaRPr>
        </a:p>
        <a:p>
          <a:pPr marL="171450" lvl="1" indent="-171450" algn="l" defTabSz="711200" rtl="0">
            <a:lnSpc>
              <a:spcPct val="90000"/>
            </a:lnSpc>
            <a:spcBef>
              <a:spcPct val="0"/>
            </a:spcBef>
            <a:spcAft>
              <a:spcPct val="20000"/>
            </a:spcAft>
            <a:buChar char="••"/>
          </a:pPr>
          <a:r>
            <a:rPr lang="en-US" sz="1600" b="0" kern="1200" dirty="0" smtClean="0">
              <a:solidFill>
                <a:schemeClr val="tx1"/>
              </a:solidFill>
            </a:rPr>
            <a:t>Medium</a:t>
          </a:r>
          <a:endParaRPr lang="en-US" sz="1600" b="0" kern="1200" dirty="0">
            <a:solidFill>
              <a:schemeClr val="tx1"/>
            </a:solidFill>
          </a:endParaRPr>
        </a:p>
        <a:p>
          <a:pPr marL="171450" lvl="1" indent="-171450" algn="l" defTabSz="711200" rtl="0">
            <a:lnSpc>
              <a:spcPct val="90000"/>
            </a:lnSpc>
            <a:spcBef>
              <a:spcPct val="0"/>
            </a:spcBef>
            <a:spcAft>
              <a:spcPct val="20000"/>
            </a:spcAft>
            <a:buChar char="••"/>
          </a:pPr>
          <a:r>
            <a:rPr lang="en-US" sz="1600" b="0" kern="1200" dirty="0" smtClean="0">
              <a:solidFill>
                <a:schemeClr val="tx1"/>
              </a:solidFill>
            </a:rPr>
            <a:t>Low</a:t>
          </a:r>
          <a:endParaRPr lang="en-US" sz="1600" b="0" kern="1200" dirty="0">
            <a:solidFill>
              <a:schemeClr val="tx1"/>
            </a:solidFill>
          </a:endParaRPr>
        </a:p>
      </dsp:txBody>
      <dsp:txXfrm>
        <a:off x="0" y="3088513"/>
        <a:ext cx="11381692" cy="10764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38BE5-47E9-4BB8-8F62-E3F2A3DB1E32}">
      <dsp:nvSpPr>
        <dsp:cNvPr id="0" name=""/>
        <dsp:cNvSpPr/>
      </dsp:nvSpPr>
      <dsp:spPr>
        <a:xfrm>
          <a:off x="0" y="33719"/>
          <a:ext cx="10464800" cy="6177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solidFill>
                <a:schemeClr val="tx1"/>
              </a:solidFill>
            </a:rPr>
            <a:t>Very High</a:t>
          </a:r>
          <a:endParaRPr lang="en-US" sz="1800" kern="1200" dirty="0">
            <a:solidFill>
              <a:schemeClr val="tx1"/>
            </a:solidFill>
          </a:endParaRPr>
        </a:p>
      </dsp:txBody>
      <dsp:txXfrm>
        <a:off x="30157" y="63876"/>
        <a:ext cx="10404486" cy="557446"/>
      </dsp:txXfrm>
    </dsp:sp>
    <dsp:sp modelId="{7EE57128-657A-41F7-A524-A8F474D3CC38}">
      <dsp:nvSpPr>
        <dsp:cNvPr id="0" name=""/>
        <dsp:cNvSpPr/>
      </dsp:nvSpPr>
      <dsp:spPr>
        <a:xfrm>
          <a:off x="0" y="758698"/>
          <a:ext cx="104648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257"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This priority is allocated to a defect that must be attended with immediate effect.</a:t>
          </a:r>
          <a:endParaRPr lang="en-US" sz="1600" kern="1200" dirty="0"/>
        </a:p>
      </dsp:txBody>
      <dsp:txXfrm>
        <a:off x="0" y="758698"/>
        <a:ext cx="10464800" cy="546480"/>
      </dsp:txXfrm>
    </dsp:sp>
    <dsp:sp modelId="{E15C503A-BAD7-4184-B3CD-EC3A22F23E7A}">
      <dsp:nvSpPr>
        <dsp:cNvPr id="0" name=""/>
        <dsp:cNvSpPr/>
      </dsp:nvSpPr>
      <dsp:spPr>
        <a:xfrm>
          <a:off x="0" y="1197959"/>
          <a:ext cx="10464800" cy="6177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tx1"/>
              </a:solidFill>
            </a:rPr>
            <a:t>High</a:t>
          </a:r>
          <a:endParaRPr lang="en-US" sz="1800" b="1" kern="1200" dirty="0">
            <a:solidFill>
              <a:schemeClr val="tx1"/>
            </a:solidFill>
          </a:endParaRPr>
        </a:p>
      </dsp:txBody>
      <dsp:txXfrm>
        <a:off x="30157" y="1228116"/>
        <a:ext cx="10404486" cy="557446"/>
      </dsp:txXfrm>
    </dsp:sp>
    <dsp:sp modelId="{D3E0A703-BC29-4678-BF69-6D7E9E5BF321}">
      <dsp:nvSpPr>
        <dsp:cNvPr id="0" name=""/>
        <dsp:cNvSpPr/>
      </dsp:nvSpPr>
      <dsp:spPr>
        <a:xfrm>
          <a:off x="0" y="1815719"/>
          <a:ext cx="104648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257"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This priority is allocated to a defect that must be attended to as early as possible generally at the next convenient break e.g. overnight or at the weekend.</a:t>
          </a:r>
          <a:endParaRPr lang="en-US" sz="1600" kern="1200" dirty="0"/>
        </a:p>
      </dsp:txBody>
      <dsp:txXfrm>
        <a:off x="0" y="1815719"/>
        <a:ext cx="10464800" cy="546480"/>
      </dsp:txXfrm>
    </dsp:sp>
    <dsp:sp modelId="{C45410C8-6193-4DAD-9F91-227F9A43DB99}">
      <dsp:nvSpPr>
        <dsp:cNvPr id="0" name=""/>
        <dsp:cNvSpPr/>
      </dsp:nvSpPr>
      <dsp:spPr>
        <a:xfrm>
          <a:off x="0" y="2362199"/>
          <a:ext cx="10464800" cy="61776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tx1"/>
              </a:solidFill>
            </a:rPr>
            <a:t>Medium</a:t>
          </a:r>
          <a:endParaRPr lang="en-US" sz="1800" b="1" kern="1200" dirty="0">
            <a:solidFill>
              <a:schemeClr val="tx1"/>
            </a:solidFill>
          </a:endParaRPr>
        </a:p>
      </dsp:txBody>
      <dsp:txXfrm>
        <a:off x="30157" y="2392356"/>
        <a:ext cx="10404486" cy="557446"/>
      </dsp:txXfrm>
    </dsp:sp>
    <dsp:sp modelId="{EA35DDE0-9C58-40B7-95C9-F3C628F5ECE0}">
      <dsp:nvSpPr>
        <dsp:cNvPr id="0" name=""/>
        <dsp:cNvSpPr/>
      </dsp:nvSpPr>
      <dsp:spPr>
        <a:xfrm>
          <a:off x="0" y="2979959"/>
          <a:ext cx="104648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257"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This priority is allocated to a defect, fixing of which is scheduled by the next or some particular release of the software.</a:t>
          </a:r>
          <a:endParaRPr lang="en-US" sz="1600" kern="1200" dirty="0"/>
        </a:p>
      </dsp:txBody>
      <dsp:txXfrm>
        <a:off x="0" y="2979959"/>
        <a:ext cx="10464800" cy="546480"/>
      </dsp:txXfrm>
    </dsp:sp>
    <dsp:sp modelId="{8B033876-F988-4E42-A5D0-7F6EEACA767D}">
      <dsp:nvSpPr>
        <dsp:cNvPr id="0" name=""/>
        <dsp:cNvSpPr/>
      </dsp:nvSpPr>
      <dsp:spPr>
        <a:xfrm>
          <a:off x="0" y="3526440"/>
          <a:ext cx="10464800" cy="617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solidFill>
                <a:schemeClr val="tx1"/>
              </a:solidFill>
            </a:rPr>
            <a:t>Low</a:t>
          </a:r>
          <a:endParaRPr lang="en-US" sz="1800" b="1" kern="1200" baseline="0" dirty="0">
            <a:solidFill>
              <a:schemeClr val="tx1"/>
            </a:solidFill>
          </a:endParaRPr>
        </a:p>
      </dsp:txBody>
      <dsp:txXfrm>
        <a:off x="30157" y="3556597"/>
        <a:ext cx="10404486" cy="557446"/>
      </dsp:txXfrm>
    </dsp:sp>
    <dsp:sp modelId="{D0EBAF3E-B253-49C2-B6EA-A9A93DA034E3}">
      <dsp:nvSpPr>
        <dsp:cNvPr id="0" name=""/>
        <dsp:cNvSpPr/>
      </dsp:nvSpPr>
      <dsp:spPr>
        <a:xfrm>
          <a:off x="0" y="4177920"/>
          <a:ext cx="104648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257"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This priority is allocated to a defect that may be rectified whenever it is convenient.</a:t>
          </a:r>
          <a:endParaRPr lang="en-US" sz="1600" b="0" kern="1200" baseline="0" dirty="0"/>
        </a:p>
      </dsp:txBody>
      <dsp:txXfrm>
        <a:off x="0" y="4177920"/>
        <a:ext cx="10464800" cy="546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13204-E130-4364-8D32-84FC5D2A7ED4}">
      <dsp:nvSpPr>
        <dsp:cNvPr id="0" name=""/>
        <dsp:cNvSpPr/>
      </dsp:nvSpPr>
      <dsp:spPr>
        <a:xfrm>
          <a:off x="0" y="3489565"/>
          <a:ext cx="2969147" cy="572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Product has bugs –it does not meet its design specs</a:t>
          </a:r>
          <a:endParaRPr lang="en-US" sz="1400" b="1" kern="1200" dirty="0">
            <a:solidFill>
              <a:schemeClr val="bg1"/>
            </a:solidFill>
          </a:endParaRPr>
        </a:p>
      </dsp:txBody>
      <dsp:txXfrm>
        <a:off x="0" y="3489565"/>
        <a:ext cx="2969147" cy="572492"/>
      </dsp:txXfrm>
    </dsp:sp>
    <dsp:sp modelId="{4EBF0FA8-B8F2-44D9-A66D-14BA49826FF8}">
      <dsp:nvSpPr>
        <dsp:cNvPr id="0" name=""/>
        <dsp:cNvSpPr/>
      </dsp:nvSpPr>
      <dsp:spPr>
        <a:xfrm rot="10800000">
          <a:off x="0" y="2617659"/>
          <a:ext cx="2969147" cy="88049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In coding some mistakes are made and defects introduced</a:t>
          </a:r>
          <a:endParaRPr lang="en-US" sz="1400" b="1" kern="1200" dirty="0">
            <a:solidFill>
              <a:schemeClr val="bg1"/>
            </a:solidFill>
          </a:endParaRPr>
        </a:p>
      </dsp:txBody>
      <dsp:txXfrm rot="10800000">
        <a:off x="0" y="2617659"/>
        <a:ext cx="2969147" cy="572117"/>
      </dsp:txXfrm>
    </dsp:sp>
    <dsp:sp modelId="{CE80AC60-5547-4120-BFB9-CDCF597A87B4}">
      <dsp:nvSpPr>
        <dsp:cNvPr id="0" name=""/>
        <dsp:cNvSpPr/>
      </dsp:nvSpPr>
      <dsp:spPr>
        <a:xfrm rot="10800000">
          <a:off x="0" y="1745753"/>
          <a:ext cx="2969147" cy="880492"/>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rPr>
            <a:t>Design correctly to meet requirement</a:t>
          </a:r>
          <a:endParaRPr lang="en-US" sz="1400" b="1" kern="1200" dirty="0">
            <a:solidFill>
              <a:schemeClr val="bg1"/>
            </a:solidFill>
          </a:endParaRPr>
        </a:p>
      </dsp:txBody>
      <dsp:txXfrm rot="10800000">
        <a:off x="0" y="1745753"/>
        <a:ext cx="2969147" cy="572117"/>
      </dsp:txXfrm>
    </dsp:sp>
    <dsp:sp modelId="{C8D20232-39D0-493F-BF2F-3004EB6B2CE0}">
      <dsp:nvSpPr>
        <dsp:cNvPr id="0" name=""/>
        <dsp:cNvSpPr/>
      </dsp:nvSpPr>
      <dsp:spPr>
        <a:xfrm rot="10800000">
          <a:off x="0" y="873848"/>
          <a:ext cx="2969147" cy="880492"/>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Understand customer requirement</a:t>
          </a:r>
          <a:endParaRPr lang="en-US" sz="1400" b="1" kern="1200" dirty="0">
            <a:solidFill>
              <a:schemeClr val="tx1"/>
            </a:solidFill>
          </a:endParaRPr>
        </a:p>
      </dsp:txBody>
      <dsp:txXfrm rot="10800000">
        <a:off x="0" y="873848"/>
        <a:ext cx="2969147" cy="572117"/>
      </dsp:txXfrm>
    </dsp:sp>
    <dsp:sp modelId="{5B43EDD4-FA49-47C5-B9FC-A98F821C1E18}">
      <dsp:nvSpPr>
        <dsp:cNvPr id="0" name=""/>
        <dsp:cNvSpPr/>
      </dsp:nvSpPr>
      <dsp:spPr>
        <a:xfrm rot="10800000">
          <a:off x="0" y="1942"/>
          <a:ext cx="2969147" cy="880492"/>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Requirement2</a:t>
          </a:r>
          <a:endParaRPr lang="en-US" sz="1400" b="1" kern="1200" dirty="0">
            <a:solidFill>
              <a:schemeClr val="tx1"/>
            </a:solidFill>
          </a:endParaRPr>
        </a:p>
      </dsp:txBody>
      <dsp:txXfrm rot="10800000">
        <a:off x="0" y="1942"/>
        <a:ext cx="2969147" cy="5721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CDBD2-FA69-45D7-A579-839D3D89DF0A}">
      <dsp:nvSpPr>
        <dsp:cNvPr id="0" name=""/>
        <dsp:cNvSpPr/>
      </dsp:nvSpPr>
      <dsp:spPr>
        <a:xfrm>
          <a:off x="0" y="3491507"/>
          <a:ext cx="3111706" cy="572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Product has design flaws</a:t>
          </a:r>
          <a:endParaRPr lang="en-US" sz="1400" kern="1200" dirty="0"/>
        </a:p>
      </dsp:txBody>
      <dsp:txXfrm>
        <a:off x="0" y="3491507"/>
        <a:ext cx="3111706" cy="572492"/>
      </dsp:txXfrm>
    </dsp:sp>
    <dsp:sp modelId="{06F539AD-EE81-4A1A-809E-78B3145820D4}">
      <dsp:nvSpPr>
        <dsp:cNvPr id="0" name=""/>
        <dsp:cNvSpPr/>
      </dsp:nvSpPr>
      <dsp:spPr>
        <a:xfrm rot="10800000">
          <a:off x="0" y="2617659"/>
          <a:ext cx="3111706" cy="88049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correctly to meet design</a:t>
          </a:r>
          <a:endParaRPr lang="en-US" sz="1400" kern="1200" dirty="0"/>
        </a:p>
      </dsp:txBody>
      <dsp:txXfrm rot="10800000">
        <a:off x="0" y="2617659"/>
        <a:ext cx="3111706" cy="572117"/>
      </dsp:txXfrm>
    </dsp:sp>
    <dsp:sp modelId="{9BB24305-F595-4922-95E2-E6DE5F232BBB}">
      <dsp:nvSpPr>
        <dsp:cNvPr id="0" name=""/>
        <dsp:cNvSpPr/>
      </dsp:nvSpPr>
      <dsp:spPr>
        <a:xfrm rot="10800000">
          <a:off x="0" y="1745753"/>
          <a:ext cx="3111706" cy="880492"/>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Designers made some mistakes </a:t>
          </a:r>
          <a:endParaRPr lang="en-US" sz="1400" kern="1200" dirty="0"/>
        </a:p>
      </dsp:txBody>
      <dsp:txXfrm rot="10800000">
        <a:off x="0" y="1745753"/>
        <a:ext cx="3111706" cy="572117"/>
      </dsp:txXfrm>
    </dsp:sp>
    <dsp:sp modelId="{81C94451-DE4D-4D0A-81F4-C56E3BF053D0}">
      <dsp:nvSpPr>
        <dsp:cNvPr id="0" name=""/>
        <dsp:cNvSpPr/>
      </dsp:nvSpPr>
      <dsp:spPr>
        <a:xfrm rot="10800000">
          <a:off x="0" y="873848"/>
          <a:ext cx="3111706" cy="880492"/>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Understand customer requirement</a:t>
          </a:r>
          <a:endParaRPr lang="en-US" sz="1400" b="1" kern="1200" dirty="0">
            <a:solidFill>
              <a:schemeClr val="tx1"/>
            </a:solidFill>
          </a:endParaRPr>
        </a:p>
      </dsp:txBody>
      <dsp:txXfrm rot="10800000">
        <a:off x="0" y="873848"/>
        <a:ext cx="3111706" cy="572117"/>
      </dsp:txXfrm>
    </dsp:sp>
    <dsp:sp modelId="{5B43EDD4-FA49-47C5-B9FC-A98F821C1E18}">
      <dsp:nvSpPr>
        <dsp:cNvPr id="0" name=""/>
        <dsp:cNvSpPr/>
      </dsp:nvSpPr>
      <dsp:spPr>
        <a:xfrm rot="10800000">
          <a:off x="0" y="1942"/>
          <a:ext cx="3111706" cy="880492"/>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Requirement3</a:t>
          </a:r>
          <a:endParaRPr lang="en-US" sz="1400" b="1" kern="1200" dirty="0">
            <a:solidFill>
              <a:schemeClr val="tx1"/>
            </a:solidFill>
          </a:endParaRPr>
        </a:p>
      </dsp:txBody>
      <dsp:txXfrm rot="10800000">
        <a:off x="0" y="1942"/>
        <a:ext cx="3111706" cy="5721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165C6-8BE8-41F9-A33D-902CA1F36733}">
      <dsp:nvSpPr>
        <dsp:cNvPr id="0" name=""/>
        <dsp:cNvSpPr/>
      </dsp:nvSpPr>
      <dsp:spPr>
        <a:xfrm>
          <a:off x="0" y="3489565"/>
          <a:ext cx="2754792" cy="572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Wrong product delivered</a:t>
          </a:r>
          <a:endParaRPr lang="en-US" sz="1400" kern="1200" dirty="0"/>
        </a:p>
      </dsp:txBody>
      <dsp:txXfrm>
        <a:off x="0" y="3489565"/>
        <a:ext cx="2754792" cy="572492"/>
      </dsp:txXfrm>
    </dsp:sp>
    <dsp:sp modelId="{F7BFCD9A-5CDE-4E72-A068-85C760773DEF}">
      <dsp:nvSpPr>
        <dsp:cNvPr id="0" name=""/>
        <dsp:cNvSpPr/>
      </dsp:nvSpPr>
      <dsp:spPr>
        <a:xfrm rot="10800000">
          <a:off x="0" y="2617659"/>
          <a:ext cx="2754792" cy="88049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correctly to meet design</a:t>
          </a:r>
          <a:endParaRPr lang="en-US" sz="1400" kern="1200" dirty="0"/>
        </a:p>
      </dsp:txBody>
      <dsp:txXfrm rot="10800000">
        <a:off x="0" y="2617659"/>
        <a:ext cx="2754792" cy="572117"/>
      </dsp:txXfrm>
    </dsp:sp>
    <dsp:sp modelId="{B190EADF-7514-48CD-B164-C7C05729267D}">
      <dsp:nvSpPr>
        <dsp:cNvPr id="0" name=""/>
        <dsp:cNvSpPr/>
      </dsp:nvSpPr>
      <dsp:spPr>
        <a:xfrm rot="10800000">
          <a:off x="0" y="1745753"/>
          <a:ext cx="2754792" cy="880492"/>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Design correctly to meet flawed requirements</a:t>
          </a:r>
          <a:endParaRPr lang="en-US" sz="1400" kern="1200" dirty="0"/>
        </a:p>
      </dsp:txBody>
      <dsp:txXfrm rot="10800000">
        <a:off x="0" y="1745753"/>
        <a:ext cx="2754792" cy="572117"/>
      </dsp:txXfrm>
    </dsp:sp>
    <dsp:sp modelId="{D5A353AD-D462-4E57-BDC6-BD080EF1FB46}">
      <dsp:nvSpPr>
        <dsp:cNvPr id="0" name=""/>
        <dsp:cNvSpPr/>
      </dsp:nvSpPr>
      <dsp:spPr>
        <a:xfrm rot="10800000">
          <a:off x="0" y="873848"/>
          <a:ext cx="2754792" cy="880492"/>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0" kern="1200" dirty="0" smtClean="0">
              <a:solidFill>
                <a:schemeClr val="tx1"/>
              </a:solidFill>
            </a:rPr>
            <a:t>Mistakes in understanding customer requirement</a:t>
          </a:r>
          <a:endParaRPr lang="en-US" sz="1400" b="0" kern="1200" dirty="0">
            <a:solidFill>
              <a:schemeClr val="tx1"/>
            </a:solidFill>
          </a:endParaRPr>
        </a:p>
      </dsp:txBody>
      <dsp:txXfrm rot="10800000">
        <a:off x="0" y="873848"/>
        <a:ext cx="2754792" cy="572117"/>
      </dsp:txXfrm>
    </dsp:sp>
    <dsp:sp modelId="{5B43EDD4-FA49-47C5-B9FC-A98F821C1E18}">
      <dsp:nvSpPr>
        <dsp:cNvPr id="0" name=""/>
        <dsp:cNvSpPr/>
      </dsp:nvSpPr>
      <dsp:spPr>
        <a:xfrm rot="10800000">
          <a:off x="0" y="0"/>
          <a:ext cx="2754792" cy="880492"/>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Requirement4</a:t>
          </a:r>
          <a:endParaRPr lang="en-US" sz="1400" b="1" kern="1200" dirty="0">
            <a:solidFill>
              <a:schemeClr val="tx1"/>
            </a:solidFill>
          </a:endParaRPr>
        </a:p>
      </dsp:txBody>
      <dsp:txXfrm rot="10800000">
        <a:off x="0" y="0"/>
        <a:ext cx="2754792" cy="5721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1A44F-2F41-4F26-9245-E4C4A431DF79}">
      <dsp:nvSpPr>
        <dsp:cNvPr id="0" name=""/>
        <dsp:cNvSpPr/>
      </dsp:nvSpPr>
      <dsp:spPr>
        <a:xfrm>
          <a:off x="0" y="10659"/>
          <a:ext cx="8128000" cy="444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ym typeface="Wingdings" pitchFamily="2" charset="2"/>
            </a:rPr>
            <a:t>SDLC Phases </a:t>
          </a:r>
          <a:endParaRPr lang="en-US" sz="1900" kern="1200" dirty="0"/>
        </a:p>
      </dsp:txBody>
      <dsp:txXfrm>
        <a:off x="21704" y="32363"/>
        <a:ext cx="8084592" cy="401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35AED-F786-4BF1-A5B9-3AFB365B4000}">
      <dsp:nvSpPr>
        <dsp:cNvPr id="0" name=""/>
        <dsp:cNvSpPr/>
      </dsp:nvSpPr>
      <dsp:spPr>
        <a:xfrm>
          <a:off x="0" y="560799"/>
          <a:ext cx="11224673" cy="701785"/>
        </a:xfrm>
        <a:prstGeom prst="rect">
          <a:avLst/>
        </a:prstGeom>
        <a:blipFill rotWithShape="0">
          <a:blip xmlns:r="http://schemas.openxmlformats.org/officeDocument/2006/relationships" r:embed="rId1"/>
          <a:tile tx="0" ty="0" sx="100000" sy="100000" flip="none" algn="tl"/>
        </a:blip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71159" tIns="374904" rIns="87115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Typically verifies the fitness for use of the system by business users.</a:t>
          </a:r>
          <a:endParaRPr lang="en-US" sz="1600" kern="1200" dirty="0"/>
        </a:p>
      </dsp:txBody>
      <dsp:txXfrm>
        <a:off x="0" y="560799"/>
        <a:ext cx="11224673" cy="701785"/>
      </dsp:txXfrm>
    </dsp:sp>
    <dsp:sp modelId="{8874CF39-9DA6-4623-A051-4786DA162D7C}">
      <dsp:nvSpPr>
        <dsp:cNvPr id="0" name=""/>
        <dsp:cNvSpPr/>
      </dsp:nvSpPr>
      <dsp:spPr>
        <a:xfrm>
          <a:off x="561233" y="44400"/>
          <a:ext cx="7857271" cy="67896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6986" tIns="0" rIns="296986" bIns="0" numCol="1" spcCol="1270" anchor="ctr" anchorCtr="0">
          <a:noAutofit/>
        </a:bodyPr>
        <a:lstStyle/>
        <a:p>
          <a:pPr lvl="0" algn="l" defTabSz="800100">
            <a:lnSpc>
              <a:spcPct val="90000"/>
            </a:lnSpc>
            <a:spcBef>
              <a:spcPct val="0"/>
            </a:spcBef>
            <a:spcAft>
              <a:spcPct val="35000"/>
            </a:spcAft>
          </a:pPr>
          <a:r>
            <a:rPr lang="en-US" sz="1800" b="1" kern="1200" dirty="0" smtClean="0"/>
            <a:t>User Acceptance Testing</a:t>
          </a:r>
          <a:endParaRPr lang="en-US" sz="1800" kern="1200" dirty="0"/>
        </a:p>
      </dsp:txBody>
      <dsp:txXfrm>
        <a:off x="594377" y="77544"/>
        <a:ext cx="7790983" cy="612672"/>
      </dsp:txXfrm>
    </dsp:sp>
    <dsp:sp modelId="{52E68848-9647-4FD7-B174-197B8D0F0E80}">
      <dsp:nvSpPr>
        <dsp:cNvPr id="0" name=""/>
        <dsp:cNvSpPr/>
      </dsp:nvSpPr>
      <dsp:spPr>
        <a:xfrm>
          <a:off x="0" y="1593746"/>
          <a:ext cx="11224673" cy="3405150"/>
        </a:xfrm>
        <a:prstGeom prst="rect">
          <a:avLst/>
        </a:prstGeom>
        <a:blipFill rotWithShape="0">
          <a:blip xmlns:r="http://schemas.openxmlformats.org/officeDocument/2006/relationships" r:embed="rId1"/>
          <a:tile tx="0" ty="0" sx="100000" sy="100000" flip="none" algn="tl"/>
        </a:blipFill>
        <a:ln w="6350" cap="flat" cmpd="sng" algn="ctr">
          <a:solidFill>
            <a:schemeClr val="accent4">
              <a:hueOff val="18931214"/>
              <a:satOff val="-16649"/>
              <a:lumOff val="-1902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71159" tIns="374904" rIns="87115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Operational testing in the acceptance test phase, typically performed in a (simulated) operational environment by operations and/or systems administration staff focusing on operational aspects, e.g. recoverability, resource-behavior, installability and technical compliance.</a:t>
          </a:r>
          <a:endParaRPr lang="en-US" sz="1600" kern="1200" dirty="0"/>
        </a:p>
        <a:p>
          <a:pPr marL="171450" lvl="1" indent="-171450" algn="l" defTabSz="711200">
            <a:lnSpc>
              <a:spcPct val="90000"/>
            </a:lnSpc>
            <a:spcBef>
              <a:spcPct val="0"/>
            </a:spcBef>
            <a:spcAft>
              <a:spcPct val="15000"/>
            </a:spcAft>
            <a:buChar char="••"/>
          </a:pPr>
          <a:r>
            <a:rPr lang="en-US" sz="1600" b="1" kern="1200" cap="none" spc="0" dirty="0" smtClean="0">
              <a:ln w="1905"/>
              <a:effectLst>
                <a:innerShdw blurRad="69850" dist="43180" dir="5400000">
                  <a:srgbClr val="000000">
                    <a:alpha val="65000"/>
                  </a:srgbClr>
                </a:innerShdw>
              </a:effectLst>
            </a:rPr>
            <a:t>Operational Testing: Testing conducted to evaluate a component or system in its operational environment.</a:t>
          </a:r>
        </a:p>
        <a:p>
          <a:pPr marL="171450" lvl="1" indent="-171450" algn="l" defTabSz="711200">
            <a:lnSpc>
              <a:spcPct val="90000"/>
            </a:lnSpc>
            <a:spcBef>
              <a:spcPct val="0"/>
            </a:spcBef>
            <a:spcAft>
              <a:spcPct val="15000"/>
            </a:spcAft>
            <a:buChar char="••"/>
          </a:pPr>
          <a:r>
            <a:rPr lang="en-US" sz="1600" kern="1200" dirty="0" smtClean="0"/>
            <a:t>The acceptance of the system by the system administrators, including:</a:t>
          </a:r>
        </a:p>
        <a:p>
          <a:pPr marL="342900" lvl="2" indent="-171450" algn="l" defTabSz="711200">
            <a:lnSpc>
              <a:spcPct val="90000"/>
            </a:lnSpc>
            <a:spcBef>
              <a:spcPct val="0"/>
            </a:spcBef>
            <a:spcAft>
              <a:spcPct val="15000"/>
            </a:spcAft>
            <a:buChar char="••"/>
          </a:pPr>
          <a:r>
            <a:rPr lang="en-US" sz="1600" i="0" u="none" kern="1200" spc="0" smtClean="0"/>
            <a:t>Testing of backup/restore</a:t>
          </a:r>
          <a:endParaRPr lang="en-US" sz="1600" i="0" u="none" kern="1200" spc="0" dirty="0"/>
        </a:p>
        <a:p>
          <a:pPr marL="342900" lvl="2" indent="-171450" algn="l" defTabSz="711200">
            <a:lnSpc>
              <a:spcPct val="90000"/>
            </a:lnSpc>
            <a:spcBef>
              <a:spcPct val="0"/>
            </a:spcBef>
            <a:spcAft>
              <a:spcPct val="15000"/>
            </a:spcAft>
            <a:buChar char="••"/>
          </a:pPr>
          <a:r>
            <a:rPr lang="en-US" sz="1600" i="0" u="none" kern="1200" spc="0" smtClean="0"/>
            <a:t>Disaster recovery</a:t>
          </a:r>
          <a:endParaRPr lang="en-US" sz="1600" i="0" u="none" kern="1200" spc="0" dirty="0"/>
        </a:p>
        <a:p>
          <a:pPr marL="342900" lvl="2" indent="-171450" algn="l" defTabSz="711200">
            <a:lnSpc>
              <a:spcPct val="90000"/>
            </a:lnSpc>
            <a:spcBef>
              <a:spcPct val="0"/>
            </a:spcBef>
            <a:spcAft>
              <a:spcPct val="15000"/>
            </a:spcAft>
            <a:buChar char="••"/>
          </a:pPr>
          <a:r>
            <a:rPr lang="en-US" sz="1600" i="0" u="none" kern="1200" spc="0" smtClean="0"/>
            <a:t>User management</a:t>
          </a:r>
          <a:endParaRPr lang="en-US" sz="1600" i="0" u="none" kern="1200" spc="0" dirty="0"/>
        </a:p>
        <a:p>
          <a:pPr marL="342900" lvl="2" indent="-171450" algn="l" defTabSz="711200">
            <a:lnSpc>
              <a:spcPct val="90000"/>
            </a:lnSpc>
            <a:spcBef>
              <a:spcPct val="0"/>
            </a:spcBef>
            <a:spcAft>
              <a:spcPct val="15000"/>
            </a:spcAft>
            <a:buChar char="••"/>
          </a:pPr>
          <a:r>
            <a:rPr lang="en-US" sz="1600" i="0" u="none" kern="1200" spc="0" smtClean="0"/>
            <a:t>Maintenance tasks</a:t>
          </a:r>
          <a:endParaRPr lang="en-US" sz="1600" i="0" u="none" kern="1200" spc="0" dirty="0"/>
        </a:p>
        <a:p>
          <a:pPr marL="342900" lvl="2" indent="-171450" algn="l" defTabSz="711200">
            <a:lnSpc>
              <a:spcPct val="90000"/>
            </a:lnSpc>
            <a:spcBef>
              <a:spcPct val="0"/>
            </a:spcBef>
            <a:spcAft>
              <a:spcPct val="15000"/>
            </a:spcAft>
            <a:buChar char="••"/>
          </a:pPr>
          <a:r>
            <a:rPr lang="en-US" sz="1600" i="0" u="none" kern="1200" spc="0" smtClean="0"/>
            <a:t>Data load and migration tasks</a:t>
          </a:r>
          <a:endParaRPr lang="en-US" sz="1600" i="0" u="none" kern="1200" spc="0" dirty="0"/>
        </a:p>
        <a:p>
          <a:pPr marL="342900" lvl="2" indent="-171450" algn="l" defTabSz="711200">
            <a:lnSpc>
              <a:spcPct val="90000"/>
            </a:lnSpc>
            <a:spcBef>
              <a:spcPct val="0"/>
            </a:spcBef>
            <a:spcAft>
              <a:spcPct val="15000"/>
            </a:spcAft>
            <a:buChar char="••"/>
          </a:pPr>
          <a:r>
            <a:rPr lang="en-US" sz="1600" i="0" u="none" kern="1200" spc="0" dirty="0" smtClean="0"/>
            <a:t>Periodic checks of security vulnerabilities.</a:t>
          </a:r>
          <a:endParaRPr lang="en-US" sz="1600" i="0" u="none" kern="1200" spc="0" dirty="0"/>
        </a:p>
      </dsp:txBody>
      <dsp:txXfrm>
        <a:off x="0" y="1593746"/>
        <a:ext cx="11224673" cy="3405150"/>
      </dsp:txXfrm>
    </dsp:sp>
    <dsp:sp modelId="{35353484-A8BB-43EA-B84A-5F6A8C3B54F1}">
      <dsp:nvSpPr>
        <dsp:cNvPr id="0" name=""/>
        <dsp:cNvSpPr/>
      </dsp:nvSpPr>
      <dsp:spPr>
        <a:xfrm>
          <a:off x="659090" y="1250678"/>
          <a:ext cx="7857271" cy="678960"/>
        </a:xfrm>
        <a:prstGeom prst="roundRect">
          <a:avLst/>
        </a:prstGeom>
        <a:gradFill rotWithShape="0">
          <a:gsLst>
            <a:gs pos="0">
              <a:schemeClr val="accent4">
                <a:hueOff val="18931214"/>
                <a:satOff val="-16649"/>
                <a:lumOff val="-19022"/>
                <a:alphaOff val="0"/>
                <a:satMod val="103000"/>
                <a:lumMod val="102000"/>
                <a:tint val="94000"/>
              </a:schemeClr>
            </a:gs>
            <a:gs pos="50000">
              <a:schemeClr val="accent4">
                <a:hueOff val="18931214"/>
                <a:satOff val="-16649"/>
                <a:lumOff val="-19022"/>
                <a:alphaOff val="0"/>
                <a:satMod val="110000"/>
                <a:lumMod val="100000"/>
                <a:shade val="100000"/>
              </a:schemeClr>
            </a:gs>
            <a:gs pos="100000">
              <a:schemeClr val="accent4">
                <a:hueOff val="18931214"/>
                <a:satOff val="-16649"/>
                <a:lumOff val="-190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6986" tIns="0" rIns="296986" bIns="0" numCol="1" spcCol="1270" anchor="ctr" anchorCtr="0">
          <a:noAutofit/>
        </a:bodyPr>
        <a:lstStyle/>
        <a:p>
          <a:pPr lvl="0" algn="l" defTabSz="800100">
            <a:lnSpc>
              <a:spcPct val="90000"/>
            </a:lnSpc>
            <a:spcBef>
              <a:spcPct val="0"/>
            </a:spcBef>
            <a:spcAft>
              <a:spcPct val="35000"/>
            </a:spcAft>
          </a:pPr>
          <a:r>
            <a:rPr lang="en-US" sz="1800" b="1" kern="1200" dirty="0" smtClean="0"/>
            <a:t>Operational (acceptance) testing</a:t>
          </a:r>
          <a:endParaRPr lang="en-US" sz="1800" kern="1200" dirty="0"/>
        </a:p>
      </dsp:txBody>
      <dsp:txXfrm>
        <a:off x="692234" y="1283822"/>
        <a:ext cx="7790983"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5AE13-FA7D-465C-8FBD-934EB245C78B}">
      <dsp:nvSpPr>
        <dsp:cNvPr id="0" name=""/>
        <dsp:cNvSpPr/>
      </dsp:nvSpPr>
      <dsp:spPr>
        <a:xfrm>
          <a:off x="0" y="271437"/>
          <a:ext cx="11207089" cy="15309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69795" tIns="374904" rIns="869795"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baseline="0" dirty="0" smtClean="0"/>
            <a:t>Testing based on an analysis of the specification of the functionality of a component or system.  </a:t>
          </a:r>
          <a:r>
            <a:rPr lang="en-US" sz="1800" b="0" i="1" kern="1200" baseline="0" dirty="0" smtClean="0"/>
            <a:t>-ISTQB</a:t>
          </a:r>
          <a:endParaRPr lang="en-US" sz="1800" kern="1200" dirty="0"/>
        </a:p>
        <a:p>
          <a:pPr marL="342900" lvl="2" indent="-171450" algn="l" defTabSz="800100" rtl="0">
            <a:lnSpc>
              <a:spcPct val="90000"/>
            </a:lnSpc>
            <a:spcBef>
              <a:spcPct val="0"/>
            </a:spcBef>
            <a:spcAft>
              <a:spcPct val="15000"/>
            </a:spcAft>
            <a:buChar char="••"/>
          </a:pPr>
          <a:r>
            <a:rPr lang="en-US" sz="1800" b="0" kern="1200" baseline="0" dirty="0" smtClean="0"/>
            <a:t>Ex1: Searching for flights on a website</a:t>
          </a:r>
          <a:endParaRPr lang="en-US" sz="1800" kern="1200" dirty="0"/>
        </a:p>
        <a:p>
          <a:pPr marL="342900" lvl="2" indent="-171450" algn="l" defTabSz="800100" rtl="0">
            <a:lnSpc>
              <a:spcPct val="90000"/>
            </a:lnSpc>
            <a:spcBef>
              <a:spcPct val="0"/>
            </a:spcBef>
            <a:spcAft>
              <a:spcPct val="15000"/>
            </a:spcAft>
            <a:buChar char="••"/>
          </a:pPr>
          <a:r>
            <a:rPr lang="en-US" sz="1800" b="0" kern="1200" baseline="0" dirty="0" smtClean="0"/>
            <a:t>Ex2: Calculating employee pay correctly using a payroll system. </a:t>
          </a:r>
          <a:endParaRPr lang="en-US" sz="1800" b="0" kern="1200" baseline="0" dirty="0"/>
        </a:p>
      </dsp:txBody>
      <dsp:txXfrm>
        <a:off x="0" y="271437"/>
        <a:ext cx="11207089" cy="1530900"/>
      </dsp:txXfrm>
    </dsp:sp>
    <dsp:sp modelId="{06691DC7-5D9F-4707-9CC4-41BE4E65EB50}">
      <dsp:nvSpPr>
        <dsp:cNvPr id="0" name=""/>
        <dsp:cNvSpPr/>
      </dsp:nvSpPr>
      <dsp:spPr>
        <a:xfrm>
          <a:off x="560354" y="5757"/>
          <a:ext cx="7844962" cy="5313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6521" tIns="0" rIns="296521" bIns="0" numCol="1" spcCol="1270" anchor="ctr" anchorCtr="0">
          <a:noAutofit/>
        </a:bodyPr>
        <a:lstStyle/>
        <a:p>
          <a:pPr lvl="0" algn="l" defTabSz="800100" rtl="0">
            <a:lnSpc>
              <a:spcPct val="90000"/>
            </a:lnSpc>
            <a:spcBef>
              <a:spcPct val="0"/>
            </a:spcBef>
            <a:spcAft>
              <a:spcPct val="35000"/>
            </a:spcAft>
          </a:pPr>
          <a:r>
            <a:rPr lang="en-US" sz="1800" b="1" kern="1200" baseline="0" dirty="0" smtClean="0"/>
            <a:t>Functional Testing</a:t>
          </a:r>
          <a:endParaRPr lang="en-US" sz="1800" kern="1200" dirty="0"/>
        </a:p>
      </dsp:txBody>
      <dsp:txXfrm>
        <a:off x="586293" y="31696"/>
        <a:ext cx="7793084" cy="479482"/>
      </dsp:txXfrm>
    </dsp:sp>
    <dsp:sp modelId="{62B97A8F-383C-4309-AF63-EE3F5642FB21}">
      <dsp:nvSpPr>
        <dsp:cNvPr id="0" name=""/>
        <dsp:cNvSpPr/>
      </dsp:nvSpPr>
      <dsp:spPr>
        <a:xfrm>
          <a:off x="0" y="2165218"/>
          <a:ext cx="11207089" cy="1020600"/>
        </a:xfrm>
        <a:prstGeom prst="rect">
          <a:avLst/>
        </a:prstGeom>
        <a:solidFill>
          <a:schemeClr val="lt1">
            <a:alpha val="90000"/>
            <a:hueOff val="0"/>
            <a:satOff val="0"/>
            <a:lumOff val="0"/>
            <a:alphaOff val="0"/>
          </a:schemeClr>
        </a:solidFill>
        <a:ln w="6350" cap="flat" cmpd="sng" algn="ctr">
          <a:solidFill>
            <a:schemeClr val="accent5">
              <a:hueOff val="-20228355"/>
              <a:satOff val="-21902"/>
              <a:lumOff val="-1862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69795" tIns="374904" rIns="869795"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baseline="0" dirty="0" smtClean="0"/>
            <a:t>Testing the attributes of a component or system that do not relate to functionality.</a:t>
          </a:r>
          <a:endParaRPr lang="en-US" sz="1800" kern="1200" dirty="0"/>
        </a:p>
        <a:p>
          <a:pPr marL="171450" lvl="1" indent="-171450" algn="l" defTabSz="800100" rtl="0">
            <a:lnSpc>
              <a:spcPct val="90000"/>
            </a:lnSpc>
            <a:spcBef>
              <a:spcPct val="0"/>
            </a:spcBef>
            <a:spcAft>
              <a:spcPct val="15000"/>
            </a:spcAft>
            <a:buChar char="••"/>
          </a:pPr>
          <a:r>
            <a:rPr lang="en-US" sz="1800" b="0" kern="1200" baseline="0" dirty="0" smtClean="0"/>
            <a:t>e.g. reliability, efficiency, usability, maintainability and portability.</a:t>
          </a:r>
          <a:endParaRPr lang="en-US" sz="1800" b="0" kern="1200" baseline="0" dirty="0"/>
        </a:p>
      </dsp:txBody>
      <dsp:txXfrm>
        <a:off x="0" y="2165218"/>
        <a:ext cx="11207089" cy="1020600"/>
      </dsp:txXfrm>
    </dsp:sp>
    <dsp:sp modelId="{CE7E4172-DE7B-4FBB-A61E-C2151D0F8A68}">
      <dsp:nvSpPr>
        <dsp:cNvPr id="0" name=""/>
        <dsp:cNvSpPr/>
      </dsp:nvSpPr>
      <dsp:spPr>
        <a:xfrm>
          <a:off x="560354" y="1899538"/>
          <a:ext cx="7844962" cy="531360"/>
        </a:xfrm>
        <a:prstGeom prst="roundRect">
          <a:avLst/>
        </a:prstGeom>
        <a:gradFill rotWithShape="0">
          <a:gsLst>
            <a:gs pos="0">
              <a:schemeClr val="accent5">
                <a:hueOff val="-20228355"/>
                <a:satOff val="-21902"/>
                <a:lumOff val="-18627"/>
                <a:alphaOff val="0"/>
                <a:satMod val="103000"/>
                <a:lumMod val="102000"/>
                <a:tint val="94000"/>
              </a:schemeClr>
            </a:gs>
            <a:gs pos="50000">
              <a:schemeClr val="accent5">
                <a:hueOff val="-20228355"/>
                <a:satOff val="-21902"/>
                <a:lumOff val="-18627"/>
                <a:alphaOff val="0"/>
                <a:satMod val="110000"/>
                <a:lumMod val="100000"/>
                <a:shade val="100000"/>
              </a:schemeClr>
            </a:gs>
            <a:gs pos="100000">
              <a:schemeClr val="accent5">
                <a:hueOff val="-20228355"/>
                <a:satOff val="-21902"/>
                <a:lumOff val="-186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6521" tIns="0" rIns="296521" bIns="0" numCol="1" spcCol="1270" anchor="ctr" anchorCtr="0">
          <a:noAutofit/>
        </a:bodyPr>
        <a:lstStyle/>
        <a:p>
          <a:pPr lvl="0" algn="l" defTabSz="800100" rtl="0">
            <a:lnSpc>
              <a:spcPct val="90000"/>
            </a:lnSpc>
            <a:spcBef>
              <a:spcPct val="0"/>
            </a:spcBef>
            <a:spcAft>
              <a:spcPct val="35000"/>
            </a:spcAft>
          </a:pPr>
          <a:r>
            <a:rPr lang="en-US" sz="1800" b="1" kern="1200" baseline="0" dirty="0" smtClean="0"/>
            <a:t>Non-Functional Testing</a:t>
          </a:r>
          <a:endParaRPr lang="en-US" sz="1800" kern="1200" dirty="0"/>
        </a:p>
      </dsp:txBody>
      <dsp:txXfrm>
        <a:off x="586293" y="1925477"/>
        <a:ext cx="7793084"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A059A-C7D5-4D89-B1A1-824211BD56E5}">
      <dsp:nvSpPr>
        <dsp:cNvPr id="0" name=""/>
        <dsp:cNvSpPr/>
      </dsp:nvSpPr>
      <dsp:spPr>
        <a:xfrm>
          <a:off x="0" y="580126"/>
          <a:ext cx="10029886" cy="1675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78431" tIns="791464" rIns="778431"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baseline="0" dirty="0" smtClean="0"/>
            <a:t>Testing that runs test cases that failed the last time they were run, in order to verify the success of corrective actions.</a:t>
          </a:r>
          <a:endParaRPr lang="en-US" sz="1800" kern="1200" dirty="0"/>
        </a:p>
        <a:p>
          <a:pPr marL="171450" lvl="1" indent="-171450" algn="l" defTabSz="800100" rtl="0">
            <a:lnSpc>
              <a:spcPct val="90000"/>
            </a:lnSpc>
            <a:spcBef>
              <a:spcPct val="0"/>
            </a:spcBef>
            <a:spcAft>
              <a:spcPct val="15000"/>
            </a:spcAft>
            <a:buChar char="••"/>
          </a:pPr>
          <a:r>
            <a:rPr lang="en-US" sz="1800" b="0" kern="1200" baseline="0" dirty="0" smtClean="0"/>
            <a:t>Re-Testing is also known as Confirmation Testing.</a:t>
          </a:r>
          <a:endParaRPr lang="en-US" sz="1800" kern="1200" dirty="0"/>
        </a:p>
      </dsp:txBody>
      <dsp:txXfrm>
        <a:off x="0" y="580126"/>
        <a:ext cx="10029886" cy="1675800"/>
      </dsp:txXfrm>
    </dsp:sp>
    <dsp:sp modelId="{6F95A6DA-771C-4246-9E6B-F2681A26CEC7}">
      <dsp:nvSpPr>
        <dsp:cNvPr id="0" name=""/>
        <dsp:cNvSpPr/>
      </dsp:nvSpPr>
      <dsp:spPr>
        <a:xfrm>
          <a:off x="501494" y="19246"/>
          <a:ext cx="7020920" cy="11217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5374" tIns="0" rIns="265374" bIns="0" numCol="1" spcCol="1270" anchor="ctr" anchorCtr="0">
          <a:noAutofit/>
        </a:bodyPr>
        <a:lstStyle/>
        <a:p>
          <a:pPr lvl="0" algn="l" defTabSz="1066800" rtl="0">
            <a:lnSpc>
              <a:spcPct val="90000"/>
            </a:lnSpc>
            <a:spcBef>
              <a:spcPct val="0"/>
            </a:spcBef>
            <a:spcAft>
              <a:spcPct val="35000"/>
            </a:spcAft>
          </a:pPr>
          <a:r>
            <a:rPr lang="en-US" sz="2400" b="1" kern="1200" baseline="0" dirty="0" smtClean="0"/>
            <a:t>Re-Testing</a:t>
          </a:r>
          <a:endParaRPr lang="en-US" sz="2400" kern="1200" dirty="0"/>
        </a:p>
      </dsp:txBody>
      <dsp:txXfrm>
        <a:off x="556254" y="74006"/>
        <a:ext cx="6911400" cy="1012240"/>
      </dsp:txXfrm>
    </dsp:sp>
    <dsp:sp modelId="{892DA0F5-0DAF-44EC-961E-C2BAC8139C10}">
      <dsp:nvSpPr>
        <dsp:cNvPr id="0" name=""/>
        <dsp:cNvSpPr/>
      </dsp:nvSpPr>
      <dsp:spPr>
        <a:xfrm>
          <a:off x="0" y="3022006"/>
          <a:ext cx="10029886" cy="1885275"/>
        </a:xfrm>
        <a:prstGeom prst="rect">
          <a:avLst/>
        </a:prstGeom>
        <a:solidFill>
          <a:schemeClr val="lt1">
            <a:alpha val="90000"/>
            <a:hueOff val="0"/>
            <a:satOff val="0"/>
            <a:lumOff val="0"/>
            <a:alphaOff val="0"/>
          </a:schemeClr>
        </a:solidFill>
        <a:ln w="6350" cap="flat" cmpd="sng" algn="ctr">
          <a:solidFill>
            <a:schemeClr val="accent2">
              <a:hueOff val="-11024729"/>
              <a:satOff val="86992"/>
              <a:lumOff val="-1313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78431" tIns="791464" rIns="778431"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baseline="0" dirty="0" smtClean="0"/>
            <a:t>Testing of a previously tested program following modification to ensure that defects have not been introduced or uncovered in unchanged areas of the software, as a result of the changes made. It is performed when the software or its environment is changed.</a:t>
          </a:r>
          <a:endParaRPr lang="en-US" sz="1800" kern="1200" dirty="0"/>
        </a:p>
      </dsp:txBody>
      <dsp:txXfrm>
        <a:off x="0" y="3022006"/>
        <a:ext cx="10029886" cy="1885275"/>
      </dsp:txXfrm>
    </dsp:sp>
    <dsp:sp modelId="{398F6D6C-D5E6-47F5-B2F5-A4D740E0EA16}">
      <dsp:nvSpPr>
        <dsp:cNvPr id="0" name=""/>
        <dsp:cNvSpPr/>
      </dsp:nvSpPr>
      <dsp:spPr>
        <a:xfrm>
          <a:off x="501494" y="2461126"/>
          <a:ext cx="7020920" cy="1121760"/>
        </a:xfrm>
        <a:prstGeom prst="roundRect">
          <a:avLst/>
        </a:prstGeom>
        <a:gradFill rotWithShape="0">
          <a:gsLst>
            <a:gs pos="0">
              <a:schemeClr val="accent2">
                <a:hueOff val="-11024729"/>
                <a:satOff val="86992"/>
                <a:lumOff val="-13137"/>
                <a:alphaOff val="0"/>
                <a:satMod val="103000"/>
                <a:lumMod val="102000"/>
                <a:tint val="94000"/>
              </a:schemeClr>
            </a:gs>
            <a:gs pos="50000">
              <a:schemeClr val="accent2">
                <a:hueOff val="-11024729"/>
                <a:satOff val="86992"/>
                <a:lumOff val="-13137"/>
                <a:alphaOff val="0"/>
                <a:satMod val="110000"/>
                <a:lumMod val="100000"/>
                <a:shade val="100000"/>
              </a:schemeClr>
            </a:gs>
            <a:gs pos="100000">
              <a:schemeClr val="accent2">
                <a:hueOff val="-11024729"/>
                <a:satOff val="86992"/>
                <a:lumOff val="-1313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5374" tIns="0" rIns="265374" bIns="0" numCol="1" spcCol="1270" anchor="ctr" anchorCtr="0">
          <a:noAutofit/>
        </a:bodyPr>
        <a:lstStyle/>
        <a:p>
          <a:pPr lvl="0" algn="l" defTabSz="1066800" rtl="0">
            <a:lnSpc>
              <a:spcPct val="90000"/>
            </a:lnSpc>
            <a:spcBef>
              <a:spcPct val="0"/>
            </a:spcBef>
            <a:spcAft>
              <a:spcPct val="35000"/>
            </a:spcAft>
          </a:pPr>
          <a:r>
            <a:rPr lang="en-US" sz="2400" b="1" kern="1200" baseline="0" dirty="0" smtClean="0"/>
            <a:t>Regression Testing</a:t>
          </a:r>
          <a:endParaRPr lang="en-US" sz="2400" kern="1200" dirty="0"/>
        </a:p>
      </dsp:txBody>
      <dsp:txXfrm>
        <a:off x="556254" y="2515886"/>
        <a:ext cx="6911400" cy="10122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5DE2A-564B-464B-B1E1-1CE717ECA8B8}">
      <dsp:nvSpPr>
        <dsp:cNvPr id="0" name=""/>
        <dsp:cNvSpPr/>
      </dsp:nvSpPr>
      <dsp:spPr>
        <a:xfrm>
          <a:off x="0" y="120861"/>
          <a:ext cx="10864048" cy="45045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3171" tIns="1353820" rIns="843171" bIns="128016" numCol="1" spcCol="1270" anchor="t" anchorCtr="0">
          <a:noAutofit/>
        </a:bodyPr>
        <a:lstStyle/>
        <a:p>
          <a:pPr marL="171450" lvl="1" indent="-171450" algn="l" defTabSz="800100">
            <a:lnSpc>
              <a:spcPct val="90000"/>
            </a:lnSpc>
            <a:spcBef>
              <a:spcPct val="0"/>
            </a:spcBef>
            <a:spcAft>
              <a:spcPts val="600"/>
            </a:spcAft>
            <a:buChar char="••"/>
          </a:pPr>
          <a:r>
            <a:rPr lang="en-US" sz="1800" b="0" kern="1200" dirty="0" smtClean="0"/>
            <a:t>It is performed to ascertain that the critical functionalities of the program is working fine.</a:t>
          </a:r>
          <a:endParaRPr lang="en-US" sz="1800" b="0" kern="1200" dirty="0"/>
        </a:p>
        <a:p>
          <a:pPr marL="171450" lvl="1" indent="-171450" algn="l" defTabSz="800100">
            <a:lnSpc>
              <a:spcPct val="90000"/>
            </a:lnSpc>
            <a:spcBef>
              <a:spcPct val="0"/>
            </a:spcBef>
            <a:spcAft>
              <a:spcPts val="600"/>
            </a:spcAft>
            <a:buChar char="••"/>
          </a:pPr>
          <a:r>
            <a:rPr lang="en-US" sz="1800" b="0" kern="1200" dirty="0" smtClean="0"/>
            <a:t>It is executed "before" any detailed functional or regression tests are executed on the software build.</a:t>
          </a:r>
          <a:endParaRPr lang="en-US" sz="1800" b="0" kern="1200" dirty="0"/>
        </a:p>
        <a:p>
          <a:pPr marL="342900" lvl="2" indent="-171450" algn="l" defTabSz="800100">
            <a:lnSpc>
              <a:spcPct val="90000"/>
            </a:lnSpc>
            <a:spcBef>
              <a:spcPct val="0"/>
            </a:spcBef>
            <a:spcAft>
              <a:spcPts val="600"/>
            </a:spcAft>
            <a:buChar char="••"/>
          </a:pPr>
          <a:r>
            <a:rPr lang="en-US" sz="1800" b="0" kern="1200" dirty="0" smtClean="0"/>
            <a:t>Purpose is to reject a badly broken application, so that the QA team does not waste time installing and testing the software application.</a:t>
          </a:r>
          <a:endParaRPr lang="en-US" sz="1800" b="0" kern="1200" dirty="0"/>
        </a:p>
        <a:p>
          <a:pPr marL="171450" lvl="1" indent="-171450" algn="l" defTabSz="800100">
            <a:lnSpc>
              <a:spcPct val="90000"/>
            </a:lnSpc>
            <a:spcBef>
              <a:spcPct val="0"/>
            </a:spcBef>
            <a:spcAft>
              <a:spcPts val="600"/>
            </a:spcAft>
            <a:buChar char="••"/>
          </a:pPr>
          <a:r>
            <a:rPr lang="en-US" sz="1800" b="0" kern="1200" dirty="0" smtClean="0"/>
            <a:t>In Smoke Testing, the test cases chosen cover the most important functionality or component of the system.</a:t>
          </a:r>
          <a:endParaRPr lang="en-US" sz="1800" b="0" kern="1200" dirty="0"/>
        </a:p>
        <a:p>
          <a:pPr marL="342900" lvl="2" indent="-171450" algn="l" defTabSz="800100">
            <a:lnSpc>
              <a:spcPct val="90000"/>
            </a:lnSpc>
            <a:spcBef>
              <a:spcPct val="0"/>
            </a:spcBef>
            <a:spcAft>
              <a:spcPts val="600"/>
            </a:spcAft>
            <a:buChar char="••"/>
          </a:pPr>
          <a:r>
            <a:rPr lang="en-US" sz="1800" b="0" kern="1200" dirty="0" smtClean="0"/>
            <a:t> The objective is not to perform exhaustive testing, but to verify that the critical functionalities of the system is working fine.</a:t>
          </a:r>
          <a:endParaRPr lang="en-US" sz="1800" b="0" kern="1200" dirty="0"/>
        </a:p>
        <a:p>
          <a:pPr marL="514350" lvl="3" indent="-171450" algn="l" defTabSz="800100">
            <a:lnSpc>
              <a:spcPct val="90000"/>
            </a:lnSpc>
            <a:spcBef>
              <a:spcPct val="0"/>
            </a:spcBef>
            <a:spcAft>
              <a:spcPts val="600"/>
            </a:spcAft>
            <a:buChar char="••"/>
          </a:pPr>
          <a:r>
            <a:rPr lang="en-US" sz="1800" b="0" kern="1200" dirty="0" smtClean="0"/>
            <a:t>For Example a typical smoke test would be – Verify that the application launches successfully, Check that the GUI is responsive ... etc.</a:t>
          </a:r>
          <a:endParaRPr lang="en-US" sz="1800" b="0" kern="1200" dirty="0"/>
        </a:p>
      </dsp:txBody>
      <dsp:txXfrm>
        <a:off x="0" y="120861"/>
        <a:ext cx="10864048" cy="4504500"/>
      </dsp:txXfrm>
    </dsp:sp>
    <dsp:sp modelId="{98E51EF7-0AE8-44E6-8433-3BFEFDA0EB88}">
      <dsp:nvSpPr>
        <dsp:cNvPr id="0" name=""/>
        <dsp:cNvSpPr/>
      </dsp:nvSpPr>
      <dsp:spPr>
        <a:xfrm>
          <a:off x="543202" y="363724"/>
          <a:ext cx="7604833" cy="71653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7445" tIns="0" rIns="287445" bIns="0" numCol="1" spcCol="1270" anchor="ctr" anchorCtr="0">
          <a:noAutofit/>
        </a:bodyPr>
        <a:lstStyle/>
        <a:p>
          <a:pPr lvl="0" algn="l" defTabSz="1066800">
            <a:lnSpc>
              <a:spcPct val="90000"/>
            </a:lnSpc>
            <a:spcBef>
              <a:spcPct val="0"/>
            </a:spcBef>
            <a:spcAft>
              <a:spcPct val="35000"/>
            </a:spcAft>
          </a:pPr>
          <a:r>
            <a:rPr lang="en-US" sz="2400" b="1" kern="1200" dirty="0" smtClean="0"/>
            <a:t>Smoke Testing</a:t>
          </a:r>
          <a:endParaRPr lang="en-US" sz="2400" kern="1200" dirty="0"/>
        </a:p>
      </dsp:txBody>
      <dsp:txXfrm>
        <a:off x="578180" y="398702"/>
        <a:ext cx="7534877" cy="6465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10A9C2-775B-46CF-AA39-EB0727643CB3}" type="datetimeFigureOut">
              <a:rPr lang="en-IN" smtClean="0"/>
              <a:t>29-06-2016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B1079-A777-4B10-A863-371A5AE28E58}" type="slidenum">
              <a:rPr lang="en-IN" smtClean="0"/>
              <a:t>‹#›</a:t>
            </a:fld>
            <a:endParaRPr lang="en-IN"/>
          </a:p>
        </p:txBody>
      </p:sp>
    </p:spTree>
    <p:extLst>
      <p:ext uri="{BB962C8B-B14F-4D97-AF65-F5344CB8AC3E}">
        <p14:creationId xmlns:p14="http://schemas.microsoft.com/office/powerpoint/2010/main" val="1678917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6/29/2016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91229A-C96A-4E39-B143-E67B181674E7}" type="slidenum">
              <a:rPr lang="en-US" smtClean="0"/>
              <a:pPr/>
              <a:t>4</a:t>
            </a:fld>
            <a:endParaRPr lang="en-US" dirty="0"/>
          </a:p>
        </p:txBody>
      </p:sp>
    </p:spTree>
    <p:extLst>
      <p:ext uri="{BB962C8B-B14F-4D97-AF65-F5344CB8AC3E}">
        <p14:creationId xmlns:p14="http://schemas.microsoft.com/office/powerpoint/2010/main" val="175882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91229A-C96A-4E39-B143-E67B181674E7}" type="slidenum">
              <a:rPr lang="en-US" smtClean="0"/>
              <a:pPr/>
              <a:t>8</a:t>
            </a:fld>
            <a:endParaRPr lang="en-US"/>
          </a:p>
        </p:txBody>
      </p:sp>
    </p:spTree>
    <p:extLst>
      <p:ext uri="{BB962C8B-B14F-4D97-AF65-F5344CB8AC3E}">
        <p14:creationId xmlns:p14="http://schemas.microsoft.com/office/powerpoint/2010/main" val="22299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pPr/>
              <a:t>34</a:t>
            </a:fld>
            <a:endParaRPr lang="en-US" dirty="0"/>
          </a:p>
        </p:txBody>
      </p:sp>
    </p:spTree>
    <p:extLst>
      <p:ext uri="{BB962C8B-B14F-4D97-AF65-F5344CB8AC3E}">
        <p14:creationId xmlns:p14="http://schemas.microsoft.com/office/powerpoint/2010/main" val="99028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5429" y="2561025"/>
            <a:ext cx="11321143" cy="1200150"/>
          </a:xfrm>
        </p:spPr>
        <p:txBody>
          <a:bodyPr anchor="b">
            <a:normAutofit/>
          </a:bodyPr>
          <a:lstStyle>
            <a:lvl1pPr algn="l">
              <a:defRPr sz="3750" b="1">
                <a:solidFill>
                  <a:schemeClr val="bg2"/>
                </a:solidFill>
              </a:defRPr>
            </a:lvl1pPr>
          </a:lstStyle>
          <a:p>
            <a:r>
              <a:rPr lang="en-US" dirty="0" smtClean="0"/>
              <a:t>Click to add training topic name</a:t>
            </a:r>
            <a:endParaRPr lang="en-US" dirty="0"/>
          </a:p>
        </p:txBody>
      </p:sp>
      <p:sp>
        <p:nvSpPr>
          <p:cNvPr id="3" name="Subtitle 2"/>
          <p:cNvSpPr>
            <a:spLocks noGrp="1"/>
          </p:cNvSpPr>
          <p:nvPr>
            <p:ph type="subTitle" idx="1" hasCustomPrompt="1"/>
          </p:nvPr>
        </p:nvSpPr>
        <p:spPr>
          <a:xfrm>
            <a:off x="435429" y="3787965"/>
            <a:ext cx="11321143" cy="685800"/>
          </a:xfrm>
        </p:spPr>
        <p:txBody>
          <a:bodyPr anchor="t">
            <a:normAutofit/>
          </a:bodyPr>
          <a:lstStyle>
            <a:lvl1pPr marL="0" indent="0" algn="l">
              <a:buNone/>
              <a:defRPr sz="2250"/>
            </a:lvl1pPr>
            <a:lvl2pPr marL="450056" indent="0" algn="ctr">
              <a:buNone/>
              <a:defRPr sz="1969"/>
            </a:lvl2pPr>
            <a:lvl3pPr marL="900113" indent="0" algn="ctr">
              <a:buNone/>
              <a:defRPr sz="1772"/>
            </a:lvl3pPr>
            <a:lvl4pPr marL="1350169" indent="0" algn="ctr">
              <a:buNone/>
              <a:defRPr sz="1575"/>
            </a:lvl4pPr>
            <a:lvl5pPr marL="1800225" indent="0" algn="ctr">
              <a:buNone/>
              <a:defRPr sz="1575"/>
            </a:lvl5pPr>
            <a:lvl6pPr marL="2250281" indent="0" algn="ctr">
              <a:buNone/>
              <a:defRPr sz="1575"/>
            </a:lvl6pPr>
            <a:lvl7pPr marL="2700338" indent="0" algn="ctr">
              <a:buNone/>
              <a:defRPr sz="1575"/>
            </a:lvl7pPr>
            <a:lvl8pPr marL="3150394" indent="0" algn="ctr">
              <a:buNone/>
              <a:defRPr sz="1575"/>
            </a:lvl8pPr>
            <a:lvl9pPr marL="3600450" indent="0" algn="ctr">
              <a:buNone/>
              <a:defRPr sz="1575"/>
            </a:lvl9pPr>
          </a:lstStyle>
          <a:p>
            <a:r>
              <a:rPr lang="en-US" dirty="0" smtClean="0"/>
              <a:t>Click to add sub title</a:t>
            </a:r>
            <a:endParaRPr lang="en-US" dirty="0"/>
          </a:p>
        </p:txBody>
      </p:sp>
      <p:pic>
        <p:nvPicPr>
          <p:cNvPr id="7" name="Picture 9" descr="ridge4.png"/>
          <p:cNvPicPr>
            <a:picLocks noChangeAspect="1"/>
          </p:cNvPicPr>
          <p:nvPr/>
        </p:nvPicPr>
        <p:blipFill>
          <a:blip r:embed="rId2"/>
          <a:srcRect/>
          <a:stretch>
            <a:fillRect/>
          </a:stretch>
        </p:blipFill>
        <p:spPr bwMode="ltGray">
          <a:xfrm>
            <a:off x="1512" y="0"/>
            <a:ext cx="3779762" cy="1352848"/>
          </a:xfrm>
          <a:prstGeom prst="rect">
            <a:avLst/>
          </a:prstGeom>
          <a:noFill/>
          <a:ln w="9525">
            <a:noFill/>
            <a:miter lim="800000"/>
            <a:headEnd/>
            <a:tailEnd/>
          </a:ln>
        </p:spPr>
      </p:pic>
      <p:sp>
        <p:nvSpPr>
          <p:cNvPr id="10" name="Footer Placeholder 9"/>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29" y="4857750"/>
            <a:ext cx="94040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7"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25272874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dule Break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5429" y="2561025"/>
            <a:ext cx="11321143" cy="1200150"/>
          </a:xfrm>
        </p:spPr>
        <p:txBody>
          <a:bodyPr anchor="b">
            <a:normAutofit/>
          </a:bodyPr>
          <a:lstStyle>
            <a:lvl1pPr algn="l">
              <a:defRPr sz="3750" b="1">
                <a:solidFill>
                  <a:schemeClr val="bg2"/>
                </a:solidFill>
              </a:defRPr>
            </a:lvl1pPr>
          </a:lstStyle>
          <a:p>
            <a:r>
              <a:rPr lang="en-US" dirty="0" smtClean="0"/>
              <a:t>Click to add training topic name</a:t>
            </a:r>
            <a:endParaRPr lang="en-US" dirty="0"/>
          </a:p>
        </p:txBody>
      </p:sp>
      <p:sp>
        <p:nvSpPr>
          <p:cNvPr id="3" name="Subtitle 2"/>
          <p:cNvSpPr>
            <a:spLocks noGrp="1"/>
          </p:cNvSpPr>
          <p:nvPr>
            <p:ph type="subTitle" idx="1" hasCustomPrompt="1"/>
          </p:nvPr>
        </p:nvSpPr>
        <p:spPr>
          <a:xfrm>
            <a:off x="435429" y="3787965"/>
            <a:ext cx="11321143" cy="685800"/>
          </a:xfrm>
        </p:spPr>
        <p:txBody>
          <a:bodyPr anchor="t">
            <a:normAutofit/>
          </a:bodyPr>
          <a:lstStyle>
            <a:lvl1pPr marL="0" indent="0" algn="l">
              <a:buNone/>
              <a:defRPr sz="2250"/>
            </a:lvl1pPr>
            <a:lvl2pPr marL="450056" indent="0" algn="ctr">
              <a:buNone/>
              <a:defRPr sz="1969"/>
            </a:lvl2pPr>
            <a:lvl3pPr marL="900113" indent="0" algn="ctr">
              <a:buNone/>
              <a:defRPr sz="1772"/>
            </a:lvl3pPr>
            <a:lvl4pPr marL="1350169" indent="0" algn="ctr">
              <a:buNone/>
              <a:defRPr sz="1575"/>
            </a:lvl4pPr>
            <a:lvl5pPr marL="1800225" indent="0" algn="ctr">
              <a:buNone/>
              <a:defRPr sz="1575"/>
            </a:lvl5pPr>
            <a:lvl6pPr marL="2250281" indent="0" algn="ctr">
              <a:buNone/>
              <a:defRPr sz="1575"/>
            </a:lvl6pPr>
            <a:lvl7pPr marL="2700338" indent="0" algn="ctr">
              <a:buNone/>
              <a:defRPr sz="1575"/>
            </a:lvl7pPr>
            <a:lvl8pPr marL="3150394" indent="0" algn="ctr">
              <a:buNone/>
              <a:defRPr sz="1575"/>
            </a:lvl8pPr>
            <a:lvl9pPr marL="3600450" indent="0" algn="ctr">
              <a:buNone/>
              <a:defRPr sz="1575"/>
            </a:lvl9pPr>
          </a:lstStyle>
          <a:p>
            <a:r>
              <a:rPr lang="en-US" dirty="0" smtClean="0"/>
              <a:t>Click to add sub title</a:t>
            </a:r>
            <a:endParaRPr lang="en-US" dirty="0"/>
          </a:p>
        </p:txBody>
      </p:sp>
      <p:pic>
        <p:nvPicPr>
          <p:cNvPr id="7" name="Picture 9" descr="ridge4.png"/>
          <p:cNvPicPr>
            <a:picLocks noChangeAspect="1"/>
          </p:cNvPicPr>
          <p:nvPr/>
        </p:nvPicPr>
        <p:blipFill>
          <a:blip r:embed="rId2"/>
          <a:srcRect/>
          <a:stretch>
            <a:fillRect/>
          </a:stretch>
        </p:blipFill>
        <p:spPr bwMode="ltGray">
          <a:xfrm>
            <a:off x="1512" y="0"/>
            <a:ext cx="3779762" cy="1352848"/>
          </a:xfrm>
          <a:prstGeom prst="rect">
            <a:avLst/>
          </a:prstGeom>
          <a:noFill/>
          <a:ln w="9525">
            <a:noFill/>
            <a:miter lim="800000"/>
            <a:headEnd/>
            <a:tailEnd/>
          </a:ln>
        </p:spPr>
      </p:pic>
      <p:sp>
        <p:nvSpPr>
          <p:cNvPr id="10" name="Footer Placeholder 9"/>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29" y="4857750"/>
            <a:ext cx="94040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7"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7027500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sclaimer Screen">
    <p:spTree>
      <p:nvGrpSpPr>
        <p:cNvPr id="1" name=""/>
        <p:cNvGrpSpPr/>
        <p:nvPr/>
      </p:nvGrpSpPr>
      <p:grpSpPr>
        <a:xfrm>
          <a:off x="0" y="0"/>
          <a:ext cx="0" cy="0"/>
          <a:chOff x="0" y="0"/>
          <a:chExt cx="0" cy="0"/>
        </a:xfrm>
      </p:grpSpPr>
      <p:sp>
        <p:nvSpPr>
          <p:cNvPr id="8" name="TextBox 7"/>
          <p:cNvSpPr txBox="1">
            <a:spLocks noChangeArrowheads="1"/>
          </p:cNvSpPr>
          <p:nvPr/>
        </p:nvSpPr>
        <p:spPr bwMode="gray">
          <a:xfrm>
            <a:off x="435429" y="3670099"/>
            <a:ext cx="11321143" cy="1390445"/>
          </a:xfrm>
          <a:prstGeom prst="rect">
            <a:avLst/>
          </a:prstGeom>
          <a:noFill/>
          <a:ln w="9525">
            <a:noFill/>
            <a:miter lim="800000"/>
            <a:headEnd/>
            <a:tailEnd/>
          </a:ln>
        </p:spPr>
        <p:txBody>
          <a:bodyPr lIns="0" tIns="0" rIns="0" bIns="0">
            <a:spAutoFit/>
          </a:bodyPr>
          <a:lstStyle/>
          <a:p>
            <a:pPr algn="just" fontAlgn="auto">
              <a:spcBef>
                <a:spcPts val="563"/>
              </a:spcBef>
              <a:spcAft>
                <a:spcPts val="0"/>
              </a:spcAft>
              <a:defRPr/>
            </a:pPr>
            <a:r>
              <a:rPr lang="en-US" sz="938" b="1" dirty="0">
                <a:solidFill>
                  <a:schemeClr val="tx2"/>
                </a:solidFill>
                <a:latin typeface="Arial" pitchFamily="34" charset="0"/>
                <a:cs typeface="Arial" pitchFamily="34" charset="0"/>
              </a:rPr>
              <a:t>Disclaimer </a:t>
            </a:r>
          </a:p>
          <a:p>
            <a:pPr algn="just" fontAlgn="auto">
              <a:spcBef>
                <a:spcPts val="563"/>
              </a:spcBef>
              <a:spcAft>
                <a:spcPts val="0"/>
              </a:spcAft>
              <a:defRPr/>
            </a:pPr>
            <a:r>
              <a:rPr lang="en-US" sz="844" dirty="0">
                <a:solidFill>
                  <a:schemeClr val="tx2"/>
                </a:solidFill>
                <a:latin typeface="Arial" pitchFamily="34" charset="0"/>
                <a:cs typeface="Arial" pitchFamily="34" charset="0"/>
              </a:rPr>
              <a:t>Tech Mahindra Limited, herein referred to as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Information contained in a presentation hosted or promoted by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9" name="Title 1"/>
          <p:cNvSpPr>
            <a:spLocks noGrp="1"/>
          </p:cNvSpPr>
          <p:nvPr>
            <p:ph type="title" hasCustomPrompt="1"/>
          </p:nvPr>
        </p:nvSpPr>
        <p:spPr bwMode="gray">
          <a:xfrm>
            <a:off x="435429" y="2595405"/>
            <a:ext cx="11321143" cy="461665"/>
          </a:xfrm>
          <a:noFill/>
          <a:ln w="9525">
            <a:noFill/>
            <a:miter lim="800000"/>
            <a:headEnd/>
            <a:tailEnd/>
          </a:ln>
        </p:spPr>
        <p:txBody>
          <a:bodyPr/>
          <a:lstStyle>
            <a:lvl1pPr algn="l">
              <a:defRPr lang="en-US" sz="3000" b="1" kern="1200" baseline="0" dirty="0">
                <a:solidFill>
                  <a:schemeClr val="tx2"/>
                </a:solidFill>
                <a:latin typeface="Arial" pitchFamily="34" charset="0"/>
                <a:ea typeface="+mj-ea"/>
                <a:cs typeface="Arial" pitchFamily="34" charset="0"/>
              </a:defRPr>
            </a:lvl1pPr>
          </a:lstStyle>
          <a:p>
            <a:pPr lvl="0"/>
            <a:r>
              <a:rPr lang="en-US" dirty="0" smtClean="0"/>
              <a:t>Click to add training topic name</a:t>
            </a:r>
            <a:endParaRPr lang="en-US" dirty="0"/>
          </a:p>
        </p:txBody>
      </p:sp>
      <p:sp>
        <p:nvSpPr>
          <p:cNvPr id="10" name="Text Placeholder 41"/>
          <p:cNvSpPr>
            <a:spLocks noGrp="1"/>
          </p:cNvSpPr>
          <p:nvPr>
            <p:ph type="body" sz="quarter" idx="14"/>
          </p:nvPr>
        </p:nvSpPr>
        <p:spPr bwMode="gray">
          <a:xfrm>
            <a:off x="435429" y="3120918"/>
            <a:ext cx="11321143" cy="294682"/>
          </a:xfrm>
          <a:noFill/>
          <a:ln w="9525">
            <a:noFill/>
            <a:miter lim="800000"/>
            <a:headEnd/>
            <a:tailEnd/>
          </a:ln>
        </p:spPr>
        <p:txBody>
          <a:bodyPr anchor="ctr"/>
          <a:lstStyle>
            <a:lvl1pPr marL="0" indent="0" algn="l" defTabSz="857250" rtl="0" eaLnBrk="1" fontAlgn="base" latinLnBrk="0" hangingPunct="1">
              <a:spcBef>
                <a:spcPts val="0"/>
              </a:spcBef>
              <a:spcAft>
                <a:spcPct val="0"/>
              </a:spcAft>
              <a:buClr>
                <a:schemeClr val="tx2"/>
              </a:buClr>
              <a:buFont typeface="Arial" pitchFamily="34" charset="0"/>
              <a:buNone/>
              <a:defRPr lang="en-US" sz="1688"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pic>
        <p:nvPicPr>
          <p:cNvPr id="11" name="Picture 7" descr="Ridge.pdf"/>
          <p:cNvPicPr>
            <a:picLocks noChangeAspect="1"/>
          </p:cNvPicPr>
          <p:nvPr/>
        </p:nvPicPr>
        <p:blipFill>
          <a:blip r:embed="rId2"/>
          <a:srcRect/>
          <a:stretch>
            <a:fillRect/>
          </a:stretch>
        </p:blipFill>
        <p:spPr bwMode="ltGray">
          <a:xfrm>
            <a:off x="0" y="0"/>
            <a:ext cx="2162024" cy="773906"/>
          </a:xfrm>
          <a:prstGeom prst="rect">
            <a:avLst/>
          </a:prstGeom>
          <a:noFill/>
          <a:ln w="9525">
            <a:noFill/>
            <a:miter lim="800000"/>
            <a:headEnd/>
            <a:tailEnd/>
          </a:ln>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2467" y="77016"/>
            <a:ext cx="940677" cy="524390"/>
          </a:xfrm>
          <a:prstGeom prst="rect">
            <a:avLst/>
          </a:prstGeom>
        </p:spPr>
      </p:pic>
      <p:pic>
        <p:nvPicPr>
          <p:cNvPr id="7"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6"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975025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Footer Placeholder 9"/>
          <p:cNvSpPr>
            <a:spLocks noGrp="1"/>
          </p:cNvSpPr>
          <p:nvPr>
            <p:ph type="ftr" sz="quarter" idx="11"/>
          </p:nvPr>
        </p:nvSpPr>
        <p:spPr>
          <a:xfrm>
            <a:off x="0" y="6610545"/>
            <a:ext cx="3048000" cy="214313"/>
          </a:xfrm>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6759837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429" y="365125"/>
            <a:ext cx="11321143"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429" y="1825625"/>
            <a:ext cx="11321143"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0" y="6610545"/>
            <a:ext cx="3048000" cy="214313"/>
          </a:xfrm>
          <a:prstGeom prst="rect">
            <a:avLst/>
          </a:prstGeom>
        </p:spPr>
        <p:txBody>
          <a:bodyPr vert="horz" lIns="91440" tIns="45720" rIns="91440" bIns="45720" rtlCol="0" anchor="ctr"/>
          <a:lstStyle>
            <a:lvl1pPr algn="l">
              <a:defRPr sz="938">
                <a:solidFill>
                  <a:schemeClr val="tx1">
                    <a:tint val="75000"/>
                  </a:schemeClr>
                </a:solidFill>
              </a:defRPr>
            </a:lvl1pPr>
          </a:lstStyle>
          <a:p>
            <a:r>
              <a:rPr lang="en-IN" smtClean="0">
                <a:solidFill>
                  <a:schemeClr val="tx2"/>
                </a:solidFill>
                <a:latin typeface="Arial" pitchFamily="34" charset="0"/>
                <a:cs typeface="Arial" pitchFamily="34" charset="0"/>
              </a:rPr>
              <a:t>Copyright © 2016 Tech Mahindra. All rights reserved.</a:t>
            </a:r>
            <a:endParaRPr lang="en-US" dirty="0"/>
          </a:p>
        </p:txBody>
      </p:sp>
      <p:sp>
        <p:nvSpPr>
          <p:cNvPr id="6" name="Slide Number Placeholder 5"/>
          <p:cNvSpPr>
            <a:spLocks noGrp="1"/>
          </p:cNvSpPr>
          <p:nvPr>
            <p:ph type="sldNum" sz="quarter" idx="4"/>
          </p:nvPr>
        </p:nvSpPr>
        <p:spPr>
          <a:xfrm>
            <a:off x="11587841" y="6610545"/>
            <a:ext cx="536121" cy="214313"/>
          </a:xfrm>
          <a:prstGeom prst="rect">
            <a:avLst/>
          </a:prstGeom>
        </p:spPr>
        <p:txBody>
          <a:bodyPr vert="horz" lIns="91440" tIns="45720" rIns="91440" bIns="45720" rtlCol="0" anchor="ctr"/>
          <a:lstStyle>
            <a:lvl1pPr algn="r">
              <a:defRPr sz="938">
                <a:solidFill>
                  <a:schemeClr val="tx1">
                    <a:tint val="75000"/>
                  </a:schemeClr>
                </a:solidFill>
              </a:defRPr>
            </a:lvl1pPr>
          </a:lstStyle>
          <a:p>
            <a:fld id="{A901B9F5-8313-40E4-9A8B-3639A1D543BC}" type="slidenum">
              <a:rPr lang="en-US" smtClean="0"/>
              <a:pPr/>
              <a:t>‹#›</a:t>
            </a:fld>
            <a:endParaRPr lang="en-US" dirty="0"/>
          </a:p>
        </p:txBody>
      </p:sp>
      <p:pic>
        <p:nvPicPr>
          <p:cNvPr id="7" name="Picture 7" descr="Ridge.pdf"/>
          <p:cNvPicPr>
            <a:picLocks noChangeAspect="1"/>
          </p:cNvPicPr>
          <p:nvPr/>
        </p:nvPicPr>
        <p:blipFill>
          <a:blip r:embed="rId6"/>
          <a:srcRect/>
          <a:stretch>
            <a:fillRect/>
          </a:stretch>
        </p:blipFill>
        <p:spPr bwMode="ltGray">
          <a:xfrm>
            <a:off x="0" y="0"/>
            <a:ext cx="2162024" cy="773906"/>
          </a:xfrm>
          <a:prstGeom prst="rect">
            <a:avLst/>
          </a:prstGeom>
          <a:noFill/>
          <a:ln w="9525">
            <a:noFill/>
            <a:miter lim="800000"/>
            <a:headEnd/>
            <a:tailEnd/>
          </a:ln>
        </p:spPr>
      </p:pic>
      <p:pic>
        <p:nvPicPr>
          <p:cNvPr id="8" name="Picture 7" descr="Mahindra Logo.png"/>
          <p:cNvPicPr>
            <a:picLocks noChangeAspect="1"/>
          </p:cNvPicPr>
          <p:nvPr userDrawn="1"/>
        </p:nvPicPr>
        <p:blipFill>
          <a:blip r:embed="rId7"/>
          <a:stretch>
            <a:fillRect/>
          </a:stretch>
        </p:blipFill>
        <p:spPr bwMode="gray">
          <a:xfrm>
            <a:off x="8802684" y="168946"/>
            <a:ext cx="3170051" cy="656554"/>
          </a:xfrm>
          <a:prstGeom prst="rect">
            <a:avLst/>
          </a:prstGeom>
        </p:spPr>
      </p:pic>
    </p:spTree>
    <p:extLst>
      <p:ext uri="{BB962C8B-B14F-4D97-AF65-F5344CB8AC3E}">
        <p14:creationId xmlns:p14="http://schemas.microsoft.com/office/powerpoint/2010/main" val="15237868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9" r:id="rId4"/>
  </p:sldLayoutIdLst>
  <p:timing>
    <p:tnLst>
      <p:par>
        <p:cTn id="1" dur="indefinite" restart="never" nodeType="tmRoot"/>
      </p:par>
    </p:tnLst>
  </p:timing>
  <p:hf sldNum="0" hdr="0" dt="0"/>
  <p:txStyles>
    <p:titleStyle>
      <a:lvl1pPr algn="l" defTabSz="900113" rtl="0" eaLnBrk="1" latinLnBrk="0" hangingPunct="1">
        <a:lnSpc>
          <a:spcPct val="90000"/>
        </a:lnSpc>
        <a:spcBef>
          <a:spcPct val="0"/>
        </a:spcBef>
        <a:buNone/>
        <a:defRPr sz="4331" kern="1200">
          <a:solidFill>
            <a:schemeClr val="tx1"/>
          </a:solidFill>
          <a:latin typeface="+mj-lt"/>
          <a:ea typeface="+mj-ea"/>
          <a:cs typeface="+mj-cs"/>
        </a:defRPr>
      </a:lvl1pPr>
    </p:titleStyle>
    <p:bodyStyle>
      <a:lvl1pPr marL="225028" indent="-225028" algn="l" defTabSz="900113" rtl="0" eaLnBrk="1" latinLnBrk="0" hangingPunct="1">
        <a:lnSpc>
          <a:spcPct val="90000"/>
        </a:lnSpc>
        <a:spcBef>
          <a:spcPts val="984"/>
        </a:spcBef>
        <a:buClr>
          <a:schemeClr val="bg2"/>
        </a:buClr>
        <a:buFont typeface="Arial" panose="020B0604020202020204" pitchFamily="34" charset="0"/>
        <a:buChar char="•"/>
        <a:defRPr sz="2625" kern="1200">
          <a:solidFill>
            <a:schemeClr val="tx1"/>
          </a:solidFill>
          <a:latin typeface="+mn-lt"/>
          <a:ea typeface="+mn-ea"/>
          <a:cs typeface="+mn-cs"/>
        </a:defRPr>
      </a:lvl1pPr>
      <a:lvl2pPr marL="482203" indent="-214313" algn="l" defTabSz="900113" rtl="0" eaLnBrk="1" latinLnBrk="0" hangingPunct="1">
        <a:lnSpc>
          <a:spcPct val="90000"/>
        </a:lnSpc>
        <a:spcBef>
          <a:spcPts val="492"/>
        </a:spcBef>
        <a:buClr>
          <a:schemeClr val="bg2"/>
        </a:buClr>
        <a:buFont typeface="Arial" panose="020B0604020202020204" pitchFamily="34" charset="0"/>
        <a:buChar char="•"/>
        <a:defRPr sz="2250" kern="1200">
          <a:solidFill>
            <a:schemeClr val="tx1"/>
          </a:solidFill>
          <a:latin typeface="+mn-lt"/>
          <a:ea typeface="+mn-ea"/>
          <a:cs typeface="+mn-cs"/>
        </a:defRPr>
      </a:lvl2pPr>
      <a:lvl3pPr marL="482203" indent="-214313" algn="l" defTabSz="900113" rtl="0" eaLnBrk="1" latinLnBrk="0" hangingPunct="1">
        <a:lnSpc>
          <a:spcPct val="90000"/>
        </a:lnSpc>
        <a:spcBef>
          <a:spcPts val="492"/>
        </a:spcBef>
        <a:buClr>
          <a:schemeClr val="bg2"/>
        </a:buClr>
        <a:buFont typeface="Arial" panose="020B0604020202020204" pitchFamily="34" charset="0"/>
        <a:buChar char="•"/>
        <a:defRPr sz="1875" kern="1200">
          <a:solidFill>
            <a:schemeClr val="tx1"/>
          </a:solidFill>
          <a:latin typeface="+mn-lt"/>
          <a:ea typeface="+mn-ea"/>
          <a:cs typeface="+mn-cs"/>
        </a:defRPr>
      </a:lvl3pPr>
      <a:lvl4pPr marL="482203" indent="-214313" algn="l" defTabSz="900113" rtl="0" eaLnBrk="1" latinLnBrk="0" hangingPunct="1">
        <a:lnSpc>
          <a:spcPct val="90000"/>
        </a:lnSpc>
        <a:spcBef>
          <a:spcPts val="492"/>
        </a:spcBef>
        <a:buClr>
          <a:schemeClr val="bg2"/>
        </a:buClr>
        <a:buFont typeface="Arial" panose="020B0604020202020204" pitchFamily="34" charset="0"/>
        <a:buChar char="•"/>
        <a:defRPr sz="1688" kern="1200">
          <a:solidFill>
            <a:schemeClr val="tx1"/>
          </a:solidFill>
          <a:latin typeface="+mn-lt"/>
          <a:ea typeface="+mn-ea"/>
          <a:cs typeface="+mn-cs"/>
        </a:defRPr>
      </a:lvl4pPr>
      <a:lvl5pPr marL="482203" indent="-214313" algn="l" defTabSz="900113" rtl="0" eaLnBrk="1" latinLnBrk="0" hangingPunct="1">
        <a:lnSpc>
          <a:spcPct val="90000"/>
        </a:lnSpc>
        <a:spcBef>
          <a:spcPts val="492"/>
        </a:spcBef>
        <a:buClr>
          <a:schemeClr val="bg2"/>
        </a:buClr>
        <a:buFont typeface="Arial" panose="020B0604020202020204" pitchFamily="34" charset="0"/>
        <a:buChar char="•"/>
        <a:defRPr sz="1688" kern="1200">
          <a:solidFill>
            <a:schemeClr val="tx1"/>
          </a:solidFill>
          <a:latin typeface="+mn-lt"/>
          <a:ea typeface="+mn-ea"/>
          <a:cs typeface="+mn-cs"/>
        </a:defRPr>
      </a:lvl5pPr>
      <a:lvl6pPr marL="2475309"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5366"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5422"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5478"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p:bodyStyle>
    <p:otherStyle>
      <a:defPPr>
        <a:defRPr lang="en-US"/>
      </a:defPPr>
      <a:lvl1pPr marL="0" algn="l" defTabSz="900113" rtl="0" eaLnBrk="1" latinLnBrk="0" hangingPunct="1">
        <a:defRPr sz="1772" kern="1200">
          <a:solidFill>
            <a:schemeClr val="tx1"/>
          </a:solidFill>
          <a:latin typeface="+mn-lt"/>
          <a:ea typeface="+mn-ea"/>
          <a:cs typeface="+mn-cs"/>
        </a:defRPr>
      </a:lvl1pPr>
      <a:lvl2pPr marL="450056" algn="l" defTabSz="900113" rtl="0" eaLnBrk="1" latinLnBrk="0" hangingPunct="1">
        <a:defRPr sz="1772" kern="1200">
          <a:solidFill>
            <a:schemeClr val="tx1"/>
          </a:solidFill>
          <a:latin typeface="+mn-lt"/>
          <a:ea typeface="+mn-ea"/>
          <a:cs typeface="+mn-cs"/>
        </a:defRPr>
      </a:lvl2pPr>
      <a:lvl3pPr marL="900113" algn="l" defTabSz="900113" rtl="0" eaLnBrk="1" latinLnBrk="0" hangingPunct="1">
        <a:defRPr sz="1772" kern="1200">
          <a:solidFill>
            <a:schemeClr val="tx1"/>
          </a:solidFill>
          <a:latin typeface="+mn-lt"/>
          <a:ea typeface="+mn-ea"/>
          <a:cs typeface="+mn-cs"/>
        </a:defRPr>
      </a:lvl3pPr>
      <a:lvl4pPr marL="1350169" algn="l" defTabSz="900113" rtl="0" eaLnBrk="1" latinLnBrk="0" hangingPunct="1">
        <a:defRPr sz="1772" kern="1200">
          <a:solidFill>
            <a:schemeClr val="tx1"/>
          </a:solidFill>
          <a:latin typeface="+mn-lt"/>
          <a:ea typeface="+mn-ea"/>
          <a:cs typeface="+mn-cs"/>
        </a:defRPr>
      </a:lvl4pPr>
      <a:lvl5pPr marL="1800225" algn="l" defTabSz="900113" rtl="0" eaLnBrk="1" latinLnBrk="0" hangingPunct="1">
        <a:defRPr sz="1772" kern="1200">
          <a:solidFill>
            <a:schemeClr val="tx1"/>
          </a:solidFill>
          <a:latin typeface="+mn-lt"/>
          <a:ea typeface="+mn-ea"/>
          <a:cs typeface="+mn-cs"/>
        </a:defRPr>
      </a:lvl5pPr>
      <a:lvl6pPr marL="2250281" algn="l" defTabSz="900113" rtl="0" eaLnBrk="1" latinLnBrk="0" hangingPunct="1">
        <a:defRPr sz="1772" kern="1200">
          <a:solidFill>
            <a:schemeClr val="tx1"/>
          </a:solidFill>
          <a:latin typeface="+mn-lt"/>
          <a:ea typeface="+mn-ea"/>
          <a:cs typeface="+mn-cs"/>
        </a:defRPr>
      </a:lvl6pPr>
      <a:lvl7pPr marL="2700338" algn="l" defTabSz="900113" rtl="0" eaLnBrk="1" latinLnBrk="0" hangingPunct="1">
        <a:defRPr sz="1772" kern="1200">
          <a:solidFill>
            <a:schemeClr val="tx1"/>
          </a:solidFill>
          <a:latin typeface="+mn-lt"/>
          <a:ea typeface="+mn-ea"/>
          <a:cs typeface="+mn-cs"/>
        </a:defRPr>
      </a:lvl7pPr>
      <a:lvl8pPr marL="3150394" algn="l" defTabSz="900113" rtl="0" eaLnBrk="1" latinLnBrk="0" hangingPunct="1">
        <a:defRPr sz="1772" kern="1200">
          <a:solidFill>
            <a:schemeClr val="tx1"/>
          </a:solidFill>
          <a:latin typeface="+mn-lt"/>
          <a:ea typeface="+mn-ea"/>
          <a:cs typeface="+mn-cs"/>
        </a:defRPr>
      </a:lvl8pPr>
      <a:lvl9pPr marL="3600450" algn="l" defTabSz="900113" rtl="0" eaLnBrk="1" latinLnBrk="0" hangingPunct="1">
        <a:defRPr sz="17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2" Type="http://schemas.openxmlformats.org/officeDocument/2006/relationships/diagramData" Target="../diagrams/data11.xml"/><Relationship Id="rId16" Type="http://schemas.microsoft.com/office/2007/relationships/diagramDrawing" Target="../diagrams/drawing13.xml"/><Relationship Id="rId1" Type="http://schemas.openxmlformats.org/officeDocument/2006/relationships/slideLayout" Target="../slideLayouts/slideLayout4.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Prakash_Goteti@mahindrasatyam.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smtClean="0">
                <a:solidFill>
                  <a:srgbClr val="C00000"/>
                </a:solidFill>
              </a:rPr>
              <a:t>Software Engineering </a:t>
            </a:r>
            <a:br>
              <a:rPr lang="en-IN" sz="4000" dirty="0" smtClean="0">
                <a:solidFill>
                  <a:srgbClr val="C00000"/>
                </a:solidFill>
              </a:rPr>
            </a:br>
            <a:r>
              <a:rPr lang="en-IN" sz="4000" dirty="0">
                <a:solidFill>
                  <a:srgbClr val="C00000"/>
                </a:solidFill>
              </a:rPr>
              <a:t>	</a:t>
            </a:r>
            <a:endParaRPr lang="en-IN" dirty="0">
              <a:solidFill>
                <a:srgbClr val="00B050"/>
              </a:solidFill>
            </a:endParaRPr>
          </a:p>
        </p:txBody>
      </p:sp>
      <p:sp>
        <p:nvSpPr>
          <p:cNvPr id="3" name="Subtitle 2"/>
          <p:cNvSpPr>
            <a:spLocks noGrp="1"/>
          </p:cNvSpPr>
          <p:nvPr>
            <p:ph type="subTitle" idx="1"/>
          </p:nvPr>
        </p:nvSpPr>
        <p:spPr/>
        <p:txBody>
          <a:bodyPr/>
          <a:lstStyle/>
          <a:p>
            <a:r>
              <a:rPr lang="en-US" dirty="0"/>
              <a:t>ELITE </a:t>
            </a:r>
          </a:p>
        </p:txBody>
      </p:sp>
      <p:sp>
        <p:nvSpPr>
          <p:cNvPr id="4" name="Footer Placeholder 3"/>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067119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Integration Testing</a:t>
            </a:r>
            <a:endParaRPr lang="en-US" dirty="0"/>
          </a:p>
        </p:txBody>
      </p:sp>
      <p:sp>
        <p:nvSpPr>
          <p:cNvPr id="3" name="Text Placeholder 2"/>
          <p:cNvSpPr>
            <a:spLocks noGrp="1"/>
          </p:cNvSpPr>
          <p:nvPr>
            <p:ph type="body" sz="quarter" idx="10"/>
          </p:nvPr>
        </p:nvSpPr>
        <p:spPr>
          <a:xfrm>
            <a:off x="641349" y="1971676"/>
            <a:ext cx="10966451" cy="3958007"/>
          </a:xfrm>
        </p:spPr>
        <p:txBody>
          <a:bodyPr/>
          <a:lstStyle/>
          <a:p>
            <a:pPr marL="267890" lvl="1" indent="0">
              <a:spcAft>
                <a:spcPts val="600"/>
              </a:spcAft>
              <a:buNone/>
            </a:pPr>
            <a:r>
              <a:rPr lang="en-US" dirty="0" smtClean="0"/>
              <a:t>Testing </a:t>
            </a:r>
            <a:r>
              <a:rPr lang="en-US" dirty="0" smtClean="0"/>
              <a:t>performed to expose defects in the interfaces and in the interactions between integrated components or systems is known as integration testing.</a:t>
            </a:r>
          </a:p>
          <a:p>
            <a:pPr lvl="1">
              <a:spcAft>
                <a:spcPts val="600"/>
              </a:spcAft>
              <a:buFont typeface="Wingdings" panose="05000000000000000000" pitchFamily="2" charset="2"/>
              <a:buChar char="§"/>
            </a:pPr>
            <a:r>
              <a:rPr lang="en-US" b="1" dirty="0" smtClean="0"/>
              <a:t>Test basis:</a:t>
            </a:r>
          </a:p>
          <a:p>
            <a:pPr lvl="5">
              <a:spcAft>
                <a:spcPts val="600"/>
              </a:spcAft>
              <a:buClr>
                <a:srgbClr val="FF0000"/>
              </a:buClr>
            </a:pPr>
            <a:r>
              <a:rPr lang="en-US" sz="1600" dirty="0" smtClean="0"/>
              <a:t>Software and system design</a:t>
            </a:r>
          </a:p>
          <a:p>
            <a:pPr lvl="5">
              <a:spcAft>
                <a:spcPts val="600"/>
              </a:spcAft>
              <a:buClr>
                <a:srgbClr val="FF0000"/>
              </a:buClr>
            </a:pPr>
            <a:r>
              <a:rPr lang="en-US" sz="1600" dirty="0" smtClean="0"/>
              <a:t>Architecture</a:t>
            </a:r>
          </a:p>
          <a:p>
            <a:pPr lvl="5">
              <a:spcAft>
                <a:spcPts val="600"/>
              </a:spcAft>
              <a:buClr>
                <a:srgbClr val="FF0000"/>
              </a:buClr>
            </a:pPr>
            <a:r>
              <a:rPr lang="en-US" sz="1600" dirty="0" smtClean="0"/>
              <a:t>Workflows</a:t>
            </a:r>
          </a:p>
          <a:p>
            <a:pPr lvl="5">
              <a:spcAft>
                <a:spcPts val="600"/>
              </a:spcAft>
              <a:buClr>
                <a:srgbClr val="FF0000"/>
              </a:buClr>
            </a:pPr>
            <a:r>
              <a:rPr lang="en-US" sz="1600" dirty="0" smtClean="0"/>
              <a:t>Use cases</a:t>
            </a:r>
          </a:p>
          <a:p>
            <a:pPr lvl="2">
              <a:spcAft>
                <a:spcPts val="600"/>
              </a:spcAft>
              <a:buFont typeface="Courier New" pitchFamily="49" charset="0"/>
              <a:buChar char="o"/>
            </a:pPr>
            <a:endParaRPr lang="en-US" dirty="0" smtClean="0"/>
          </a:p>
          <a:p>
            <a:pPr lvl="1">
              <a:spcAft>
                <a:spcPts val="600"/>
              </a:spcAft>
              <a:buFont typeface="Wingdings" panose="05000000000000000000" pitchFamily="2" charset="2"/>
              <a:buChar char="§"/>
            </a:pPr>
            <a:r>
              <a:rPr lang="en-US" b="1" dirty="0" smtClean="0"/>
              <a:t>Typical test objects:</a:t>
            </a:r>
          </a:p>
          <a:p>
            <a:pPr lvl="5">
              <a:spcAft>
                <a:spcPts val="600"/>
              </a:spcAft>
              <a:buClr>
                <a:srgbClr val="FF0000"/>
              </a:buClr>
            </a:pPr>
            <a:r>
              <a:rPr lang="en-US" sz="1600" dirty="0"/>
              <a:t>Subsystems</a:t>
            </a:r>
          </a:p>
          <a:p>
            <a:pPr lvl="5">
              <a:spcAft>
                <a:spcPts val="600"/>
              </a:spcAft>
              <a:buClr>
                <a:srgbClr val="FF0000"/>
              </a:buClr>
            </a:pPr>
            <a:r>
              <a:rPr lang="en-US" sz="1600" dirty="0"/>
              <a:t>Database implementation</a:t>
            </a:r>
          </a:p>
          <a:p>
            <a:pPr lvl="5">
              <a:spcAft>
                <a:spcPts val="600"/>
              </a:spcAft>
              <a:buClr>
                <a:srgbClr val="FF0000"/>
              </a:buClr>
            </a:pPr>
            <a:r>
              <a:rPr lang="en-US" sz="1600" dirty="0"/>
              <a:t>Infrastructure</a:t>
            </a:r>
          </a:p>
          <a:p>
            <a:pPr lvl="5">
              <a:spcAft>
                <a:spcPts val="600"/>
              </a:spcAft>
              <a:buClr>
                <a:srgbClr val="FF0000"/>
              </a:buClr>
            </a:pPr>
            <a:r>
              <a:rPr lang="en-US" sz="1600" dirty="0"/>
              <a:t>Interfaces, System configuration and configuration data </a:t>
            </a:r>
          </a:p>
        </p:txBody>
      </p:sp>
      <p:sp>
        <p:nvSpPr>
          <p:cNvPr id="4" name="Footer Placeholder 3"/>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19816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par>
                                <p:cTn id="21" presetID="4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5"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000" tmFilter="0,0; .5, 1; 1, 1"/>
                                        <p:tgtEl>
                                          <p:spTgt spid="3">
                                            <p:txEl>
                                              <p:pRg st="2" end="2"/>
                                            </p:txEl>
                                          </p:spTgt>
                                        </p:tgtEl>
                                      </p:cBhvr>
                                    </p:animEffect>
                                  </p:childTnLst>
                                </p:cTn>
                              </p:par>
                              <p:par>
                                <p:cTn id="28" presetID="41" presetClass="entr" presetSubtype="0"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2"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2000" tmFilter="0,0; .5, 1; 1, 1"/>
                                        <p:tgtEl>
                                          <p:spTgt spid="3">
                                            <p:txEl>
                                              <p:pRg st="3" end="3"/>
                                            </p:txEl>
                                          </p:spTgt>
                                        </p:tgtEl>
                                      </p:cBhvr>
                                    </p:animEffect>
                                  </p:childTnLst>
                                </p:cTn>
                              </p:par>
                              <p:par>
                                <p:cTn id="35" presetID="41"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9"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2000" tmFilter="0,0; .5, 1; 1, 1"/>
                                        <p:tgtEl>
                                          <p:spTgt spid="3">
                                            <p:txEl>
                                              <p:pRg st="4" end="4"/>
                                            </p:txEl>
                                          </p:spTgt>
                                        </p:tgtEl>
                                      </p:cBhvr>
                                    </p:animEffect>
                                  </p:childTnLst>
                                </p:cTn>
                              </p:par>
                              <p:par>
                                <p:cTn id="42" presetID="41"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46"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2000" tmFilter="0,0; .5, 1; 1, 1"/>
                                        <p:tgtEl>
                                          <p:spTgt spid="3">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1"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p:cTn id="53"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4"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5"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6"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7" dur="2000" tmFilter="0,0; .5, 1; 1, 1"/>
                                        <p:tgtEl>
                                          <p:spTgt spid="3">
                                            <p:txEl>
                                              <p:pRg st="7" end="7"/>
                                            </p:txEl>
                                          </p:spTgt>
                                        </p:tgtEl>
                                      </p:cBhvr>
                                    </p:animEffect>
                                  </p:childTnLst>
                                </p:cTn>
                              </p:par>
                              <p:par>
                                <p:cTn id="58" presetID="41" presetClass="entr" presetSubtype="0" fill="hold" grpId="0" nodeType="with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p:cTn id="60"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62"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2000" tmFilter="0,0; .5, 1; 1, 1"/>
                                        <p:tgtEl>
                                          <p:spTgt spid="3">
                                            <p:txEl>
                                              <p:pRg st="8" end="8"/>
                                            </p:txEl>
                                          </p:spTgt>
                                        </p:tgtEl>
                                      </p:cBhvr>
                                    </p:animEffect>
                                  </p:childTnLst>
                                </p:cTn>
                              </p:par>
                              <p:par>
                                <p:cTn id="65" presetID="41" presetClass="entr" presetSubtype="0" fill="hold" grpId="0"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p:cTn id="67"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68"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69"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0"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1" dur="2000" tmFilter="0,0; .5, 1; 1, 1"/>
                                        <p:tgtEl>
                                          <p:spTgt spid="3">
                                            <p:txEl>
                                              <p:pRg st="9" end="9"/>
                                            </p:txEl>
                                          </p:spTgt>
                                        </p:tgtEl>
                                      </p:cBhvr>
                                    </p:animEffect>
                                  </p:childTnLst>
                                </p:cTn>
                              </p:par>
                              <p:par>
                                <p:cTn id="72" presetID="41" presetClass="entr" presetSubtype="0" fill="hold" grpId="0" nodeType="with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p:cTn id="74"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5"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76"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7"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8" dur="2000" tmFilter="0,0; .5, 1; 1, 1"/>
                                        <p:tgtEl>
                                          <p:spTgt spid="3">
                                            <p:txEl>
                                              <p:pRg st="10" end="10"/>
                                            </p:txEl>
                                          </p:spTgt>
                                        </p:tgtEl>
                                      </p:cBhvr>
                                    </p:animEffect>
                                  </p:childTnLst>
                                </p:cTn>
                              </p:par>
                              <p:par>
                                <p:cTn id="79" presetID="41" presetClass="entr" presetSubtype="0" fill="hold" grpId="0" nodeType="with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 calcmode="lin" valueType="num">
                                      <p:cBhvr>
                                        <p:cTn id="81" dur="20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2" dur="20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83" dur="20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4" dur="20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5" dur="2000" tmFilter="0,0; .5, 1; 1, 1"/>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Contd..</a:t>
            </a:r>
            <a:endParaRPr lang="en-US" dirty="0"/>
          </a:p>
        </p:txBody>
      </p:sp>
      <p:sp>
        <p:nvSpPr>
          <p:cNvPr id="6" name="Text Placeholder 5"/>
          <p:cNvSpPr>
            <a:spLocks noGrp="1"/>
          </p:cNvSpPr>
          <p:nvPr>
            <p:ph type="body" sz="quarter" idx="10"/>
          </p:nvPr>
        </p:nvSpPr>
        <p:spPr>
          <a:xfrm>
            <a:off x="641349" y="1971676"/>
            <a:ext cx="10966451" cy="3468642"/>
          </a:xfrm>
        </p:spPr>
        <p:txBody>
          <a:bodyPr/>
          <a:lstStyle/>
          <a:p>
            <a:pPr lvl="1">
              <a:spcAft>
                <a:spcPts val="600"/>
              </a:spcAft>
              <a:buFont typeface="Wingdings" panose="05000000000000000000" pitchFamily="2" charset="2"/>
              <a:buChar char="§"/>
            </a:pPr>
            <a:r>
              <a:rPr lang="en-US" dirty="0">
                <a:latin typeface="Arial" panose="020B0604020202020204" pitchFamily="34" charset="0"/>
              </a:rPr>
              <a:t>There may be more than one level of integration testing and it may be carried out on test objects of varying size as follows:</a:t>
            </a:r>
          </a:p>
          <a:p>
            <a:pPr lvl="2">
              <a:spcAft>
                <a:spcPts val="600"/>
              </a:spcAft>
              <a:buFont typeface="Wingdings" pitchFamily="2" charset="2"/>
              <a:buChar char="§"/>
            </a:pPr>
            <a:r>
              <a:rPr lang="en-US" dirty="0"/>
              <a:t>Component integration testing tests the interactions between software components and is done after component testing. </a:t>
            </a:r>
          </a:p>
          <a:p>
            <a:pPr lvl="2">
              <a:spcAft>
                <a:spcPts val="600"/>
              </a:spcAft>
              <a:buFont typeface="Wingdings" pitchFamily="2" charset="2"/>
              <a:buChar char="§"/>
            </a:pPr>
            <a:r>
              <a:rPr lang="en-US" dirty="0"/>
              <a:t>System integration testing tests the interactions between different systems or between hardware and software and may be done after system testing. </a:t>
            </a:r>
          </a:p>
          <a:p>
            <a:pPr lvl="1">
              <a:spcAft>
                <a:spcPts val="600"/>
              </a:spcAft>
              <a:buFont typeface="Wingdings" panose="05000000000000000000" pitchFamily="2" charset="2"/>
              <a:buChar char="§"/>
            </a:pPr>
            <a:r>
              <a:rPr lang="en-US" dirty="0" smtClean="0">
                <a:latin typeface="Arial" panose="020B0604020202020204" pitchFamily="34" charset="0"/>
              </a:rPr>
              <a:t>At each stage of integration, testers concentrate solely on the integration itself.</a:t>
            </a:r>
          </a:p>
          <a:p>
            <a:pPr lvl="2">
              <a:spcAft>
                <a:spcPts val="600"/>
              </a:spcAft>
              <a:buFont typeface="Wingdings" panose="05000000000000000000" pitchFamily="2" charset="2"/>
              <a:buChar char="§"/>
            </a:pPr>
            <a:r>
              <a:rPr lang="en-US" b="1" dirty="0" smtClean="0">
                <a:solidFill>
                  <a:schemeClr val="tx2"/>
                </a:solidFill>
              </a:rPr>
              <a:t>Example:</a:t>
            </a:r>
            <a:r>
              <a:rPr lang="en-US" dirty="0" smtClean="0">
                <a:solidFill>
                  <a:schemeClr val="tx2"/>
                </a:solidFill>
              </a:rPr>
              <a:t> If they are integrating module </a:t>
            </a:r>
            <a:r>
              <a:rPr lang="en-US" b="1" dirty="0" smtClean="0">
                <a:solidFill>
                  <a:schemeClr val="tx2"/>
                </a:solidFill>
              </a:rPr>
              <a:t>A</a:t>
            </a:r>
            <a:r>
              <a:rPr lang="en-US" dirty="0" smtClean="0">
                <a:solidFill>
                  <a:schemeClr val="tx2"/>
                </a:solidFill>
              </a:rPr>
              <a:t> with module </a:t>
            </a:r>
            <a:r>
              <a:rPr lang="en-US" b="1" dirty="0" smtClean="0">
                <a:solidFill>
                  <a:schemeClr val="tx2"/>
                </a:solidFill>
              </a:rPr>
              <a:t>B</a:t>
            </a:r>
            <a:r>
              <a:rPr lang="en-US" dirty="0" smtClean="0">
                <a:solidFill>
                  <a:schemeClr val="tx2"/>
                </a:solidFill>
              </a:rPr>
              <a:t> they are interested in testing the communication between the modules, not the functionality of the individual module as that was done during component testing. </a:t>
            </a:r>
          </a:p>
          <a:p>
            <a:pPr lvl="1">
              <a:spcAft>
                <a:spcPts val="600"/>
              </a:spcAft>
              <a:buFont typeface="Wingdings" panose="05000000000000000000" pitchFamily="2" charset="2"/>
              <a:buChar char="§"/>
            </a:pPr>
            <a:r>
              <a:rPr lang="en-US" dirty="0" smtClean="0">
                <a:latin typeface="Arial" panose="020B0604020202020204" pitchFamily="34" charset="0"/>
              </a:rPr>
              <a:t>The greater the scope of integration, the more difficult it becomes to isolate defects to a specific component or system, which may lead to increased risk and additional time.</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0631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20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6">
                                            <p:txEl>
                                              <p:pRg st="0" end="0"/>
                                            </p:txEl>
                                          </p:spTgt>
                                        </p:tgtEl>
                                      </p:cBhvr>
                                    </p:animEffect>
                                  </p:childTnLst>
                                </p:cTn>
                              </p:par>
                              <p:par>
                                <p:cTn id="12" presetID="41" presetClass="entr" presetSubtype="0" fill="hold" grpId="0"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200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200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6" dur="200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200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000" tmFilter="0,0; .5, 1; 1, 1"/>
                                        <p:tgtEl>
                                          <p:spTgt spid="6">
                                            <p:txEl>
                                              <p:pRg st="1" end="1"/>
                                            </p:txEl>
                                          </p:spTgt>
                                        </p:tgtEl>
                                      </p:cBhvr>
                                    </p:animEffect>
                                  </p:childTnLst>
                                </p:cTn>
                              </p:par>
                              <p:par>
                                <p:cTn id="19" presetID="4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200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200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3" dur="200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200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2000" tmFilter="0,0; .5, 1; 1, 1"/>
                                        <p:tgtEl>
                                          <p:spTgt spid="6">
                                            <p:txEl>
                                              <p:pRg st="2" end="2"/>
                                            </p:txEl>
                                          </p:spTgt>
                                        </p:tgtEl>
                                      </p:cBhvr>
                                    </p:animEffect>
                                  </p:childTnLst>
                                </p:cTn>
                              </p:par>
                              <p:par>
                                <p:cTn id="26" presetID="41"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200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200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0" dur="200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200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2000" tmFilter="0,0; .5, 1; 1, 1"/>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p:cTn id="37" dur="200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200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39" dur="200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200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2000" tmFilter="0,0; .5, 1; 1, 1"/>
                                        <p:tgtEl>
                                          <p:spTgt spid="6">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1"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 calcmode="lin" valueType="num">
                                      <p:cBhvr>
                                        <p:cTn id="46" dur="200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200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48" dur="200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200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2000" tmFilter="0,0; .5, 1; 1, 1"/>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System Testing</a:t>
            </a:r>
            <a:endParaRPr lang="en-US" dirty="0"/>
          </a:p>
        </p:txBody>
      </p:sp>
      <p:sp>
        <p:nvSpPr>
          <p:cNvPr id="7" name="Text Placeholder 6"/>
          <p:cNvSpPr>
            <a:spLocks noGrp="1"/>
          </p:cNvSpPr>
          <p:nvPr>
            <p:ph type="body" sz="quarter" idx="10"/>
          </p:nvPr>
        </p:nvSpPr>
        <p:spPr>
          <a:xfrm>
            <a:off x="641349" y="1971676"/>
            <a:ext cx="10966451" cy="4505849"/>
          </a:xfrm>
        </p:spPr>
        <p:txBody>
          <a:bodyPr/>
          <a:lstStyle/>
          <a:p>
            <a:pPr marL="267890" lvl="1" indent="0">
              <a:spcAft>
                <a:spcPts val="600"/>
              </a:spcAft>
              <a:buNone/>
            </a:pPr>
            <a:r>
              <a:rPr lang="en-US" dirty="0" smtClean="0"/>
              <a:t>The process of testing an integrated system to verify that it meets specified Requirements. [</a:t>
            </a:r>
            <a:r>
              <a:rPr lang="en-US" dirty="0" err="1" smtClean="0"/>
              <a:t>Hetzel</a:t>
            </a:r>
            <a:r>
              <a:rPr lang="en-US" dirty="0" smtClean="0"/>
              <a:t>]</a:t>
            </a:r>
          </a:p>
          <a:p>
            <a:pPr marL="267890" lvl="1" indent="0">
              <a:spcAft>
                <a:spcPts val="600"/>
              </a:spcAft>
              <a:buNone/>
            </a:pPr>
            <a:r>
              <a:rPr lang="en-US" b="1" dirty="0" smtClean="0"/>
              <a:t>Test basis:</a:t>
            </a:r>
          </a:p>
          <a:p>
            <a:pPr lvl="2">
              <a:spcAft>
                <a:spcPts val="600"/>
              </a:spcAft>
              <a:buFont typeface="Wingdings" panose="05000000000000000000" pitchFamily="2" charset="2"/>
              <a:buChar char="§"/>
            </a:pPr>
            <a:r>
              <a:rPr lang="en-US" dirty="0" smtClean="0"/>
              <a:t>System and software requirement specification</a:t>
            </a:r>
          </a:p>
          <a:p>
            <a:pPr lvl="2">
              <a:spcAft>
                <a:spcPts val="600"/>
              </a:spcAft>
              <a:buFont typeface="Wingdings" panose="05000000000000000000" pitchFamily="2" charset="2"/>
              <a:buChar char="§"/>
            </a:pPr>
            <a:r>
              <a:rPr lang="en-US" dirty="0" smtClean="0"/>
              <a:t>Use cases</a:t>
            </a:r>
          </a:p>
          <a:p>
            <a:pPr lvl="2">
              <a:spcAft>
                <a:spcPts val="600"/>
              </a:spcAft>
              <a:buFont typeface="Wingdings" panose="05000000000000000000" pitchFamily="2" charset="2"/>
              <a:buChar char="§"/>
            </a:pPr>
            <a:r>
              <a:rPr lang="en-US" dirty="0" smtClean="0"/>
              <a:t>Functional specification</a:t>
            </a:r>
          </a:p>
          <a:p>
            <a:pPr lvl="2">
              <a:spcAft>
                <a:spcPts val="600"/>
              </a:spcAft>
              <a:buFont typeface="Wingdings" panose="05000000000000000000" pitchFamily="2" charset="2"/>
              <a:buChar char="§"/>
            </a:pPr>
            <a:r>
              <a:rPr lang="en-US" dirty="0" smtClean="0"/>
              <a:t>Risk analysis reports</a:t>
            </a:r>
          </a:p>
          <a:p>
            <a:pPr marL="267890" lvl="1" indent="0">
              <a:spcAft>
                <a:spcPts val="600"/>
              </a:spcAft>
              <a:buNone/>
            </a:pPr>
            <a:r>
              <a:rPr lang="en-US" b="1" dirty="0" smtClean="0"/>
              <a:t>Typical test objects:</a:t>
            </a:r>
          </a:p>
          <a:p>
            <a:pPr lvl="2">
              <a:spcAft>
                <a:spcPts val="600"/>
              </a:spcAft>
              <a:buFont typeface="Wingdings" panose="05000000000000000000" pitchFamily="2" charset="2"/>
              <a:buChar char="§"/>
            </a:pPr>
            <a:r>
              <a:rPr lang="en-US" dirty="0" smtClean="0"/>
              <a:t>System, user and operation manual</a:t>
            </a:r>
          </a:p>
          <a:p>
            <a:pPr lvl="2">
              <a:spcAft>
                <a:spcPts val="600"/>
              </a:spcAft>
              <a:buFont typeface="Wingdings" panose="05000000000000000000" pitchFamily="2" charset="2"/>
              <a:buChar char="§"/>
            </a:pPr>
            <a:r>
              <a:rPr lang="en-US" dirty="0" smtClean="0"/>
              <a:t>System configuration and configuration data</a:t>
            </a:r>
          </a:p>
          <a:p>
            <a:pPr lvl="1">
              <a:spcAft>
                <a:spcPts val="600"/>
              </a:spcAft>
              <a:buFont typeface="Wingdings" panose="05000000000000000000" pitchFamily="2" charset="2"/>
              <a:buChar char="§"/>
            </a:pPr>
            <a:r>
              <a:rPr lang="en-US" dirty="0" smtClean="0"/>
              <a:t>System testing is concerned with the behavior of a whole system/product.</a:t>
            </a:r>
          </a:p>
          <a:p>
            <a:pPr lvl="1">
              <a:spcAft>
                <a:spcPts val="600"/>
              </a:spcAft>
              <a:buFont typeface="Wingdings" panose="05000000000000000000" pitchFamily="2" charset="2"/>
              <a:buChar char="§"/>
            </a:pPr>
            <a:r>
              <a:rPr lang="en-US" dirty="0" smtClean="0"/>
              <a:t>The system testing scope shall be clearly addressed in the Master Test Plan.</a:t>
            </a:r>
          </a:p>
          <a:p>
            <a:pPr lvl="1">
              <a:spcAft>
                <a:spcPts val="600"/>
              </a:spcAft>
              <a:buFont typeface="Wingdings" panose="05000000000000000000" pitchFamily="2" charset="2"/>
              <a:buChar char="§"/>
            </a:pPr>
            <a:r>
              <a:rPr lang="en-US" dirty="0" smtClean="0"/>
              <a:t>In System testing, the test environment should correspond to the final target or production environment.</a:t>
            </a:r>
          </a:p>
          <a:p>
            <a:pPr lvl="1">
              <a:spcAft>
                <a:spcPts val="600"/>
              </a:spcAft>
              <a:buFont typeface="Wingdings" panose="05000000000000000000" pitchFamily="2" charset="2"/>
              <a:buChar char="§"/>
            </a:pPr>
            <a:r>
              <a:rPr lang="en-US" dirty="0" smtClean="0"/>
              <a:t>An independent test team often carries out system testing.</a:t>
            </a:r>
            <a:endParaRPr lang="en-US" dirty="0"/>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42179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200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p:cTn id="16" dur="2000" fill="hold"/>
                                        <p:tgtEl>
                                          <p:spTgt spid="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7">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p:cTn id="25" dur="2000" fill="hold"/>
                                        <p:tgtEl>
                                          <p:spTgt spid="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7">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p:cTn id="34" dur="2000" fill="hold"/>
                                        <p:tgtEl>
                                          <p:spTgt spid="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7">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p:cTn id="43" dur="2000" fill="hold"/>
                                        <p:tgtEl>
                                          <p:spTgt spid="7">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7">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7">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7">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 calcmode="lin" valueType="num">
                                      <p:cBhvr>
                                        <p:cTn id="52" dur="2000" fill="hold"/>
                                        <p:tgtEl>
                                          <p:spTgt spid="7">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7">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7">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7">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7">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p:cTn id="61" dur="2000" fill="hold"/>
                                        <p:tgtEl>
                                          <p:spTgt spid="7">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7">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7">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7">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7">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7">
                                            <p:txEl>
                                              <p:pRg st="7" end="7"/>
                                            </p:txEl>
                                          </p:spTgt>
                                        </p:tgtEl>
                                        <p:attrNameLst>
                                          <p:attrName>style.visibility</p:attrName>
                                        </p:attrNameLst>
                                      </p:cBhvr>
                                      <p:to>
                                        <p:strVal val="visible"/>
                                      </p:to>
                                    </p:set>
                                    <p:anim calcmode="lin" valueType="num">
                                      <p:cBhvr>
                                        <p:cTn id="70" dur="2000" fill="hold"/>
                                        <p:tgtEl>
                                          <p:spTgt spid="7">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7">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7">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7">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7">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anim calcmode="lin" valueType="num">
                                      <p:cBhvr>
                                        <p:cTn id="79" dur="2000" fill="hold"/>
                                        <p:tgtEl>
                                          <p:spTgt spid="7">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7">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7">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7">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7">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7">
                                            <p:txEl>
                                              <p:pRg st="9" end="9"/>
                                            </p:txEl>
                                          </p:spTgt>
                                        </p:tgtEl>
                                        <p:attrNameLst>
                                          <p:attrName>style.visibility</p:attrName>
                                        </p:attrNameLst>
                                      </p:cBhvr>
                                      <p:to>
                                        <p:strVal val="visible"/>
                                      </p:to>
                                    </p:set>
                                    <p:anim calcmode="lin" valueType="num">
                                      <p:cBhvr>
                                        <p:cTn id="88" dur="2000" fill="hold"/>
                                        <p:tgtEl>
                                          <p:spTgt spid="7">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7">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7">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7">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7">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7">
                                            <p:txEl>
                                              <p:pRg st="10" end="10"/>
                                            </p:txEl>
                                          </p:spTgt>
                                        </p:tgtEl>
                                        <p:attrNameLst>
                                          <p:attrName>style.visibility</p:attrName>
                                        </p:attrNameLst>
                                      </p:cBhvr>
                                      <p:to>
                                        <p:strVal val="visible"/>
                                      </p:to>
                                    </p:set>
                                    <p:anim calcmode="lin" valueType="num">
                                      <p:cBhvr>
                                        <p:cTn id="97" dur="2000" fill="hold"/>
                                        <p:tgtEl>
                                          <p:spTgt spid="7">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7">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7">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7">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7">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7">
                                            <p:txEl>
                                              <p:pRg st="11" end="11"/>
                                            </p:txEl>
                                          </p:spTgt>
                                        </p:tgtEl>
                                        <p:attrNameLst>
                                          <p:attrName>style.visibility</p:attrName>
                                        </p:attrNameLst>
                                      </p:cBhvr>
                                      <p:to>
                                        <p:strVal val="visible"/>
                                      </p:to>
                                    </p:set>
                                    <p:anim calcmode="lin" valueType="num">
                                      <p:cBhvr>
                                        <p:cTn id="106" dur="2000" fill="hold"/>
                                        <p:tgtEl>
                                          <p:spTgt spid="7">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7">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7">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7">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7">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7">
                                            <p:txEl>
                                              <p:pRg st="12" end="12"/>
                                            </p:txEl>
                                          </p:spTgt>
                                        </p:tgtEl>
                                        <p:attrNameLst>
                                          <p:attrName>style.visibility</p:attrName>
                                        </p:attrNameLst>
                                      </p:cBhvr>
                                      <p:to>
                                        <p:strVal val="visible"/>
                                      </p:to>
                                    </p:set>
                                    <p:anim calcmode="lin" valueType="num">
                                      <p:cBhvr>
                                        <p:cTn id="115" dur="2000" fill="hold"/>
                                        <p:tgtEl>
                                          <p:spTgt spid="7">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7">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7">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7">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r>
              <a:rPr lang="en-US" dirty="0" smtClean="0"/>
              <a:t>User Acceptance Testing</a:t>
            </a:r>
            <a:endParaRPr lang="en-US" dirty="0"/>
          </a:p>
        </p:txBody>
      </p:sp>
      <p:sp>
        <p:nvSpPr>
          <p:cNvPr id="7" name="Text Placeholder 6"/>
          <p:cNvSpPr>
            <a:spLocks noGrp="1"/>
          </p:cNvSpPr>
          <p:nvPr>
            <p:ph type="body" sz="quarter" idx="10"/>
          </p:nvPr>
        </p:nvSpPr>
        <p:spPr>
          <a:xfrm>
            <a:off x="641350" y="1622052"/>
            <a:ext cx="10966451" cy="5081391"/>
          </a:xfrm>
        </p:spPr>
        <p:txBody>
          <a:bodyPr/>
          <a:lstStyle/>
          <a:p>
            <a:pPr marL="267890" lvl="1" indent="0">
              <a:spcAft>
                <a:spcPts val="600"/>
              </a:spcAft>
              <a:buNone/>
            </a:pPr>
            <a:r>
              <a:rPr lang="en-US" dirty="0" smtClean="0"/>
              <a:t>Formal testing with respect to user needs, requirements, and business processes conducted to determine whether or not a system satisfies the acceptance criteria and to enable the user, customers or other authorized entity to determine whether or not to accept the system.</a:t>
            </a:r>
          </a:p>
          <a:p>
            <a:pPr marL="267890" lvl="1" indent="0">
              <a:spcAft>
                <a:spcPts val="600"/>
              </a:spcAft>
              <a:buNone/>
            </a:pPr>
            <a:r>
              <a:rPr lang="en-US" b="1" dirty="0" smtClean="0"/>
              <a:t>Test basis: </a:t>
            </a:r>
          </a:p>
          <a:p>
            <a:pPr lvl="2">
              <a:spcAft>
                <a:spcPts val="600"/>
              </a:spcAft>
              <a:buFont typeface="Wingdings" panose="05000000000000000000" pitchFamily="2" charset="2"/>
              <a:buChar char="§"/>
            </a:pPr>
            <a:r>
              <a:rPr lang="en-US" dirty="0" smtClean="0"/>
              <a:t>User requirements</a:t>
            </a:r>
          </a:p>
          <a:p>
            <a:pPr lvl="2">
              <a:spcAft>
                <a:spcPts val="600"/>
              </a:spcAft>
              <a:buFont typeface="Wingdings" panose="05000000000000000000" pitchFamily="2" charset="2"/>
              <a:buChar char="§"/>
            </a:pPr>
            <a:r>
              <a:rPr lang="en-US" dirty="0" smtClean="0"/>
              <a:t>System requirements</a:t>
            </a:r>
          </a:p>
          <a:p>
            <a:pPr lvl="2">
              <a:spcAft>
                <a:spcPts val="600"/>
              </a:spcAft>
              <a:buFont typeface="Wingdings" panose="05000000000000000000" pitchFamily="2" charset="2"/>
              <a:buChar char="§"/>
            </a:pPr>
            <a:r>
              <a:rPr lang="en-US" dirty="0" smtClean="0"/>
              <a:t>Use cases</a:t>
            </a:r>
          </a:p>
          <a:p>
            <a:pPr lvl="2">
              <a:spcAft>
                <a:spcPts val="600"/>
              </a:spcAft>
              <a:buFont typeface="Wingdings" panose="05000000000000000000" pitchFamily="2" charset="2"/>
              <a:buChar char="§"/>
            </a:pPr>
            <a:r>
              <a:rPr lang="en-US" dirty="0" smtClean="0"/>
              <a:t>Business processes</a:t>
            </a:r>
          </a:p>
          <a:p>
            <a:pPr lvl="2">
              <a:spcAft>
                <a:spcPts val="600"/>
              </a:spcAft>
              <a:buFont typeface="Wingdings" panose="05000000000000000000" pitchFamily="2" charset="2"/>
              <a:buChar char="§"/>
            </a:pPr>
            <a:r>
              <a:rPr lang="en-US" dirty="0" smtClean="0"/>
              <a:t>Risk analysis reports</a:t>
            </a:r>
          </a:p>
          <a:p>
            <a:pPr marL="267890" lvl="1" indent="0">
              <a:spcAft>
                <a:spcPts val="600"/>
              </a:spcAft>
              <a:buNone/>
            </a:pPr>
            <a:r>
              <a:rPr lang="en-US" b="1" dirty="0" smtClean="0"/>
              <a:t>Typical </a:t>
            </a:r>
            <a:r>
              <a:rPr lang="en-US" b="1" dirty="0" smtClean="0"/>
              <a:t>test objects: </a:t>
            </a:r>
          </a:p>
          <a:p>
            <a:pPr lvl="2">
              <a:spcAft>
                <a:spcPts val="600"/>
              </a:spcAft>
              <a:buFont typeface="Wingdings" panose="05000000000000000000" pitchFamily="2" charset="2"/>
              <a:buChar char="§"/>
            </a:pPr>
            <a:r>
              <a:rPr lang="en-US" dirty="0" smtClean="0"/>
              <a:t>Business processes on fully integrated system</a:t>
            </a:r>
          </a:p>
          <a:p>
            <a:pPr lvl="2">
              <a:spcAft>
                <a:spcPts val="600"/>
              </a:spcAft>
              <a:buFont typeface="Wingdings" panose="05000000000000000000" pitchFamily="2" charset="2"/>
              <a:buChar char="§"/>
            </a:pPr>
            <a:r>
              <a:rPr lang="en-US" dirty="0" smtClean="0"/>
              <a:t>Operational and maintenance processes</a:t>
            </a:r>
          </a:p>
          <a:p>
            <a:pPr lvl="2">
              <a:spcAft>
                <a:spcPts val="600"/>
              </a:spcAft>
              <a:buFont typeface="Wingdings" panose="05000000000000000000" pitchFamily="2" charset="2"/>
              <a:buChar char="§"/>
            </a:pPr>
            <a:r>
              <a:rPr lang="en-US" dirty="0" smtClean="0"/>
              <a:t>User procedures</a:t>
            </a:r>
          </a:p>
          <a:p>
            <a:pPr lvl="2">
              <a:spcAft>
                <a:spcPts val="600"/>
              </a:spcAft>
              <a:buFont typeface="Wingdings" panose="05000000000000000000" pitchFamily="2" charset="2"/>
              <a:buChar char="§"/>
            </a:pPr>
            <a:r>
              <a:rPr lang="en-US" dirty="0" smtClean="0"/>
              <a:t>Forms</a:t>
            </a:r>
          </a:p>
          <a:p>
            <a:pPr lvl="2">
              <a:spcAft>
                <a:spcPts val="600"/>
              </a:spcAft>
              <a:buFont typeface="Wingdings" panose="05000000000000000000" pitchFamily="2" charset="2"/>
              <a:buChar char="§"/>
            </a:pPr>
            <a:r>
              <a:rPr lang="en-US" dirty="0" smtClean="0"/>
              <a:t>Reports</a:t>
            </a:r>
          </a:p>
          <a:p>
            <a:pPr lvl="2">
              <a:spcAft>
                <a:spcPts val="600"/>
              </a:spcAft>
              <a:buFont typeface="Wingdings" panose="05000000000000000000" pitchFamily="2" charset="2"/>
              <a:buChar char="§"/>
            </a:pPr>
            <a:r>
              <a:rPr lang="en-US" dirty="0" smtClean="0"/>
              <a:t>Configuration data</a:t>
            </a:r>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88927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200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p:cTn id="16" dur="2000" fill="hold"/>
                                        <p:tgtEl>
                                          <p:spTgt spid="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7">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p:cTn id="25" dur="2000" fill="hold"/>
                                        <p:tgtEl>
                                          <p:spTgt spid="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7">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p:cTn id="34" dur="2000" fill="hold"/>
                                        <p:tgtEl>
                                          <p:spTgt spid="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7">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p:cTn id="43" dur="2000" fill="hold"/>
                                        <p:tgtEl>
                                          <p:spTgt spid="7">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7">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7">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7">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 calcmode="lin" valueType="num">
                                      <p:cBhvr>
                                        <p:cTn id="52" dur="2000" fill="hold"/>
                                        <p:tgtEl>
                                          <p:spTgt spid="7">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7">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7">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7">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7">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p:cTn id="61" dur="2000" fill="hold"/>
                                        <p:tgtEl>
                                          <p:spTgt spid="7">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7">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7">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7">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7">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7">
                                            <p:txEl>
                                              <p:pRg st="7" end="7"/>
                                            </p:txEl>
                                          </p:spTgt>
                                        </p:tgtEl>
                                        <p:attrNameLst>
                                          <p:attrName>style.visibility</p:attrName>
                                        </p:attrNameLst>
                                      </p:cBhvr>
                                      <p:to>
                                        <p:strVal val="visible"/>
                                      </p:to>
                                    </p:set>
                                    <p:anim calcmode="lin" valueType="num">
                                      <p:cBhvr>
                                        <p:cTn id="70" dur="2000" fill="hold"/>
                                        <p:tgtEl>
                                          <p:spTgt spid="7">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7">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7">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7">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7">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anim calcmode="lin" valueType="num">
                                      <p:cBhvr>
                                        <p:cTn id="79" dur="2000" fill="hold"/>
                                        <p:tgtEl>
                                          <p:spTgt spid="7">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7">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7">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7">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7">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7">
                                            <p:txEl>
                                              <p:pRg st="9" end="9"/>
                                            </p:txEl>
                                          </p:spTgt>
                                        </p:tgtEl>
                                        <p:attrNameLst>
                                          <p:attrName>style.visibility</p:attrName>
                                        </p:attrNameLst>
                                      </p:cBhvr>
                                      <p:to>
                                        <p:strVal val="visible"/>
                                      </p:to>
                                    </p:set>
                                    <p:anim calcmode="lin" valueType="num">
                                      <p:cBhvr>
                                        <p:cTn id="88" dur="2000" fill="hold"/>
                                        <p:tgtEl>
                                          <p:spTgt spid="7">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7">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7">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7">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7">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7">
                                            <p:txEl>
                                              <p:pRg st="10" end="10"/>
                                            </p:txEl>
                                          </p:spTgt>
                                        </p:tgtEl>
                                        <p:attrNameLst>
                                          <p:attrName>style.visibility</p:attrName>
                                        </p:attrNameLst>
                                      </p:cBhvr>
                                      <p:to>
                                        <p:strVal val="visible"/>
                                      </p:to>
                                    </p:set>
                                    <p:anim calcmode="lin" valueType="num">
                                      <p:cBhvr>
                                        <p:cTn id="97" dur="2000" fill="hold"/>
                                        <p:tgtEl>
                                          <p:spTgt spid="7">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7">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7">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7">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7">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7">
                                            <p:txEl>
                                              <p:pRg st="11" end="11"/>
                                            </p:txEl>
                                          </p:spTgt>
                                        </p:tgtEl>
                                        <p:attrNameLst>
                                          <p:attrName>style.visibility</p:attrName>
                                        </p:attrNameLst>
                                      </p:cBhvr>
                                      <p:to>
                                        <p:strVal val="visible"/>
                                      </p:to>
                                    </p:set>
                                    <p:anim calcmode="lin" valueType="num">
                                      <p:cBhvr>
                                        <p:cTn id="106" dur="2000" fill="hold"/>
                                        <p:tgtEl>
                                          <p:spTgt spid="7">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7">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7">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7">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7">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7">
                                            <p:txEl>
                                              <p:pRg st="12" end="12"/>
                                            </p:txEl>
                                          </p:spTgt>
                                        </p:tgtEl>
                                        <p:attrNameLst>
                                          <p:attrName>style.visibility</p:attrName>
                                        </p:attrNameLst>
                                      </p:cBhvr>
                                      <p:to>
                                        <p:strVal val="visible"/>
                                      </p:to>
                                    </p:set>
                                    <p:anim calcmode="lin" valueType="num">
                                      <p:cBhvr>
                                        <p:cTn id="115" dur="2000" fill="hold"/>
                                        <p:tgtEl>
                                          <p:spTgt spid="7">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7">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7">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7">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7">
                                            <p:txEl>
                                              <p:pRg st="12" end="1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1" presetClass="entr" presetSubtype="0" fill="hold" grpId="0" nodeType="clickEffect">
                                  <p:stCondLst>
                                    <p:cond delay="0"/>
                                  </p:stCondLst>
                                  <p:childTnLst>
                                    <p:set>
                                      <p:cBhvr>
                                        <p:cTn id="123" dur="1" fill="hold">
                                          <p:stCondLst>
                                            <p:cond delay="0"/>
                                          </p:stCondLst>
                                        </p:cTn>
                                        <p:tgtEl>
                                          <p:spTgt spid="7">
                                            <p:txEl>
                                              <p:pRg st="13" end="13"/>
                                            </p:txEl>
                                          </p:spTgt>
                                        </p:tgtEl>
                                        <p:attrNameLst>
                                          <p:attrName>style.visibility</p:attrName>
                                        </p:attrNameLst>
                                      </p:cBhvr>
                                      <p:to>
                                        <p:strVal val="visible"/>
                                      </p:to>
                                    </p:set>
                                    <p:anim calcmode="lin" valueType="num">
                                      <p:cBhvr>
                                        <p:cTn id="124" dur="2000" fill="hold"/>
                                        <p:tgtEl>
                                          <p:spTgt spid="7">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5" dur="2000" fill="hold"/>
                                        <p:tgtEl>
                                          <p:spTgt spid="7">
                                            <p:txEl>
                                              <p:pRg st="13" end="13"/>
                                            </p:txEl>
                                          </p:spTgt>
                                        </p:tgtEl>
                                        <p:attrNameLst>
                                          <p:attrName>ppt_y</p:attrName>
                                        </p:attrNameLst>
                                      </p:cBhvr>
                                      <p:tavLst>
                                        <p:tav tm="0">
                                          <p:val>
                                            <p:strVal val="#ppt_y"/>
                                          </p:val>
                                        </p:tav>
                                        <p:tav tm="100000">
                                          <p:val>
                                            <p:strVal val="#ppt_y"/>
                                          </p:val>
                                        </p:tav>
                                      </p:tavLst>
                                    </p:anim>
                                    <p:anim calcmode="lin" valueType="num">
                                      <p:cBhvr>
                                        <p:cTn id="126" dur="2000" fill="hold"/>
                                        <p:tgtEl>
                                          <p:spTgt spid="7">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7" dur="2000" fill="hold"/>
                                        <p:tgtEl>
                                          <p:spTgt spid="7">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2000" tmFilter="0,0; .5, 1; 1, 1"/>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641349" y="1971676"/>
            <a:ext cx="10966451" cy="2874633"/>
          </a:xfrm>
        </p:spPr>
        <p:txBody>
          <a:bodyPr/>
          <a:lstStyle/>
          <a:p>
            <a:pPr lvl="1">
              <a:spcAft>
                <a:spcPts val="600"/>
              </a:spcAft>
              <a:buFont typeface="Wingdings" panose="05000000000000000000" pitchFamily="2" charset="2"/>
              <a:buChar char="§"/>
            </a:pPr>
            <a:r>
              <a:rPr lang="en-US" dirty="0" smtClean="0"/>
              <a:t>The goal in acceptance testing is to establish confidence in the system, parts of the system or specific non-functional characteristics of the system.</a:t>
            </a:r>
          </a:p>
          <a:p>
            <a:pPr lvl="1">
              <a:spcAft>
                <a:spcPts val="600"/>
              </a:spcAft>
              <a:buFont typeface="Wingdings" panose="05000000000000000000" pitchFamily="2" charset="2"/>
              <a:buChar char="§"/>
            </a:pPr>
            <a:r>
              <a:rPr lang="en-US" dirty="0" smtClean="0"/>
              <a:t>Finding defects is not the main focus in acceptance testing.</a:t>
            </a:r>
          </a:p>
          <a:p>
            <a:pPr lvl="1">
              <a:spcAft>
                <a:spcPts val="600"/>
              </a:spcAft>
              <a:buFont typeface="Wingdings" panose="05000000000000000000" pitchFamily="2" charset="2"/>
              <a:buChar char="§"/>
            </a:pPr>
            <a:r>
              <a:rPr lang="en-US" dirty="0" smtClean="0"/>
              <a:t>Acceptance testing may assess the system’s readiness for deployment and use.</a:t>
            </a:r>
          </a:p>
          <a:p>
            <a:pPr lvl="1">
              <a:spcAft>
                <a:spcPts val="600"/>
              </a:spcAft>
              <a:buFont typeface="Wingdings" panose="05000000000000000000" pitchFamily="2" charset="2"/>
              <a:buChar char="§"/>
            </a:pPr>
            <a:r>
              <a:rPr lang="en-US" dirty="0" smtClean="0"/>
              <a:t>Acceptance testing is often the responsibility of the customers or users of a system.</a:t>
            </a:r>
          </a:p>
          <a:p>
            <a:pPr lvl="1">
              <a:spcAft>
                <a:spcPts val="600"/>
              </a:spcAft>
              <a:buFont typeface="Wingdings" panose="05000000000000000000" pitchFamily="2" charset="2"/>
              <a:buChar char="§"/>
            </a:pPr>
            <a:r>
              <a:rPr lang="en-US" dirty="0" smtClean="0"/>
              <a:t>Acceptance testing may occur at various times in the life cycle, for example:</a:t>
            </a:r>
          </a:p>
          <a:p>
            <a:pPr lvl="2">
              <a:spcAft>
                <a:spcPts val="600"/>
              </a:spcAft>
              <a:buFont typeface="Wingdings" pitchFamily="2" charset="2"/>
              <a:buChar char="§"/>
            </a:pPr>
            <a:r>
              <a:rPr lang="en-US" dirty="0" smtClean="0"/>
              <a:t>Before a COTS(commercial of the shelf)  software installed/integrated.</a:t>
            </a:r>
          </a:p>
          <a:p>
            <a:pPr lvl="2">
              <a:spcAft>
                <a:spcPts val="600"/>
              </a:spcAft>
              <a:buFont typeface="Wingdings" pitchFamily="2" charset="2"/>
              <a:buChar char="§"/>
            </a:pPr>
            <a:r>
              <a:rPr lang="en-US" dirty="0" smtClean="0"/>
              <a:t>Usability of a component during component testing.</a:t>
            </a:r>
          </a:p>
          <a:p>
            <a:pPr lvl="2">
              <a:spcAft>
                <a:spcPts val="600"/>
              </a:spcAft>
              <a:buFont typeface="Wingdings" pitchFamily="2" charset="2"/>
              <a:buChar char="§"/>
            </a:pPr>
            <a:r>
              <a:rPr lang="en-US" dirty="0" smtClean="0"/>
              <a:t>New functional enhancements  before system testing(BAT/BVT).</a:t>
            </a:r>
            <a:endParaRPr lang="en-US" dirty="0"/>
          </a:p>
        </p:txBody>
      </p:sp>
      <p:sp>
        <p:nvSpPr>
          <p:cNvPr id="4" name="Footer Placeholder 3"/>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74792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592813854"/>
              </p:ext>
            </p:extLst>
          </p:nvPr>
        </p:nvGraphicFramePr>
        <p:xfrm>
          <a:off x="503686" y="1479176"/>
          <a:ext cx="11224673" cy="4998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p:cNvSpPr>
            <a:spLocks noGrp="1"/>
          </p:cNvSpPr>
          <p:nvPr>
            <p:ph type="title"/>
          </p:nvPr>
        </p:nvSpPr>
        <p:spPr/>
        <p:txBody>
          <a:bodyPr/>
          <a:lstStyle/>
          <a:p>
            <a:pPr lvl="0"/>
            <a:r>
              <a:rPr lang="en-US" dirty="0" smtClean="0"/>
              <a:t>Contd..(</a:t>
            </a:r>
            <a:r>
              <a:rPr lang="en-US" sz="2400" dirty="0" smtClean="0"/>
              <a:t>Typical forms of Acceptance Testing</a:t>
            </a:r>
            <a:r>
              <a:rPr lang="en-US" dirty="0" smtClean="0"/>
              <a:t>)</a:t>
            </a:r>
            <a:endParaRPr lang="en-US" dirty="0"/>
          </a:p>
        </p:txBody>
      </p:sp>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70945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8874CF39-9DA6-4623-A051-4786DA162D7C}"/>
                                            </p:graphicEl>
                                          </p:spTgt>
                                        </p:tgtEl>
                                        <p:attrNameLst>
                                          <p:attrName>style.visibility</p:attrName>
                                        </p:attrNameLst>
                                      </p:cBhvr>
                                      <p:to>
                                        <p:strVal val="visible"/>
                                      </p:to>
                                    </p:set>
                                    <p:animEffect transition="in" filter="fade">
                                      <p:cBhvr>
                                        <p:cTn id="7" dur="2000"/>
                                        <p:tgtEl>
                                          <p:spTgt spid="6">
                                            <p:graphicEl>
                                              <a:dgm id="{8874CF39-9DA6-4623-A051-4786DA162D7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50635AED-F786-4BF1-A5B9-3AFB365B4000}"/>
                                            </p:graphicEl>
                                          </p:spTgt>
                                        </p:tgtEl>
                                        <p:attrNameLst>
                                          <p:attrName>style.visibility</p:attrName>
                                        </p:attrNameLst>
                                      </p:cBhvr>
                                      <p:to>
                                        <p:strVal val="visible"/>
                                      </p:to>
                                    </p:set>
                                    <p:animEffect transition="in" filter="fade">
                                      <p:cBhvr>
                                        <p:cTn id="12" dur="2000"/>
                                        <p:tgtEl>
                                          <p:spTgt spid="6">
                                            <p:graphicEl>
                                              <a:dgm id="{50635AED-F786-4BF1-A5B9-3AFB365B400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35353484-A8BB-43EA-B84A-5F6A8C3B54F1}"/>
                                            </p:graphicEl>
                                          </p:spTgt>
                                        </p:tgtEl>
                                        <p:attrNameLst>
                                          <p:attrName>style.visibility</p:attrName>
                                        </p:attrNameLst>
                                      </p:cBhvr>
                                      <p:to>
                                        <p:strVal val="visible"/>
                                      </p:to>
                                    </p:set>
                                    <p:animEffect transition="in" filter="fade">
                                      <p:cBhvr>
                                        <p:cTn id="17" dur="2000"/>
                                        <p:tgtEl>
                                          <p:spTgt spid="6">
                                            <p:graphicEl>
                                              <a:dgm id="{35353484-A8BB-43EA-B84A-5F6A8C3B54F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52E68848-9647-4FD7-B174-197B8D0F0E80}"/>
                                            </p:graphicEl>
                                          </p:spTgt>
                                        </p:tgtEl>
                                        <p:attrNameLst>
                                          <p:attrName>style.visibility</p:attrName>
                                        </p:attrNameLst>
                                      </p:cBhvr>
                                      <p:to>
                                        <p:strVal val="visible"/>
                                      </p:to>
                                    </p:set>
                                    <p:animEffect transition="in" filter="fade">
                                      <p:cBhvr>
                                        <p:cTn id="22" dur="2000"/>
                                        <p:tgtEl>
                                          <p:spTgt spid="6">
                                            <p:graphicEl>
                                              <a:dgm id="{52E68848-9647-4FD7-B174-197B8D0F0E8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a:t>
            </a:r>
            <a:r>
              <a:rPr lang="en-US" dirty="0" smtClean="0"/>
              <a:t>Types</a:t>
            </a:r>
            <a:endParaRPr lang="en-US" dirty="0"/>
          </a:p>
        </p:txBody>
      </p:sp>
      <p:sp>
        <p:nvSpPr>
          <p:cNvPr id="4" name="Footer Placeholder 3"/>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83973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Text Placeholder 2"/>
          <p:cNvSpPr>
            <a:spLocks noGrp="1"/>
          </p:cNvSpPr>
          <p:nvPr>
            <p:ph type="body" sz="quarter" idx="10"/>
          </p:nvPr>
        </p:nvSpPr>
        <p:spPr>
          <a:xfrm>
            <a:off x="641349" y="1971676"/>
            <a:ext cx="10966451" cy="2299091"/>
          </a:xfrm>
        </p:spPr>
        <p:txBody>
          <a:bodyPr/>
          <a:lstStyle/>
          <a:p>
            <a:pPr lvl="1">
              <a:spcAft>
                <a:spcPts val="600"/>
              </a:spcAft>
              <a:buFont typeface="Wingdings" panose="05000000000000000000" pitchFamily="2" charset="2"/>
              <a:buChar char="§"/>
            </a:pPr>
            <a:r>
              <a:rPr lang="en-US" dirty="0" smtClean="0">
                <a:latin typeface="Arial" panose="020B0604020202020204" pitchFamily="34" charset="0"/>
              </a:rPr>
              <a:t>Types of Testing</a:t>
            </a:r>
          </a:p>
          <a:p>
            <a:pPr marL="635000" lvl="2" indent="-342900">
              <a:spcAft>
                <a:spcPts val="600"/>
              </a:spcAft>
              <a:buFont typeface="Wingdings" pitchFamily="2" charset="2"/>
              <a:buChar char="§"/>
            </a:pPr>
            <a:r>
              <a:rPr lang="en-US" dirty="0" smtClean="0"/>
              <a:t>Black-box Testing</a:t>
            </a:r>
          </a:p>
          <a:p>
            <a:pPr marL="635000" lvl="2" indent="-342900">
              <a:spcAft>
                <a:spcPts val="600"/>
              </a:spcAft>
              <a:buFont typeface="Wingdings" pitchFamily="2" charset="2"/>
              <a:buChar char="§"/>
            </a:pPr>
            <a:r>
              <a:rPr lang="en-US" dirty="0" smtClean="0"/>
              <a:t>White-box Testing</a:t>
            </a:r>
          </a:p>
          <a:p>
            <a:pPr marL="635000" lvl="2" indent="-342900">
              <a:spcAft>
                <a:spcPts val="600"/>
              </a:spcAft>
              <a:buFont typeface="Wingdings" pitchFamily="2" charset="2"/>
              <a:buChar char="§"/>
            </a:pPr>
            <a:r>
              <a:rPr lang="en-US" dirty="0" smtClean="0"/>
              <a:t>Gray-box Testing</a:t>
            </a:r>
          </a:p>
          <a:p>
            <a:pPr marL="635000" lvl="2" indent="-342900">
              <a:spcAft>
                <a:spcPts val="600"/>
              </a:spcAft>
              <a:buFont typeface="Wingdings" pitchFamily="2" charset="2"/>
              <a:buChar char="§"/>
            </a:pPr>
            <a:r>
              <a:rPr lang="en-US" dirty="0" smtClean="0"/>
              <a:t>Testing related to changes</a:t>
            </a:r>
          </a:p>
          <a:p>
            <a:pPr marL="914400" lvl="3" indent="-342900">
              <a:spcAft>
                <a:spcPts val="600"/>
              </a:spcAft>
              <a:buFont typeface="Wingdings" panose="05000000000000000000" pitchFamily="2" charset="2"/>
              <a:buChar char="§"/>
            </a:pPr>
            <a:r>
              <a:rPr lang="en-US" dirty="0" smtClean="0"/>
              <a:t>Re-Testing </a:t>
            </a:r>
          </a:p>
          <a:p>
            <a:pPr marL="914400" lvl="3" indent="-342900">
              <a:spcAft>
                <a:spcPts val="600"/>
              </a:spcAft>
              <a:buFont typeface="Wingdings" panose="05000000000000000000" pitchFamily="2" charset="2"/>
              <a:buChar char="§"/>
            </a:pPr>
            <a:r>
              <a:rPr lang="en-US" dirty="0" smtClean="0"/>
              <a:t>Regression Testing</a:t>
            </a:r>
          </a:p>
        </p:txBody>
      </p:sp>
      <p:sp>
        <p:nvSpPr>
          <p:cNvPr id="4" name="Footer Placeholder 3"/>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22819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Black-box Testing</a:t>
            </a:r>
            <a:endParaRPr lang="en-US" dirty="0"/>
          </a:p>
        </p:txBody>
      </p:sp>
      <p:sp>
        <p:nvSpPr>
          <p:cNvPr id="3" name="Text Placeholder 2"/>
          <p:cNvSpPr>
            <a:spLocks noGrp="1"/>
          </p:cNvSpPr>
          <p:nvPr>
            <p:ph type="body" sz="quarter" idx="10"/>
          </p:nvPr>
        </p:nvSpPr>
        <p:spPr>
          <a:xfrm>
            <a:off x="641349" y="1971676"/>
            <a:ext cx="10966451" cy="2222147"/>
          </a:xfrm>
        </p:spPr>
        <p:txBody>
          <a:bodyPr/>
          <a:lstStyle/>
          <a:p>
            <a:pPr lvl="1">
              <a:spcAft>
                <a:spcPts val="600"/>
              </a:spcAft>
              <a:buFont typeface="Wingdings" panose="05000000000000000000" pitchFamily="2" charset="2"/>
              <a:buChar char="§"/>
            </a:pPr>
            <a:r>
              <a:rPr lang="en-US" dirty="0" smtClean="0"/>
              <a:t>Testing, either functional or non-functional, without reference to the internal structure of the component or system.  </a:t>
            </a:r>
            <a:r>
              <a:rPr lang="en-US" b="1" i="1" dirty="0" smtClean="0"/>
              <a:t>-ISTQB</a:t>
            </a:r>
            <a:endParaRPr lang="en-US" b="1" dirty="0" smtClean="0"/>
          </a:p>
          <a:p>
            <a:pPr lvl="1">
              <a:spcAft>
                <a:spcPts val="600"/>
              </a:spcAft>
              <a:buFont typeface="Wingdings" panose="05000000000000000000" pitchFamily="2" charset="2"/>
              <a:buChar char="§"/>
            </a:pPr>
            <a:r>
              <a:rPr lang="en-US" dirty="0" smtClean="0"/>
              <a:t>Black-box testing is also known as </a:t>
            </a:r>
            <a:r>
              <a:rPr lang="en-US" b="1" dirty="0" smtClean="0"/>
              <a:t>specification-based testing.</a:t>
            </a:r>
            <a:endParaRPr lang="en-US" i="1" dirty="0" smtClean="0"/>
          </a:p>
          <a:p>
            <a:pPr lvl="1">
              <a:spcAft>
                <a:spcPts val="600"/>
              </a:spcAft>
              <a:buFont typeface="Wingdings" panose="05000000000000000000" pitchFamily="2" charset="2"/>
              <a:buChar char="§"/>
            </a:pPr>
            <a:r>
              <a:rPr lang="en-US" dirty="0" smtClean="0"/>
              <a:t>There are two types of Black-box testing, those are:</a:t>
            </a:r>
          </a:p>
          <a:p>
            <a:pPr lvl="2">
              <a:spcAft>
                <a:spcPts val="600"/>
              </a:spcAft>
              <a:buFont typeface="Wingdings" pitchFamily="2" charset="2"/>
              <a:buChar char="v"/>
            </a:pPr>
            <a:r>
              <a:rPr lang="en-US" dirty="0" smtClean="0"/>
              <a:t>Functional Testing</a:t>
            </a:r>
          </a:p>
          <a:p>
            <a:pPr lvl="2">
              <a:spcAft>
                <a:spcPts val="600"/>
              </a:spcAft>
              <a:buFont typeface="Wingdings" pitchFamily="2" charset="2"/>
              <a:buChar char="v"/>
            </a:pPr>
            <a:r>
              <a:rPr lang="en-US" dirty="0" smtClean="0"/>
              <a:t>Non-Functional Testing</a:t>
            </a:r>
          </a:p>
          <a:p>
            <a:pPr lvl="1">
              <a:spcAft>
                <a:spcPts val="600"/>
              </a:spcAft>
              <a:buFont typeface="Wingdings" pitchFamily="2" charset="2"/>
              <a:buChar char="v"/>
            </a:pPr>
            <a:endParaRPr lang="en-US" dirty="0"/>
          </a:p>
        </p:txBody>
      </p:sp>
      <p:graphicFrame>
        <p:nvGraphicFramePr>
          <p:cNvPr id="4" name="Diagram 3"/>
          <p:cNvGraphicFramePr/>
          <p:nvPr/>
        </p:nvGraphicFramePr>
        <p:xfrm>
          <a:off x="462397" y="3252767"/>
          <a:ext cx="11207089" cy="3191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75469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06691DC7-5D9F-4707-9CC4-41BE4E65EB50}"/>
                                            </p:graphicEl>
                                          </p:spTgt>
                                        </p:tgtEl>
                                        <p:attrNameLst>
                                          <p:attrName>style.visibility</p:attrName>
                                        </p:attrNameLst>
                                      </p:cBhvr>
                                      <p:to>
                                        <p:strVal val="visible"/>
                                      </p:to>
                                    </p:set>
                                    <p:animEffect transition="in" filter="fade">
                                      <p:cBhvr>
                                        <p:cTn id="52" dur="2000"/>
                                        <p:tgtEl>
                                          <p:spTgt spid="4">
                                            <p:graphicEl>
                                              <a:dgm id="{06691DC7-5D9F-4707-9CC4-41BE4E65EB50}"/>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5D05AE13-FA7D-465C-8FBD-934EB245C78B}"/>
                                            </p:graphicEl>
                                          </p:spTgt>
                                        </p:tgtEl>
                                        <p:attrNameLst>
                                          <p:attrName>style.visibility</p:attrName>
                                        </p:attrNameLst>
                                      </p:cBhvr>
                                      <p:to>
                                        <p:strVal val="visible"/>
                                      </p:to>
                                    </p:set>
                                    <p:animEffect transition="in" filter="fade">
                                      <p:cBhvr>
                                        <p:cTn id="57" dur="2000"/>
                                        <p:tgtEl>
                                          <p:spTgt spid="4">
                                            <p:graphicEl>
                                              <a:dgm id="{5D05AE13-FA7D-465C-8FBD-934EB245C78B}"/>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graphicEl>
                                              <a:dgm id="{CE7E4172-DE7B-4FBB-A61E-C2151D0F8A68}"/>
                                            </p:graphicEl>
                                          </p:spTgt>
                                        </p:tgtEl>
                                        <p:attrNameLst>
                                          <p:attrName>style.visibility</p:attrName>
                                        </p:attrNameLst>
                                      </p:cBhvr>
                                      <p:to>
                                        <p:strVal val="visible"/>
                                      </p:to>
                                    </p:set>
                                    <p:animEffect transition="in" filter="fade">
                                      <p:cBhvr>
                                        <p:cTn id="62" dur="2000"/>
                                        <p:tgtEl>
                                          <p:spTgt spid="4">
                                            <p:graphicEl>
                                              <a:dgm id="{CE7E4172-DE7B-4FBB-A61E-C2151D0F8A68}"/>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graphicEl>
                                              <a:dgm id="{62B97A8F-383C-4309-AF63-EE3F5642FB21}"/>
                                            </p:graphicEl>
                                          </p:spTgt>
                                        </p:tgtEl>
                                        <p:attrNameLst>
                                          <p:attrName>style.visibility</p:attrName>
                                        </p:attrNameLst>
                                      </p:cBhvr>
                                      <p:to>
                                        <p:strVal val="visible"/>
                                      </p:to>
                                    </p:set>
                                    <p:animEffect transition="in" filter="fade">
                                      <p:cBhvr>
                                        <p:cTn id="67" dur="2000"/>
                                        <p:tgtEl>
                                          <p:spTgt spid="4">
                                            <p:graphicEl>
                                              <a:dgm id="{62B97A8F-383C-4309-AF63-EE3F5642FB2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White-box Testing</a:t>
            </a:r>
            <a:endParaRPr lang="en-US" dirty="0"/>
          </a:p>
        </p:txBody>
      </p:sp>
      <p:sp>
        <p:nvSpPr>
          <p:cNvPr id="3" name="Text Placeholder 2"/>
          <p:cNvSpPr>
            <a:spLocks noGrp="1"/>
          </p:cNvSpPr>
          <p:nvPr>
            <p:ph type="body" sz="quarter" idx="10"/>
          </p:nvPr>
        </p:nvSpPr>
        <p:spPr>
          <a:xfrm>
            <a:off x="641349" y="1971676"/>
            <a:ext cx="10966451" cy="917174"/>
          </a:xfrm>
        </p:spPr>
        <p:txBody>
          <a:bodyPr/>
          <a:lstStyle/>
          <a:p>
            <a:pPr lvl="1">
              <a:spcAft>
                <a:spcPts val="600"/>
              </a:spcAft>
              <a:buFont typeface="Wingdings" panose="05000000000000000000" pitchFamily="2" charset="2"/>
              <a:buChar char="§"/>
            </a:pPr>
            <a:r>
              <a:rPr lang="en-US" dirty="0" smtClean="0"/>
              <a:t>Testing based on an analysis of the internal structure of the component or system.</a:t>
            </a:r>
          </a:p>
          <a:p>
            <a:pPr lvl="1">
              <a:spcAft>
                <a:spcPts val="600"/>
              </a:spcAft>
              <a:buFont typeface="Wingdings" panose="05000000000000000000" pitchFamily="2" charset="2"/>
              <a:buChar char="§"/>
            </a:pPr>
            <a:r>
              <a:rPr lang="en-US" dirty="0" smtClean="0"/>
              <a:t>White-box Testing is also known as Structural Testing or Structure-based Testing or Glass-box Testing or Clear-box Testing.</a:t>
            </a:r>
            <a:endParaRPr lang="en-US" dirty="0"/>
          </a:p>
        </p:txBody>
      </p:sp>
      <p:sp>
        <p:nvSpPr>
          <p:cNvPr id="4" name="Text Placeholder 3"/>
          <p:cNvSpPr>
            <a:spLocks noGrp="1"/>
          </p:cNvSpPr>
          <p:nvPr>
            <p:ph type="body" sz="quarter" idx="4294967295"/>
          </p:nvPr>
        </p:nvSpPr>
        <p:spPr>
          <a:xfrm>
            <a:off x="736600" y="3117850"/>
            <a:ext cx="11455400" cy="2073275"/>
          </a:xfrm>
        </p:spPr>
        <p:txBody>
          <a:bodyPr>
            <a:normAutofit fontScale="92500"/>
          </a:bodyPr>
          <a:lstStyle/>
          <a:p>
            <a:pPr marL="0" lvl="0" indent="0" algn="l">
              <a:spcAft>
                <a:spcPts val="600"/>
              </a:spcAft>
              <a:buNone/>
            </a:pPr>
            <a:r>
              <a:rPr lang="en-US" sz="3500" b="1" dirty="0" smtClean="0">
                <a:solidFill>
                  <a:schemeClr val="tx2"/>
                </a:solidFill>
              </a:rPr>
              <a:t>Gray-box Testing</a:t>
            </a:r>
          </a:p>
          <a:p>
            <a:pPr lvl="0" algn="l">
              <a:spcAft>
                <a:spcPts val="600"/>
              </a:spcAft>
            </a:pPr>
            <a:endParaRPr lang="en-US" sz="700" b="1" dirty="0" smtClean="0">
              <a:solidFill>
                <a:srgbClr val="C00000"/>
              </a:solidFill>
            </a:endParaRPr>
          </a:p>
          <a:p>
            <a:pPr lvl="1">
              <a:spcAft>
                <a:spcPts val="600"/>
              </a:spcAft>
              <a:buFont typeface="Wingdings" panose="05000000000000000000" pitchFamily="2" charset="2"/>
              <a:buChar char="§"/>
            </a:pPr>
            <a:r>
              <a:rPr lang="en-US" sz="2200" dirty="0" smtClean="0"/>
              <a:t> </a:t>
            </a:r>
            <a:r>
              <a:rPr lang="en-US" sz="1900" dirty="0" smtClean="0"/>
              <a:t>A </a:t>
            </a:r>
            <a:r>
              <a:rPr lang="en-US" sz="1900" dirty="0"/>
              <a:t>combination of Black Box and White Box testing </a:t>
            </a:r>
            <a:r>
              <a:rPr lang="en-US" sz="1900" dirty="0" smtClean="0"/>
              <a:t>methodologies.</a:t>
            </a:r>
          </a:p>
          <a:p>
            <a:pPr lvl="1">
              <a:spcAft>
                <a:spcPts val="600"/>
              </a:spcAft>
              <a:buFont typeface="Wingdings" panose="05000000000000000000" pitchFamily="2" charset="2"/>
              <a:buChar char="§"/>
            </a:pPr>
            <a:r>
              <a:rPr lang="en-US" sz="1900" dirty="0" smtClean="0"/>
              <a:t> Testing </a:t>
            </a:r>
            <a:r>
              <a:rPr lang="en-US" sz="1900" dirty="0"/>
              <a:t>a piece of software against its specification but using some knowledge of its internal workings. </a:t>
            </a:r>
            <a:endParaRPr lang="en-US" sz="1900" dirty="0" smtClean="0"/>
          </a:p>
          <a:p>
            <a:pPr lvl="1">
              <a:spcAft>
                <a:spcPts val="600"/>
              </a:spcAft>
              <a:buFont typeface="Wingdings" panose="05000000000000000000" pitchFamily="2" charset="2"/>
              <a:buChar char="§"/>
            </a:pPr>
            <a:r>
              <a:rPr lang="en-US" sz="1900" dirty="0" smtClean="0"/>
              <a:t> It </a:t>
            </a:r>
            <a:r>
              <a:rPr lang="en-US" sz="1900" dirty="0"/>
              <a:t>can be performed by either development or testing teams</a:t>
            </a:r>
            <a:r>
              <a:rPr lang="en-US" sz="1900" dirty="0" smtClean="0"/>
              <a:t>.</a:t>
            </a:r>
            <a:endParaRPr lang="en-US" sz="1900" dirty="0"/>
          </a:p>
        </p:txBody>
      </p:sp>
      <p:sp>
        <p:nvSpPr>
          <p:cNvPr id="5" name="Footer Placeholder 4"/>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82903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20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27" dur="20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 calcmode="lin" valueType="num">
                                      <p:cBhvr>
                                        <p:cTn id="34" dur="20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36" dur="20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p:cTn id="43" dur="20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45" dur="20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 calcmode="lin" valueType="num">
                                      <p:cBhvr>
                                        <p:cTn id="52" dur="20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54" dur="20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1350" y="719139"/>
            <a:ext cx="10966449" cy="443198"/>
          </a:xfrm>
        </p:spPr>
        <p:txBody>
          <a:bodyPr/>
          <a:lstStyle/>
          <a:p>
            <a:r>
              <a:rPr lang="en-US" dirty="0"/>
              <a:t>Course </a:t>
            </a:r>
            <a:r>
              <a:rPr lang="en-US" dirty="0" smtClean="0"/>
              <a:t>objectives</a:t>
            </a:r>
            <a:endParaRPr lang="en-US" dirty="0"/>
          </a:p>
        </p:txBody>
      </p:sp>
      <p:sp>
        <p:nvSpPr>
          <p:cNvPr id="2" name="Subtitle 1"/>
          <p:cNvSpPr>
            <a:spLocks noGrp="1"/>
          </p:cNvSpPr>
          <p:nvPr>
            <p:ph type="body" sz="quarter" idx="10"/>
          </p:nvPr>
        </p:nvSpPr>
        <p:spPr>
          <a:xfrm>
            <a:off x="641349" y="1971676"/>
            <a:ext cx="10966451" cy="3499420"/>
          </a:xfrm>
        </p:spPr>
        <p:txBody>
          <a:bodyPr/>
          <a:lstStyle/>
          <a:p>
            <a:pPr marL="285750" lvl="1" indent="-285750" algn="l">
              <a:spcBef>
                <a:spcPct val="0"/>
              </a:spcBef>
              <a:buClr>
                <a:srgbClr val="DC4128"/>
              </a:buClr>
              <a:buSzPct val="120000"/>
            </a:pPr>
            <a:endParaRPr lang="en-GB" sz="1600" b="1" dirty="0" smtClean="0">
              <a:solidFill>
                <a:srgbClr val="BE3A3A"/>
              </a:solidFill>
              <a:latin typeface="Arial" pitchFamily="34" charset="0"/>
              <a:cs typeface="Arial" pitchFamily="34" charset="0"/>
            </a:endParaRPr>
          </a:p>
          <a:p>
            <a:pPr marL="285750" lvl="1" indent="-285750" algn="l">
              <a:spcBef>
                <a:spcPct val="0"/>
              </a:spcBef>
              <a:buClr>
                <a:srgbClr val="C00000"/>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On completion of the course, participants will be able to:</a:t>
            </a:r>
          </a:p>
          <a:p>
            <a:pPr marL="285750" lvl="1" indent="-285750" algn="l">
              <a:spcBef>
                <a:spcPct val="0"/>
              </a:spcBef>
              <a:buClr>
                <a:srgbClr val="C00000"/>
              </a:buClr>
              <a:buSzPct val="120000"/>
              <a:buFont typeface="Wingdings" panose="05000000000000000000" pitchFamily="2" charset="2"/>
              <a:buChar char="§"/>
            </a:pPr>
            <a:endParaRPr lang="en-US"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C00000"/>
              </a:buClr>
              <a:buSzPct val="120000"/>
              <a:buFont typeface="Wingdings" panose="05000000000000000000" pitchFamily="2" charset="2"/>
              <a:buChar char="§"/>
            </a:pPr>
            <a:r>
              <a:rPr lang="en-US" dirty="0">
                <a:solidFill>
                  <a:prstClr val="black">
                    <a:lumMod val="75000"/>
                    <a:lumOff val="25000"/>
                  </a:prstClr>
                </a:solidFill>
                <a:latin typeface="Arial" pitchFamily="34" charset="0"/>
                <a:cs typeface="Arial" pitchFamily="34" charset="0"/>
              </a:rPr>
              <a:t>D</a:t>
            </a:r>
            <a:r>
              <a:rPr lang="en-US" dirty="0" smtClean="0">
                <a:solidFill>
                  <a:prstClr val="black">
                    <a:lumMod val="75000"/>
                    <a:lumOff val="25000"/>
                  </a:prstClr>
                </a:solidFill>
                <a:latin typeface="Arial" pitchFamily="34" charset="0"/>
                <a:cs typeface="Arial" pitchFamily="34" charset="0"/>
              </a:rPr>
              <a:t>escribe </a:t>
            </a:r>
            <a:r>
              <a:rPr lang="en-US" dirty="0">
                <a:solidFill>
                  <a:prstClr val="black">
                    <a:lumMod val="75000"/>
                    <a:lumOff val="25000"/>
                  </a:prstClr>
                </a:solidFill>
                <a:latin typeface="Arial" pitchFamily="34" charset="0"/>
                <a:cs typeface="Arial" pitchFamily="34" charset="0"/>
              </a:rPr>
              <a:t>software </a:t>
            </a:r>
            <a:r>
              <a:rPr lang="en-US" dirty="0" smtClean="0">
                <a:solidFill>
                  <a:prstClr val="black">
                    <a:lumMod val="75000"/>
                    <a:lumOff val="25000"/>
                  </a:prstClr>
                </a:solidFill>
                <a:latin typeface="Arial" pitchFamily="34" charset="0"/>
                <a:cs typeface="Arial" pitchFamily="34" charset="0"/>
              </a:rPr>
              <a:t>lifecycle</a:t>
            </a:r>
          </a:p>
          <a:p>
            <a:pPr marL="285750" lvl="1" indent="-285750" algn="l">
              <a:spcBef>
                <a:spcPct val="0"/>
              </a:spcBef>
              <a:buClr>
                <a:srgbClr val="C00000"/>
              </a:buClr>
              <a:buSzPct val="120000"/>
              <a:buFont typeface="Wingdings" panose="05000000000000000000" pitchFamily="2" charset="2"/>
              <a:buChar char="§"/>
            </a:pPr>
            <a:endParaRPr lang="en-US"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C00000"/>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Differentiate between traditional and agile methodologies</a:t>
            </a:r>
          </a:p>
          <a:p>
            <a:pPr marL="285750" lvl="1" indent="-285750" algn="l">
              <a:spcBef>
                <a:spcPct val="0"/>
              </a:spcBef>
              <a:buClr>
                <a:srgbClr val="C00000"/>
              </a:buClr>
              <a:buSzPct val="120000"/>
              <a:buFont typeface="Wingdings" panose="05000000000000000000" pitchFamily="2" charset="2"/>
              <a:buChar char="§"/>
            </a:pPr>
            <a:endParaRPr lang="en-US"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C00000"/>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Able </a:t>
            </a:r>
            <a:r>
              <a:rPr lang="en-US" dirty="0">
                <a:solidFill>
                  <a:prstClr val="black">
                    <a:lumMod val="75000"/>
                    <a:lumOff val="25000"/>
                  </a:prstClr>
                </a:solidFill>
                <a:latin typeface="Arial" pitchFamily="34" charset="0"/>
                <a:cs typeface="Arial" pitchFamily="34" charset="0"/>
              </a:rPr>
              <a:t>to write user stories and acceptance criteria</a:t>
            </a:r>
          </a:p>
          <a:p>
            <a:pPr marL="285750" lvl="1" indent="-285750" algn="l">
              <a:spcBef>
                <a:spcPct val="0"/>
              </a:spcBef>
              <a:buClr>
                <a:srgbClr val="C00000"/>
              </a:buClr>
              <a:buSzPct val="120000"/>
              <a:buFont typeface="Wingdings" panose="05000000000000000000" pitchFamily="2" charset="2"/>
              <a:buChar char="§"/>
            </a:pPr>
            <a:endParaRPr lang="en-US"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C00000"/>
              </a:buClr>
              <a:buSzPct val="120000"/>
              <a:buFont typeface="Wingdings" panose="05000000000000000000" pitchFamily="2" charset="2"/>
              <a:buChar char="§"/>
            </a:pPr>
            <a:r>
              <a:rPr lang="en-US" dirty="0">
                <a:solidFill>
                  <a:prstClr val="black">
                    <a:lumMod val="75000"/>
                    <a:lumOff val="25000"/>
                  </a:prstClr>
                </a:solidFill>
                <a:latin typeface="Arial" pitchFamily="34" charset="0"/>
                <a:cs typeface="Arial" pitchFamily="34" charset="0"/>
              </a:rPr>
              <a:t>To be able to translate acceptance criteria to test cases</a:t>
            </a:r>
          </a:p>
          <a:p>
            <a:pPr marL="285750" lvl="1" indent="-285750" algn="l">
              <a:spcBef>
                <a:spcPct val="0"/>
              </a:spcBef>
              <a:buClr>
                <a:srgbClr val="C00000"/>
              </a:buClr>
              <a:buSzPct val="120000"/>
              <a:buFont typeface="Wingdings" panose="05000000000000000000" pitchFamily="2" charset="2"/>
              <a:buChar char="§"/>
            </a:pPr>
            <a:endParaRPr lang="en-US"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C00000"/>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To </a:t>
            </a:r>
            <a:r>
              <a:rPr lang="en-US" dirty="0">
                <a:solidFill>
                  <a:prstClr val="black">
                    <a:lumMod val="75000"/>
                    <a:lumOff val="25000"/>
                  </a:prstClr>
                </a:solidFill>
                <a:latin typeface="Arial" pitchFamily="34" charset="0"/>
                <a:cs typeface="Arial" pitchFamily="34" charset="0"/>
              </a:rPr>
              <a:t>be aware of the process of configuration management, build and </a:t>
            </a:r>
            <a:r>
              <a:rPr lang="en-US" dirty="0" smtClean="0">
                <a:solidFill>
                  <a:prstClr val="black">
                    <a:lumMod val="75000"/>
                    <a:lumOff val="25000"/>
                  </a:prstClr>
                </a:solidFill>
                <a:latin typeface="Arial" pitchFamily="34" charset="0"/>
                <a:cs typeface="Arial" pitchFamily="34" charset="0"/>
              </a:rPr>
              <a:t>deployment</a:t>
            </a:r>
          </a:p>
          <a:p>
            <a:pPr marL="285750" lvl="1" indent="-285750" algn="l">
              <a:spcBef>
                <a:spcPct val="0"/>
              </a:spcBef>
              <a:buClr>
                <a:srgbClr val="DC4128"/>
              </a:buClr>
              <a:buSzPct val="120000"/>
              <a:buFont typeface="Wingdings" panose="05000000000000000000" pitchFamily="2" charset="2"/>
              <a:buChar char="§"/>
            </a:pPr>
            <a:endParaRPr lang="en-US" sz="1600"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endParaRPr lang="en-US" sz="1600" dirty="0">
              <a:solidFill>
                <a:prstClr val="black">
                  <a:lumMod val="75000"/>
                  <a:lumOff val="25000"/>
                </a:prstClr>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400031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Testing related to changes</a:t>
            </a:r>
            <a:endParaRPr lang="en-US" dirty="0"/>
          </a:p>
        </p:txBody>
      </p:sp>
      <p:graphicFrame>
        <p:nvGraphicFramePr>
          <p:cNvPr id="4" name="Diagram 3"/>
          <p:cNvGraphicFramePr/>
          <p:nvPr>
            <p:extLst>
              <p:ext uri="{D42A27DB-BD31-4B8C-83A1-F6EECF244321}">
                <p14:modId xmlns:p14="http://schemas.microsoft.com/office/powerpoint/2010/main" val="4199554893"/>
              </p:ext>
            </p:extLst>
          </p:nvPr>
        </p:nvGraphicFramePr>
        <p:xfrm>
          <a:off x="781549" y="1211582"/>
          <a:ext cx="10029886" cy="4926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21480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6F95A6DA-771C-4246-9E6B-F2681A26CEC7}"/>
                                            </p:graphicEl>
                                          </p:spTgt>
                                        </p:tgtEl>
                                        <p:attrNameLst>
                                          <p:attrName>style.visibility</p:attrName>
                                        </p:attrNameLst>
                                      </p:cBhvr>
                                      <p:to>
                                        <p:strVal val="visible"/>
                                      </p:to>
                                    </p:set>
                                    <p:animEffect transition="in" filter="fade">
                                      <p:cBhvr>
                                        <p:cTn id="7" dur="2000"/>
                                        <p:tgtEl>
                                          <p:spTgt spid="4">
                                            <p:graphicEl>
                                              <a:dgm id="{6F95A6DA-771C-4246-9E6B-F2681A26CEC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EC5A059A-C7D5-4D89-B1A1-824211BD56E5}"/>
                                            </p:graphicEl>
                                          </p:spTgt>
                                        </p:tgtEl>
                                        <p:attrNameLst>
                                          <p:attrName>style.visibility</p:attrName>
                                        </p:attrNameLst>
                                      </p:cBhvr>
                                      <p:to>
                                        <p:strVal val="visible"/>
                                      </p:to>
                                    </p:set>
                                    <p:animEffect transition="in" filter="fade">
                                      <p:cBhvr>
                                        <p:cTn id="12" dur="2000"/>
                                        <p:tgtEl>
                                          <p:spTgt spid="4">
                                            <p:graphicEl>
                                              <a:dgm id="{EC5A059A-C7D5-4D89-B1A1-824211BD56E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398F6D6C-D5E6-47F5-B2F5-A4D740E0EA16}"/>
                                            </p:graphicEl>
                                          </p:spTgt>
                                        </p:tgtEl>
                                        <p:attrNameLst>
                                          <p:attrName>style.visibility</p:attrName>
                                        </p:attrNameLst>
                                      </p:cBhvr>
                                      <p:to>
                                        <p:strVal val="visible"/>
                                      </p:to>
                                    </p:set>
                                    <p:animEffect transition="in" filter="fade">
                                      <p:cBhvr>
                                        <p:cTn id="17" dur="2000"/>
                                        <p:tgtEl>
                                          <p:spTgt spid="4">
                                            <p:graphicEl>
                                              <a:dgm id="{398F6D6C-D5E6-47F5-B2F5-A4D740E0EA1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92DA0F5-0DAF-44EC-961E-C2BAC8139C10}"/>
                                            </p:graphicEl>
                                          </p:spTgt>
                                        </p:tgtEl>
                                        <p:attrNameLst>
                                          <p:attrName>style.visibility</p:attrName>
                                        </p:attrNameLst>
                                      </p:cBhvr>
                                      <p:to>
                                        <p:strVal val="visible"/>
                                      </p:to>
                                    </p:set>
                                    <p:animEffect transition="in" filter="fade">
                                      <p:cBhvr>
                                        <p:cTn id="22" dur="2000"/>
                                        <p:tgtEl>
                                          <p:spTgt spid="4">
                                            <p:graphicEl>
                                              <a:dgm id="{892DA0F5-0DAF-44EC-961E-C2BAC8139C1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smtClean="0"/>
              <a:t>Smoke and Sanity Testing</a:t>
            </a:r>
            <a:endParaRPr lang="en-US" dirty="0"/>
          </a:p>
        </p:txBody>
      </p:sp>
      <p:pic>
        <p:nvPicPr>
          <p:cNvPr id="8" name="Picture Placeholder 7" descr="Sanity_Smoke_Testing.png"/>
          <p:cNvPicPr>
            <a:picLocks noGrp="1" noChangeAspect="1"/>
          </p:cNvPicPr>
          <p:nvPr>
            <p:ph type="pic" sz="quarter" idx="4294967295"/>
          </p:nvPr>
        </p:nvPicPr>
        <p:blipFill>
          <a:blip r:embed="rId2"/>
          <a:srcRect t="4358" b="9075"/>
          <a:stretch>
            <a:fillRect/>
          </a:stretch>
        </p:blipFill>
        <p:spPr>
          <a:xfrm>
            <a:off x="939428" y="1522413"/>
            <a:ext cx="9764432" cy="4581525"/>
          </a:xfrm>
          <a:ln>
            <a:solidFill>
              <a:schemeClr val="tx1"/>
            </a:solidFill>
          </a:ln>
          <a:effectLst/>
        </p:spPr>
      </p:pic>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13168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Contd..</a:t>
            </a:r>
            <a:endParaRPr lang="en-US" dirty="0"/>
          </a:p>
        </p:txBody>
      </p:sp>
      <p:graphicFrame>
        <p:nvGraphicFramePr>
          <p:cNvPr id="21" name="Diagram 20"/>
          <p:cNvGraphicFramePr/>
          <p:nvPr>
            <p:extLst>
              <p:ext uri="{D42A27DB-BD31-4B8C-83A1-F6EECF244321}">
                <p14:modId xmlns:p14="http://schemas.microsoft.com/office/powerpoint/2010/main" val="2134136139"/>
              </p:ext>
            </p:extLst>
          </p:nvPr>
        </p:nvGraphicFramePr>
        <p:xfrm>
          <a:off x="743751" y="1361388"/>
          <a:ext cx="10864048" cy="4746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1859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graphicEl>
                                              <a:dgm id="{98E51EF7-0AE8-44E6-8433-3BFEFDA0EB88}"/>
                                            </p:graphicEl>
                                          </p:spTgt>
                                        </p:tgtEl>
                                        <p:attrNameLst>
                                          <p:attrName>style.visibility</p:attrName>
                                        </p:attrNameLst>
                                      </p:cBhvr>
                                      <p:to>
                                        <p:strVal val="visible"/>
                                      </p:to>
                                    </p:set>
                                    <p:animEffect transition="in" filter="fade">
                                      <p:cBhvr>
                                        <p:cTn id="7" dur="2000"/>
                                        <p:tgtEl>
                                          <p:spTgt spid="21">
                                            <p:graphicEl>
                                              <a:dgm id="{98E51EF7-0AE8-44E6-8433-3BFEFDA0EB8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graphicEl>
                                              <a:dgm id="{35F5DE2A-564B-464B-B1E1-1CE717ECA8B8}"/>
                                            </p:graphicEl>
                                          </p:spTgt>
                                        </p:tgtEl>
                                        <p:attrNameLst>
                                          <p:attrName>style.visibility</p:attrName>
                                        </p:attrNameLst>
                                      </p:cBhvr>
                                      <p:to>
                                        <p:strVal val="visible"/>
                                      </p:to>
                                    </p:set>
                                    <p:animEffect transition="in" filter="fade">
                                      <p:cBhvr>
                                        <p:cTn id="12" dur="2000"/>
                                        <p:tgtEl>
                                          <p:spTgt spid="21">
                                            <p:graphicEl>
                                              <a:dgm id="{35F5DE2A-564B-464B-B1E1-1CE717ECA8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extLst>
              <p:ext uri="{D42A27DB-BD31-4B8C-83A1-F6EECF244321}">
                <p14:modId xmlns:p14="http://schemas.microsoft.com/office/powerpoint/2010/main" val="9719933"/>
              </p:ext>
            </p:extLst>
          </p:nvPr>
        </p:nvGraphicFramePr>
        <p:xfrm>
          <a:off x="853961" y="1211582"/>
          <a:ext cx="10297376" cy="433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82062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2B0A4AB-7218-403D-8801-D45F37A5857D}"/>
                                            </p:graphicEl>
                                          </p:spTgt>
                                        </p:tgtEl>
                                        <p:attrNameLst>
                                          <p:attrName>style.visibility</p:attrName>
                                        </p:attrNameLst>
                                      </p:cBhvr>
                                      <p:to>
                                        <p:strVal val="visible"/>
                                      </p:to>
                                    </p:set>
                                    <p:animEffect transition="in" filter="fade">
                                      <p:cBhvr>
                                        <p:cTn id="7" dur="2000"/>
                                        <p:tgtEl>
                                          <p:spTgt spid="4">
                                            <p:graphicEl>
                                              <a:dgm id="{52B0A4AB-7218-403D-8801-D45F37A5857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71BBB147-EE68-4927-8DAF-A609380DE3FB}"/>
                                            </p:graphicEl>
                                          </p:spTgt>
                                        </p:tgtEl>
                                        <p:attrNameLst>
                                          <p:attrName>style.visibility</p:attrName>
                                        </p:attrNameLst>
                                      </p:cBhvr>
                                      <p:to>
                                        <p:strVal val="visible"/>
                                      </p:to>
                                    </p:set>
                                    <p:animEffect transition="in" filter="fade">
                                      <p:cBhvr>
                                        <p:cTn id="12" dur="2000"/>
                                        <p:tgtEl>
                                          <p:spTgt spid="4">
                                            <p:graphicEl>
                                              <a:dgm id="{71BBB147-EE68-4927-8DAF-A609380DE3F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Test </a:t>
            </a:r>
            <a:r>
              <a:rPr lang="en-US" dirty="0" smtClean="0"/>
              <a:t>Plan</a:t>
            </a:r>
            <a:endParaRPr lang="en-US" dirty="0"/>
          </a:p>
        </p:txBody>
      </p:sp>
      <p:sp>
        <p:nvSpPr>
          <p:cNvPr id="4" name="Footer Placeholder 3"/>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080251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Test Planning Activities</a:t>
            </a:r>
            <a:endParaRPr lang="en-US" dirty="0"/>
          </a:p>
        </p:txBody>
      </p:sp>
      <p:sp>
        <p:nvSpPr>
          <p:cNvPr id="5" name="Text Placeholder 4"/>
          <p:cNvSpPr>
            <a:spLocks noGrp="1"/>
          </p:cNvSpPr>
          <p:nvPr>
            <p:ph type="body" sz="quarter" idx="10"/>
          </p:nvPr>
        </p:nvSpPr>
        <p:spPr>
          <a:xfrm>
            <a:off x="641349" y="1971676"/>
            <a:ext cx="10966451" cy="4524315"/>
          </a:xfrm>
        </p:spPr>
        <p:txBody>
          <a:bodyPr/>
          <a:lstStyle/>
          <a:p>
            <a:pPr lvl="1">
              <a:spcAft>
                <a:spcPts val="600"/>
              </a:spcAft>
              <a:buFont typeface="Wingdings" panose="05000000000000000000" pitchFamily="2" charset="2"/>
              <a:buChar char="§"/>
            </a:pPr>
            <a:r>
              <a:rPr lang="en-US" dirty="0" smtClean="0"/>
              <a:t>Determining the scope and risks and identifying the objectives of testing.</a:t>
            </a:r>
          </a:p>
          <a:p>
            <a:pPr lvl="1">
              <a:spcAft>
                <a:spcPts val="600"/>
              </a:spcAft>
              <a:buFont typeface="Wingdings" panose="05000000000000000000" pitchFamily="2" charset="2"/>
              <a:buChar char="§"/>
            </a:pPr>
            <a:r>
              <a:rPr lang="en-US" dirty="0" smtClean="0"/>
              <a:t>Defining the overall approach of testing, including the definition of the test levels and entry and exit criteria.</a:t>
            </a:r>
          </a:p>
          <a:p>
            <a:pPr lvl="1">
              <a:spcAft>
                <a:spcPts val="600"/>
              </a:spcAft>
              <a:buFont typeface="Wingdings" panose="05000000000000000000" pitchFamily="2" charset="2"/>
              <a:buChar char="§"/>
            </a:pPr>
            <a:r>
              <a:rPr lang="en-US" dirty="0" smtClean="0"/>
              <a:t>Integrating and coordinating the testing activities into the software life cycle activities (acquisition, supply, development, operation and maintenance).</a:t>
            </a:r>
          </a:p>
          <a:p>
            <a:pPr lvl="1">
              <a:spcAft>
                <a:spcPts val="600"/>
              </a:spcAft>
              <a:buFont typeface="Wingdings" panose="05000000000000000000" pitchFamily="2" charset="2"/>
              <a:buChar char="§"/>
            </a:pPr>
            <a:r>
              <a:rPr lang="en-US" dirty="0" smtClean="0"/>
              <a:t>Making decisions about what to test, what roles will perform the test activities, how the test activities should be done, and how the test results will be evaluated.</a:t>
            </a:r>
          </a:p>
          <a:p>
            <a:pPr lvl="1">
              <a:spcAft>
                <a:spcPts val="600"/>
              </a:spcAft>
              <a:buFont typeface="Wingdings" panose="05000000000000000000" pitchFamily="2" charset="2"/>
              <a:buChar char="§"/>
            </a:pPr>
            <a:r>
              <a:rPr lang="en-US" dirty="0" smtClean="0"/>
              <a:t>Scheduling test analysis and design activities. </a:t>
            </a:r>
          </a:p>
          <a:p>
            <a:pPr lvl="1">
              <a:spcAft>
                <a:spcPts val="600"/>
              </a:spcAft>
              <a:buFont typeface="Wingdings" panose="05000000000000000000" pitchFamily="2" charset="2"/>
              <a:buChar char="§"/>
            </a:pPr>
            <a:r>
              <a:rPr lang="en-US" dirty="0" smtClean="0"/>
              <a:t>Scheduling test implementation, execution and evaluation.</a:t>
            </a:r>
          </a:p>
          <a:p>
            <a:pPr lvl="1">
              <a:spcAft>
                <a:spcPts val="600"/>
              </a:spcAft>
              <a:buFont typeface="Wingdings" panose="05000000000000000000" pitchFamily="2" charset="2"/>
              <a:buChar char="§"/>
            </a:pPr>
            <a:r>
              <a:rPr lang="en-US" dirty="0" smtClean="0"/>
              <a:t>Assigning resources for the different activities defined.</a:t>
            </a:r>
          </a:p>
          <a:p>
            <a:pPr lvl="1">
              <a:spcAft>
                <a:spcPts val="600"/>
              </a:spcAft>
              <a:buFont typeface="Wingdings" panose="05000000000000000000" pitchFamily="2" charset="2"/>
              <a:buChar char="§"/>
            </a:pPr>
            <a:r>
              <a:rPr lang="en-US" dirty="0" smtClean="0"/>
              <a:t>Defining the amount, level of detail, structure and templates for the test documentation.</a:t>
            </a:r>
          </a:p>
          <a:p>
            <a:pPr lvl="1">
              <a:spcAft>
                <a:spcPts val="600"/>
              </a:spcAft>
              <a:buFont typeface="Wingdings" panose="05000000000000000000" pitchFamily="2" charset="2"/>
              <a:buChar char="§"/>
            </a:pPr>
            <a:r>
              <a:rPr lang="en-US" dirty="0" smtClean="0"/>
              <a:t>Selecting metrics for monitoring and controlling test preparation and execution, defect resolution and risk issues.</a:t>
            </a:r>
          </a:p>
          <a:p>
            <a:pPr lvl="1">
              <a:spcAft>
                <a:spcPts val="600"/>
              </a:spcAft>
              <a:buFont typeface="Wingdings" panose="05000000000000000000" pitchFamily="2" charset="2"/>
              <a:buChar char="§"/>
            </a:pPr>
            <a:r>
              <a:rPr lang="en-US" dirty="0" smtClean="0"/>
              <a:t>Setting the level of detail for test procedures in order to provide enough information to support reproducible test preparation and execution.</a:t>
            </a:r>
            <a:endParaRPr lang="en-US" dirty="0"/>
          </a:p>
        </p:txBody>
      </p:sp>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013596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Entry Criteria &amp; Exit Criteria</a:t>
            </a:r>
            <a:endParaRPr lang="en-US" dirty="0"/>
          </a:p>
        </p:txBody>
      </p:sp>
      <p:sp>
        <p:nvSpPr>
          <p:cNvPr id="5" name="Text Placeholder 4"/>
          <p:cNvSpPr>
            <a:spLocks noGrp="1"/>
          </p:cNvSpPr>
          <p:nvPr>
            <p:ph type="body" sz="quarter" idx="10"/>
          </p:nvPr>
        </p:nvSpPr>
        <p:spPr>
          <a:xfrm>
            <a:off x="641350" y="1622052"/>
            <a:ext cx="10966451" cy="4755148"/>
          </a:xfrm>
        </p:spPr>
        <p:txBody>
          <a:bodyPr/>
          <a:lstStyle/>
          <a:p>
            <a:pPr marL="267890" lvl="1" indent="0">
              <a:spcAft>
                <a:spcPts val="600"/>
              </a:spcAft>
              <a:buNone/>
            </a:pPr>
            <a:r>
              <a:rPr lang="en-US" b="1" dirty="0" smtClean="0"/>
              <a:t>Entry criteria define when to start testing such as at the beginning of a test level or when a set of tests is ready for execution. </a:t>
            </a:r>
          </a:p>
          <a:p>
            <a:pPr lvl="2">
              <a:spcAft>
                <a:spcPts val="600"/>
              </a:spcAft>
              <a:buFont typeface="Wingdings" panose="05000000000000000000" pitchFamily="2" charset="2"/>
              <a:buChar char="§"/>
            </a:pPr>
            <a:r>
              <a:rPr lang="en-US" dirty="0" smtClean="0"/>
              <a:t>Typically entry criteria may cover the following: </a:t>
            </a:r>
          </a:p>
          <a:p>
            <a:pPr lvl="3">
              <a:spcAft>
                <a:spcPts val="600"/>
              </a:spcAft>
              <a:buFont typeface="Wingdings" panose="05000000000000000000" pitchFamily="2" charset="2"/>
              <a:buChar char="§"/>
            </a:pPr>
            <a:r>
              <a:rPr lang="en-US" dirty="0" smtClean="0"/>
              <a:t>Test environment availability and readiness. </a:t>
            </a:r>
          </a:p>
          <a:p>
            <a:pPr lvl="3">
              <a:spcAft>
                <a:spcPts val="600"/>
              </a:spcAft>
              <a:buFont typeface="Wingdings" panose="05000000000000000000" pitchFamily="2" charset="2"/>
              <a:buChar char="§"/>
            </a:pPr>
            <a:r>
              <a:rPr lang="en-US" dirty="0" smtClean="0"/>
              <a:t>Test tool readiness in the test environment. </a:t>
            </a:r>
          </a:p>
          <a:p>
            <a:pPr lvl="3">
              <a:spcAft>
                <a:spcPts val="600"/>
              </a:spcAft>
              <a:buFont typeface="Wingdings" panose="05000000000000000000" pitchFamily="2" charset="2"/>
              <a:buChar char="§"/>
            </a:pPr>
            <a:r>
              <a:rPr lang="en-US" dirty="0" smtClean="0"/>
              <a:t>Testable code availability. </a:t>
            </a:r>
          </a:p>
          <a:p>
            <a:pPr lvl="3">
              <a:spcAft>
                <a:spcPts val="600"/>
              </a:spcAft>
              <a:buFont typeface="Wingdings" panose="05000000000000000000" pitchFamily="2" charset="2"/>
              <a:buChar char="§"/>
            </a:pPr>
            <a:r>
              <a:rPr lang="en-US" dirty="0" smtClean="0"/>
              <a:t>Test data availability. </a:t>
            </a:r>
          </a:p>
          <a:p>
            <a:pPr marL="267890" lvl="1" indent="0">
              <a:spcAft>
                <a:spcPts val="600"/>
              </a:spcAft>
              <a:buNone/>
            </a:pPr>
            <a:r>
              <a:rPr lang="en-US" b="1" dirty="0" smtClean="0"/>
              <a:t>Exit criteria define when to stop testing such as at the end of a test level or when a set of tests has achieved specific goal. </a:t>
            </a:r>
          </a:p>
          <a:p>
            <a:pPr lvl="2">
              <a:spcAft>
                <a:spcPts val="600"/>
              </a:spcAft>
              <a:buFont typeface="Wingdings" panose="05000000000000000000" pitchFamily="2" charset="2"/>
              <a:buChar char="§"/>
            </a:pPr>
            <a:r>
              <a:rPr lang="en-US" dirty="0" smtClean="0"/>
              <a:t>Typically exit criteria may cover the following:  </a:t>
            </a:r>
          </a:p>
          <a:p>
            <a:pPr lvl="3">
              <a:spcAft>
                <a:spcPts val="600"/>
              </a:spcAft>
              <a:buFont typeface="Wingdings" panose="05000000000000000000" pitchFamily="2" charset="2"/>
              <a:buChar char="§"/>
            </a:pPr>
            <a:r>
              <a:rPr lang="en-US" dirty="0" smtClean="0"/>
              <a:t>Thoroughness measures, such as coverage of code, functionality or risk. </a:t>
            </a:r>
          </a:p>
          <a:p>
            <a:pPr lvl="3">
              <a:spcAft>
                <a:spcPts val="600"/>
              </a:spcAft>
              <a:buFont typeface="Wingdings" panose="05000000000000000000" pitchFamily="2" charset="2"/>
              <a:buChar char="§"/>
            </a:pPr>
            <a:r>
              <a:rPr lang="en-US" dirty="0" smtClean="0"/>
              <a:t>Estimates of defect density or reliability measures. </a:t>
            </a:r>
          </a:p>
          <a:p>
            <a:pPr lvl="3">
              <a:spcAft>
                <a:spcPts val="600"/>
              </a:spcAft>
              <a:buFont typeface="Wingdings" panose="05000000000000000000" pitchFamily="2" charset="2"/>
              <a:buChar char="§"/>
            </a:pPr>
            <a:r>
              <a:rPr lang="en-US" dirty="0" smtClean="0"/>
              <a:t>Cost. </a:t>
            </a:r>
          </a:p>
          <a:p>
            <a:pPr lvl="3">
              <a:spcAft>
                <a:spcPts val="600"/>
              </a:spcAft>
              <a:buFont typeface="Wingdings" panose="05000000000000000000" pitchFamily="2" charset="2"/>
              <a:buChar char="§"/>
            </a:pPr>
            <a:r>
              <a:rPr lang="en-US" dirty="0" smtClean="0"/>
              <a:t>Residual risks, such as defects not fixed or lack of test coverage in certain areas. </a:t>
            </a:r>
          </a:p>
          <a:p>
            <a:pPr lvl="3">
              <a:spcAft>
                <a:spcPts val="600"/>
              </a:spcAft>
              <a:buFont typeface="Wingdings" panose="05000000000000000000" pitchFamily="2" charset="2"/>
              <a:buChar char="§"/>
            </a:pPr>
            <a:r>
              <a:rPr lang="en-US" dirty="0" smtClean="0"/>
              <a:t>Schedules such as those based on time to market. </a:t>
            </a:r>
            <a:endParaRPr lang="en-US" dirty="0"/>
          </a:p>
        </p:txBody>
      </p:sp>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504126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dirty="0" smtClean="0"/>
              <a:t>Defect / </a:t>
            </a:r>
            <a:r>
              <a:rPr dirty="0" smtClean="0"/>
              <a:t>Bug</a:t>
            </a:r>
            <a:r>
              <a:rPr lang="en-US" dirty="0" smtClean="0"/>
              <a:t> </a:t>
            </a:r>
            <a:r>
              <a:rPr dirty="0" smtClean="0"/>
              <a:t>Life </a:t>
            </a:r>
            <a:r>
              <a:rPr dirty="0" smtClean="0"/>
              <a:t>Cycle</a:t>
            </a:r>
            <a:endParaRPr lang="en-US" dirty="0"/>
          </a:p>
        </p:txBody>
      </p:sp>
      <p:sp>
        <p:nvSpPr>
          <p:cNvPr id="3" name="Footer Placeholder 2"/>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11990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dirty="0" smtClean="0">
                <a:latin typeface="Arial" charset="0"/>
              </a:rPr>
              <a:t>BUG Life Cycle</a:t>
            </a:r>
          </a:p>
        </p:txBody>
      </p:sp>
      <p:graphicFrame>
        <p:nvGraphicFramePr>
          <p:cNvPr id="5" name="Diagram 4"/>
          <p:cNvGraphicFramePr/>
          <p:nvPr/>
        </p:nvGraphicFramePr>
        <p:xfrm>
          <a:off x="1219200" y="3657600"/>
          <a:ext cx="2032000"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4267200" y="1219200"/>
          <a:ext cx="2540000" cy="4343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8331200" y="1828800"/>
          <a:ext cx="1727200" cy="2590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0" name="Elbow Connector 9"/>
          <p:cNvCxnSpPr/>
          <p:nvPr/>
        </p:nvCxnSpPr>
        <p:spPr>
          <a:xfrm>
            <a:off x="6502400" y="2819400"/>
            <a:ext cx="1828800" cy="12954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p:nvPr/>
        </p:nvCxnSpPr>
        <p:spPr>
          <a:xfrm>
            <a:off x="6502400" y="2819400"/>
            <a:ext cx="1828800" cy="3048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Elbow Connector 20"/>
          <p:cNvCxnSpPr/>
          <p:nvPr/>
        </p:nvCxnSpPr>
        <p:spPr>
          <a:xfrm flipV="1">
            <a:off x="6502400" y="2133600"/>
            <a:ext cx="1828800" cy="6858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3" name="Elbow Connector 22"/>
          <p:cNvCxnSpPr/>
          <p:nvPr/>
        </p:nvCxnSpPr>
        <p:spPr>
          <a:xfrm rot="10800000" flipV="1">
            <a:off x="3149600" y="3962400"/>
            <a:ext cx="1422400" cy="762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7" name="Straight Connector 26"/>
          <p:cNvCxnSpPr/>
          <p:nvPr/>
        </p:nvCxnSpPr>
        <p:spPr>
          <a:xfrm>
            <a:off x="2235200" y="4343400"/>
            <a:ext cx="0" cy="167640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p:nvPr/>
        </p:nvCxnSpPr>
        <p:spPr>
          <a:xfrm>
            <a:off x="2235200" y="6019800"/>
            <a:ext cx="70104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31" name="Straight Arrow Connector 30"/>
          <p:cNvCxnSpPr/>
          <p:nvPr/>
        </p:nvCxnSpPr>
        <p:spPr>
          <a:xfrm flipV="1">
            <a:off x="9245600" y="4343400"/>
            <a:ext cx="0" cy="1676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24638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6E4E2B78-47D1-41E6-B638-C2738F78D945}"/>
                                            </p:graphicEl>
                                          </p:spTgt>
                                        </p:tgtEl>
                                        <p:attrNameLst>
                                          <p:attrName>style.visibility</p:attrName>
                                        </p:attrNameLst>
                                      </p:cBhvr>
                                      <p:to>
                                        <p:strVal val="visible"/>
                                      </p:to>
                                    </p:set>
                                    <p:animEffect transition="in" filter="fade">
                                      <p:cBhvr>
                                        <p:cTn id="7" dur="2000"/>
                                        <p:tgtEl>
                                          <p:spTgt spid="6">
                                            <p:graphicEl>
                                              <a:dgm id="{6E4E2B78-47D1-41E6-B638-C2738F78D94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B6368F89-20FC-471C-B3C5-5D3FA647417C}"/>
                                            </p:graphicEl>
                                          </p:spTgt>
                                        </p:tgtEl>
                                        <p:attrNameLst>
                                          <p:attrName>style.visibility</p:attrName>
                                        </p:attrNameLst>
                                      </p:cBhvr>
                                      <p:to>
                                        <p:strVal val="visible"/>
                                      </p:to>
                                    </p:set>
                                    <p:animEffect transition="in" filter="fade">
                                      <p:cBhvr>
                                        <p:cTn id="12" dur="2000"/>
                                        <p:tgtEl>
                                          <p:spTgt spid="6">
                                            <p:graphicEl>
                                              <a:dgm id="{B6368F89-20FC-471C-B3C5-5D3FA647417C}"/>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50658326-D48F-48C2-B8BD-263F179A59A4}"/>
                                            </p:graphicEl>
                                          </p:spTgt>
                                        </p:tgtEl>
                                        <p:attrNameLst>
                                          <p:attrName>style.visibility</p:attrName>
                                        </p:attrNameLst>
                                      </p:cBhvr>
                                      <p:to>
                                        <p:strVal val="visible"/>
                                      </p:to>
                                    </p:set>
                                    <p:animEffect transition="in" filter="fade">
                                      <p:cBhvr>
                                        <p:cTn id="15" dur="2000"/>
                                        <p:tgtEl>
                                          <p:spTgt spid="6">
                                            <p:graphicEl>
                                              <a:dgm id="{50658326-D48F-48C2-B8BD-263F179A59A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A712A28F-AB32-4EF4-B229-56968EC7BE1A}"/>
                                            </p:graphicEl>
                                          </p:spTgt>
                                        </p:tgtEl>
                                        <p:attrNameLst>
                                          <p:attrName>style.visibility</p:attrName>
                                        </p:attrNameLst>
                                      </p:cBhvr>
                                      <p:to>
                                        <p:strVal val="visible"/>
                                      </p:to>
                                    </p:set>
                                    <p:animEffect transition="in" filter="fade">
                                      <p:cBhvr>
                                        <p:cTn id="20" dur="2000"/>
                                        <p:tgtEl>
                                          <p:spTgt spid="6">
                                            <p:graphicEl>
                                              <a:dgm id="{A712A28F-AB32-4EF4-B229-56968EC7BE1A}"/>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4FC63D5E-835A-450A-BC05-6156CE1648BD}"/>
                                            </p:graphicEl>
                                          </p:spTgt>
                                        </p:tgtEl>
                                        <p:attrNameLst>
                                          <p:attrName>style.visibility</p:attrName>
                                        </p:attrNameLst>
                                      </p:cBhvr>
                                      <p:to>
                                        <p:strVal val="visible"/>
                                      </p:to>
                                    </p:set>
                                    <p:animEffect transition="in" filter="fade">
                                      <p:cBhvr>
                                        <p:cTn id="23" dur="2000"/>
                                        <p:tgtEl>
                                          <p:spTgt spid="6">
                                            <p:graphicEl>
                                              <a:dgm id="{4FC63D5E-835A-450A-BC05-6156CE1648B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CA47CE9B-B3DC-4B6A-A38D-1A3B74E512F4}"/>
                                            </p:graphicEl>
                                          </p:spTgt>
                                        </p:tgtEl>
                                        <p:attrNameLst>
                                          <p:attrName>style.visibility</p:attrName>
                                        </p:attrNameLst>
                                      </p:cBhvr>
                                      <p:to>
                                        <p:strVal val="visible"/>
                                      </p:to>
                                    </p:set>
                                    <p:animEffect transition="in" filter="fade">
                                      <p:cBhvr>
                                        <p:cTn id="28" dur="2000"/>
                                        <p:tgtEl>
                                          <p:spTgt spid="6">
                                            <p:graphicEl>
                                              <a:dgm id="{CA47CE9B-B3DC-4B6A-A38D-1A3B74E512F4}"/>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685386CB-1552-45C5-8C95-DCAEBC5CE2CF}"/>
                                            </p:graphicEl>
                                          </p:spTgt>
                                        </p:tgtEl>
                                        <p:attrNameLst>
                                          <p:attrName>style.visibility</p:attrName>
                                        </p:attrNameLst>
                                      </p:cBhvr>
                                      <p:to>
                                        <p:strVal val="visible"/>
                                      </p:to>
                                    </p:set>
                                    <p:animEffect transition="in" filter="fade">
                                      <p:cBhvr>
                                        <p:cTn id="31" dur="2000"/>
                                        <p:tgtEl>
                                          <p:spTgt spid="6">
                                            <p:graphicEl>
                                              <a:dgm id="{685386CB-1552-45C5-8C95-DCAEBC5CE2CF}"/>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linds(horizontal)">
                                      <p:cBhvr>
                                        <p:cTn id="36" dur="20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graphicEl>
                                              <a:dgm id="{AAD32399-E054-49B6-9032-2CAD522DF9DA}"/>
                                            </p:graphicEl>
                                          </p:spTgt>
                                        </p:tgtEl>
                                        <p:attrNameLst>
                                          <p:attrName>style.visibility</p:attrName>
                                        </p:attrNameLst>
                                      </p:cBhvr>
                                      <p:to>
                                        <p:strVal val="visible"/>
                                      </p:to>
                                    </p:set>
                                    <p:animEffect transition="in" filter="fade">
                                      <p:cBhvr>
                                        <p:cTn id="39" dur="2000"/>
                                        <p:tgtEl>
                                          <p:spTgt spid="7">
                                            <p:graphicEl>
                                              <a:dgm id="{AAD32399-E054-49B6-9032-2CAD522DF9D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20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dgm id="{8E933D04-ED8A-45D6-8B4B-E106DF95825B}"/>
                                            </p:graphicEl>
                                          </p:spTgt>
                                        </p:tgtEl>
                                        <p:attrNameLst>
                                          <p:attrName>style.visibility</p:attrName>
                                        </p:attrNameLst>
                                      </p:cBhvr>
                                      <p:to>
                                        <p:strVal val="visible"/>
                                      </p:to>
                                    </p:set>
                                    <p:animEffect transition="in" filter="fade">
                                      <p:cBhvr>
                                        <p:cTn id="47" dur="2000"/>
                                        <p:tgtEl>
                                          <p:spTgt spid="7">
                                            <p:graphicEl>
                                              <a:dgm id="{8E933D04-ED8A-45D6-8B4B-E106DF95825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2000"/>
                                        <p:tgtEl>
                                          <p:spTgt spid="1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graphicEl>
                                              <a:dgm id="{4266783F-2E78-461D-B85D-2A5E253FEE4B}"/>
                                            </p:graphicEl>
                                          </p:spTgt>
                                        </p:tgtEl>
                                        <p:attrNameLst>
                                          <p:attrName>style.visibility</p:attrName>
                                        </p:attrNameLst>
                                      </p:cBhvr>
                                      <p:to>
                                        <p:strVal val="visible"/>
                                      </p:to>
                                    </p:set>
                                    <p:animEffect transition="in" filter="fade">
                                      <p:cBhvr>
                                        <p:cTn id="55" dur="2000"/>
                                        <p:tgtEl>
                                          <p:spTgt spid="7">
                                            <p:graphicEl>
                                              <a:dgm id="{4266783F-2E78-461D-B85D-2A5E253FEE4B}"/>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blinds(horizontal)">
                                      <p:cBhvr>
                                        <p:cTn id="60" dur="20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130060F0-1803-424C-BA02-CCC7F953E12E}"/>
                                            </p:graphicEl>
                                          </p:spTgt>
                                        </p:tgtEl>
                                        <p:attrNameLst>
                                          <p:attrName>style.visibility</p:attrName>
                                        </p:attrNameLst>
                                      </p:cBhvr>
                                      <p:to>
                                        <p:strVal val="visible"/>
                                      </p:to>
                                    </p:set>
                                    <p:animEffect transition="in" filter="fade">
                                      <p:cBhvr>
                                        <p:cTn id="63" dur="2000"/>
                                        <p:tgtEl>
                                          <p:spTgt spid="5">
                                            <p:graphicEl>
                                              <a:dgm id="{130060F0-1803-424C-BA02-CCC7F953E12E}"/>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blinds(horizontal)">
                                      <p:cBhvr>
                                        <p:cTn id="68" dur="2000"/>
                                        <p:tgtEl>
                                          <p:spTgt spid="27"/>
                                        </p:tgtEl>
                                      </p:cBhvr>
                                    </p:animEffect>
                                  </p:childTnLst>
                                </p:cTn>
                              </p:par>
                              <p:par>
                                <p:cTn id="69" presetID="3" presetClass="entr" presetSubtype="1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blinds(horizontal)">
                                      <p:cBhvr>
                                        <p:cTn id="71" dur="2000"/>
                                        <p:tgtEl>
                                          <p:spTgt spid="29"/>
                                        </p:tgtEl>
                                      </p:cBhvr>
                                    </p:animEffect>
                                  </p:childTnLst>
                                </p:cTn>
                              </p:par>
                              <p:par>
                                <p:cTn id="72" presetID="3" presetClass="entr" presetSubtype="1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linds(horizontal)">
                                      <p:cBhvr>
                                        <p:cTn id="74"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Graphic spid="6" grpId="0">
        <p:bldSub>
          <a:bldDgm bld="one"/>
        </p:bldSub>
      </p:bldGraphic>
      <p:bldGraphic spid="7"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dirty="0" smtClean="0">
                <a:latin typeface="Arial" charset="0"/>
              </a:rPr>
              <a:t>Bug Status</a:t>
            </a:r>
          </a:p>
        </p:txBody>
      </p:sp>
      <p:graphicFrame>
        <p:nvGraphicFramePr>
          <p:cNvPr id="4" name="Diagram 3"/>
          <p:cNvGraphicFramePr/>
          <p:nvPr>
            <p:extLst>
              <p:ext uri="{D42A27DB-BD31-4B8C-83A1-F6EECF244321}">
                <p14:modId xmlns:p14="http://schemas.microsoft.com/office/powerpoint/2010/main" val="2932007637"/>
              </p:ext>
            </p:extLst>
          </p:nvPr>
        </p:nvGraphicFramePr>
        <p:xfrm>
          <a:off x="641350" y="1211582"/>
          <a:ext cx="11176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039992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Test Management </a:t>
            </a:r>
            <a:r>
              <a:rPr lang="en-US" dirty="0" smtClean="0"/>
              <a:t>Concepts</a:t>
            </a:r>
            <a:endParaRPr lang="en-US" dirty="0"/>
          </a:p>
        </p:txBody>
      </p:sp>
      <p:sp>
        <p:nvSpPr>
          <p:cNvPr id="5" name="Footer Placeholder 4"/>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390019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extLst>
              <p:ext uri="{D42A27DB-BD31-4B8C-83A1-F6EECF244321}">
                <p14:modId xmlns:p14="http://schemas.microsoft.com/office/powerpoint/2010/main" val="4001454561"/>
              </p:ext>
            </p:extLst>
          </p:nvPr>
        </p:nvGraphicFramePr>
        <p:xfrm>
          <a:off x="453090" y="1312770"/>
          <a:ext cx="10769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0019840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41350" y="719139"/>
            <a:ext cx="10966449" cy="443198"/>
          </a:xfrm>
        </p:spPr>
        <p:txBody>
          <a:bodyPr/>
          <a:lstStyle/>
          <a:p>
            <a:r>
              <a:rPr dirty="0" smtClean="0">
                <a:latin typeface="Arial" charset="0"/>
              </a:rPr>
              <a:t>Severity of Defect</a:t>
            </a:r>
          </a:p>
        </p:txBody>
      </p:sp>
      <p:graphicFrame>
        <p:nvGraphicFramePr>
          <p:cNvPr id="4" name="Diagram 3"/>
          <p:cNvGraphicFramePr/>
          <p:nvPr>
            <p:extLst>
              <p:ext uri="{D42A27DB-BD31-4B8C-83A1-F6EECF244321}">
                <p14:modId xmlns:p14="http://schemas.microsoft.com/office/powerpoint/2010/main" val="1759569261"/>
              </p:ext>
            </p:extLst>
          </p:nvPr>
        </p:nvGraphicFramePr>
        <p:xfrm>
          <a:off x="641350" y="1344705"/>
          <a:ext cx="11178116" cy="5347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700973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extLst>
              <p:ext uri="{D42A27DB-BD31-4B8C-83A1-F6EECF244321}">
                <p14:modId xmlns:p14="http://schemas.microsoft.com/office/powerpoint/2010/main" val="746251448"/>
              </p:ext>
            </p:extLst>
          </p:nvPr>
        </p:nvGraphicFramePr>
        <p:xfrm>
          <a:off x="641350" y="1313330"/>
          <a:ext cx="10871200" cy="5302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136963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Priority of Defect</a:t>
            </a:r>
            <a:endParaRPr lang="en-US" dirty="0"/>
          </a:p>
        </p:txBody>
      </p:sp>
      <p:graphicFrame>
        <p:nvGraphicFramePr>
          <p:cNvPr id="4" name="Diagram 3"/>
          <p:cNvGraphicFramePr/>
          <p:nvPr>
            <p:extLst>
              <p:ext uri="{D42A27DB-BD31-4B8C-83A1-F6EECF244321}">
                <p14:modId xmlns:p14="http://schemas.microsoft.com/office/powerpoint/2010/main" val="604385178"/>
              </p:ext>
            </p:extLst>
          </p:nvPr>
        </p:nvGraphicFramePr>
        <p:xfrm>
          <a:off x="484591" y="1467596"/>
          <a:ext cx="11381692" cy="445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469064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extLst>
              <p:ext uri="{D42A27DB-BD31-4B8C-83A1-F6EECF244321}">
                <p14:modId xmlns:p14="http://schemas.microsoft.com/office/powerpoint/2010/main" val="4163710943"/>
              </p:ext>
            </p:extLst>
          </p:nvPr>
        </p:nvGraphicFramePr>
        <p:xfrm>
          <a:off x="641350" y="1380565"/>
          <a:ext cx="104648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3290704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719139"/>
            <a:ext cx="10966449" cy="443198"/>
          </a:xfrm>
        </p:spPr>
        <p:txBody>
          <a:bodyPr/>
          <a:lstStyle/>
          <a:p>
            <a:r>
              <a:rPr lang="en-US" dirty="0" smtClean="0"/>
              <a:t>Example</a:t>
            </a:r>
            <a:endParaRPr lang="en-US" dirty="0"/>
          </a:p>
        </p:txBody>
      </p:sp>
      <p:sp>
        <p:nvSpPr>
          <p:cNvPr id="3" name="Text Placeholder 2"/>
          <p:cNvSpPr>
            <a:spLocks noGrp="1"/>
          </p:cNvSpPr>
          <p:nvPr>
            <p:ph type="body" sz="quarter" idx="10"/>
          </p:nvPr>
        </p:nvSpPr>
        <p:spPr>
          <a:xfrm>
            <a:off x="641350" y="1211582"/>
            <a:ext cx="10966451" cy="5432256"/>
          </a:xfrm>
        </p:spPr>
        <p:txBody>
          <a:bodyPr/>
          <a:lstStyle/>
          <a:p>
            <a:pPr lvl="1">
              <a:spcAft>
                <a:spcPts val="600"/>
              </a:spcAft>
              <a:buFont typeface="Wingdings" panose="05000000000000000000" pitchFamily="2" charset="2"/>
              <a:buChar char="§"/>
            </a:pPr>
            <a:r>
              <a:rPr lang="en-US" sz="1400" b="1" dirty="0" smtClean="0">
                <a:latin typeface="Arial" panose="020B0604020202020204" pitchFamily="34" charset="0"/>
              </a:rPr>
              <a:t>Defect ID:</a:t>
            </a:r>
            <a:r>
              <a:rPr lang="en-US" sz="1400" dirty="0" smtClean="0">
                <a:latin typeface="Arial" panose="020B0604020202020204" pitchFamily="34" charset="0"/>
              </a:rPr>
              <a:t> 2012</a:t>
            </a:r>
          </a:p>
          <a:p>
            <a:pPr lvl="1">
              <a:spcAft>
                <a:spcPts val="600"/>
              </a:spcAft>
              <a:buFont typeface="Wingdings" panose="05000000000000000000" pitchFamily="2" charset="2"/>
              <a:buChar char="§"/>
            </a:pPr>
            <a:r>
              <a:rPr lang="en-US" sz="1400" b="1" dirty="0" smtClean="0">
                <a:latin typeface="Arial" panose="020B0604020202020204" pitchFamily="34" charset="0"/>
              </a:rPr>
              <a:t>Summary/ Title:</a:t>
            </a:r>
            <a:r>
              <a:rPr lang="en-US" sz="1400" dirty="0" smtClean="0">
                <a:latin typeface="Arial" panose="020B0604020202020204" pitchFamily="34" charset="0"/>
              </a:rPr>
              <a:t> The list of flights is given even when past date set as departing date</a:t>
            </a:r>
          </a:p>
          <a:p>
            <a:pPr lvl="1">
              <a:spcAft>
                <a:spcPts val="600"/>
              </a:spcAft>
              <a:buFont typeface="Wingdings" panose="05000000000000000000" pitchFamily="2" charset="2"/>
              <a:buChar char="§"/>
            </a:pPr>
            <a:r>
              <a:rPr lang="en-US" sz="1400" b="1" dirty="0" smtClean="0">
                <a:latin typeface="Arial" panose="020B0604020202020204" pitchFamily="34" charset="0"/>
              </a:rPr>
              <a:t>Detected By:</a:t>
            </a:r>
            <a:r>
              <a:rPr lang="en-US" sz="1400" dirty="0" smtClean="0">
                <a:latin typeface="Arial" panose="020B0604020202020204" pitchFamily="34" charset="0"/>
              </a:rPr>
              <a:t> </a:t>
            </a:r>
            <a:r>
              <a:rPr lang="en-US" sz="1400" dirty="0" err="1" smtClean="0">
                <a:latin typeface="Arial" panose="020B0604020202020204" pitchFamily="34" charset="0"/>
              </a:rPr>
              <a:t>vamsi_krishna</a:t>
            </a:r>
            <a:endParaRPr lang="en-US" sz="1400" dirty="0" smtClean="0">
              <a:latin typeface="Arial" panose="020B0604020202020204" pitchFamily="34" charset="0"/>
            </a:endParaRPr>
          </a:p>
          <a:p>
            <a:pPr lvl="1">
              <a:spcAft>
                <a:spcPts val="600"/>
              </a:spcAft>
              <a:buFont typeface="Wingdings" panose="05000000000000000000" pitchFamily="2" charset="2"/>
              <a:buChar char="§"/>
            </a:pPr>
            <a:r>
              <a:rPr lang="en-US" sz="1400" b="1" dirty="0" smtClean="0">
                <a:latin typeface="Arial" panose="020B0604020202020204" pitchFamily="34" charset="0"/>
              </a:rPr>
              <a:t>Assigned To:</a:t>
            </a:r>
            <a:r>
              <a:rPr lang="en-US" sz="1400" dirty="0" smtClean="0">
                <a:latin typeface="Arial" panose="020B0604020202020204" pitchFamily="34" charset="0"/>
              </a:rPr>
              <a:t> james_john</a:t>
            </a:r>
          </a:p>
          <a:p>
            <a:pPr lvl="1">
              <a:spcAft>
                <a:spcPts val="600"/>
              </a:spcAft>
              <a:buFont typeface="Wingdings" panose="05000000000000000000" pitchFamily="2" charset="2"/>
              <a:buChar char="§"/>
            </a:pPr>
            <a:r>
              <a:rPr lang="en-US" sz="1400" b="1" dirty="0" smtClean="0">
                <a:latin typeface="Arial" panose="020B0604020202020204" pitchFamily="34" charset="0"/>
              </a:rPr>
              <a:t>Status:</a:t>
            </a:r>
            <a:r>
              <a:rPr lang="en-US" sz="1400" dirty="0" smtClean="0">
                <a:latin typeface="Arial" panose="020B0604020202020204" pitchFamily="34" charset="0"/>
              </a:rPr>
              <a:t> New</a:t>
            </a:r>
          </a:p>
          <a:p>
            <a:pPr lvl="1">
              <a:spcAft>
                <a:spcPts val="600"/>
              </a:spcAft>
              <a:buFont typeface="Wingdings" panose="05000000000000000000" pitchFamily="2" charset="2"/>
              <a:buChar char="§"/>
            </a:pPr>
            <a:r>
              <a:rPr lang="en-US" sz="1400" b="1" dirty="0" smtClean="0">
                <a:latin typeface="Arial" panose="020B0604020202020204" pitchFamily="34" charset="0"/>
              </a:rPr>
              <a:t>Severity:</a:t>
            </a:r>
            <a:r>
              <a:rPr lang="en-US" sz="1400" dirty="0" smtClean="0">
                <a:latin typeface="Arial" panose="020B0604020202020204" pitchFamily="34" charset="0"/>
              </a:rPr>
              <a:t> Major</a:t>
            </a:r>
          </a:p>
          <a:p>
            <a:pPr lvl="1">
              <a:spcAft>
                <a:spcPts val="600"/>
              </a:spcAft>
              <a:buFont typeface="Wingdings" panose="05000000000000000000" pitchFamily="2" charset="2"/>
              <a:buChar char="§"/>
            </a:pPr>
            <a:r>
              <a:rPr lang="en-US" sz="1400" b="1" dirty="0" smtClean="0">
                <a:latin typeface="Arial" panose="020B0604020202020204" pitchFamily="34" charset="0"/>
              </a:rPr>
              <a:t>Priority:</a:t>
            </a:r>
            <a:r>
              <a:rPr lang="en-US" sz="1400" dirty="0" smtClean="0">
                <a:latin typeface="Arial" panose="020B0604020202020204" pitchFamily="34" charset="0"/>
              </a:rPr>
              <a:t> High</a:t>
            </a:r>
          </a:p>
          <a:p>
            <a:pPr lvl="1">
              <a:spcAft>
                <a:spcPts val="600"/>
              </a:spcAft>
              <a:buFont typeface="Wingdings" panose="05000000000000000000" pitchFamily="2" charset="2"/>
              <a:buChar char="§"/>
            </a:pPr>
            <a:r>
              <a:rPr lang="en-US" sz="1400" b="1" dirty="0" smtClean="0">
                <a:latin typeface="Arial" panose="020B0604020202020204" pitchFamily="34" charset="0"/>
              </a:rPr>
              <a:t>Detected in Release:</a:t>
            </a:r>
            <a:r>
              <a:rPr lang="en-US" sz="1400" dirty="0" smtClean="0">
                <a:latin typeface="Arial" panose="020B0604020202020204" pitchFamily="34" charset="0"/>
              </a:rPr>
              <a:t> Release 10.5</a:t>
            </a:r>
          </a:p>
          <a:p>
            <a:pPr lvl="1">
              <a:spcAft>
                <a:spcPts val="600"/>
              </a:spcAft>
              <a:buFont typeface="Wingdings" panose="05000000000000000000" pitchFamily="2" charset="2"/>
              <a:buChar char="§"/>
            </a:pPr>
            <a:r>
              <a:rPr lang="en-US" sz="1400" b="1" dirty="0" smtClean="0">
                <a:latin typeface="Arial" panose="020B0604020202020204" pitchFamily="34" charset="0"/>
              </a:rPr>
              <a:t>Detected in Version:</a:t>
            </a:r>
            <a:r>
              <a:rPr lang="en-US" sz="1400" dirty="0" smtClean="0">
                <a:latin typeface="Arial" panose="020B0604020202020204" pitchFamily="34" charset="0"/>
              </a:rPr>
              <a:t> Mercury Tours Web Site 10.0</a:t>
            </a:r>
          </a:p>
          <a:p>
            <a:pPr lvl="1">
              <a:spcAft>
                <a:spcPts val="600"/>
              </a:spcAft>
              <a:buFont typeface="Wingdings" panose="05000000000000000000" pitchFamily="2" charset="2"/>
              <a:buChar char="§"/>
            </a:pPr>
            <a:r>
              <a:rPr lang="en-US" sz="1400" b="1" dirty="0" smtClean="0">
                <a:latin typeface="Arial" panose="020B0604020202020204" pitchFamily="34" charset="0"/>
              </a:rPr>
              <a:t>Detected on Date:</a:t>
            </a:r>
            <a:r>
              <a:rPr lang="en-US" sz="1400" dirty="0" smtClean="0">
                <a:latin typeface="Arial" panose="020B0604020202020204" pitchFamily="34" charset="0"/>
              </a:rPr>
              <a:t> 25/1/2012</a:t>
            </a:r>
          </a:p>
          <a:p>
            <a:pPr lvl="1">
              <a:spcAft>
                <a:spcPts val="600"/>
              </a:spcAft>
              <a:buFont typeface="Wingdings" panose="05000000000000000000" pitchFamily="2" charset="2"/>
              <a:buChar char="§"/>
            </a:pPr>
            <a:r>
              <a:rPr lang="en-US" sz="1400" b="1" dirty="0" smtClean="0">
                <a:latin typeface="Arial" panose="020B0604020202020204" pitchFamily="34" charset="0"/>
              </a:rPr>
              <a:t>Description/ Steps to Reproduce:</a:t>
            </a:r>
          </a:p>
          <a:p>
            <a:pPr lvl="2">
              <a:spcAft>
                <a:spcPts val="600"/>
              </a:spcAft>
              <a:buFont typeface="Wingdings" panose="05000000000000000000" pitchFamily="2" charset="2"/>
              <a:buChar char="§"/>
            </a:pPr>
            <a:r>
              <a:rPr lang="en-US" sz="1400" dirty="0" smtClean="0"/>
              <a:t>Step 1: Open "Mercury Tours Web Site" and login</a:t>
            </a:r>
          </a:p>
          <a:p>
            <a:pPr lvl="2">
              <a:spcAft>
                <a:spcPts val="600"/>
              </a:spcAft>
              <a:buFont typeface="Wingdings" panose="05000000000000000000" pitchFamily="2" charset="2"/>
              <a:buChar char="§"/>
            </a:pPr>
            <a:r>
              <a:rPr lang="en-US" sz="1400" dirty="0" smtClean="0"/>
              <a:t>Step 2. Select the One Way option.</a:t>
            </a:r>
          </a:p>
          <a:p>
            <a:pPr lvl="2">
              <a:spcAft>
                <a:spcPts val="600"/>
              </a:spcAft>
              <a:buFont typeface="Wingdings" panose="05000000000000000000" pitchFamily="2" charset="2"/>
              <a:buChar char="§"/>
            </a:pPr>
            <a:r>
              <a:rPr lang="en-US" sz="1400" dirty="0" smtClean="0"/>
              <a:t>Step 3. For the departing flight, select any past date. </a:t>
            </a:r>
          </a:p>
          <a:p>
            <a:pPr lvl="3">
              <a:spcAft>
                <a:spcPts val="600"/>
              </a:spcAft>
              <a:buFont typeface="Wingdings" panose="05000000000000000000" pitchFamily="2" charset="2"/>
              <a:buChar char="§"/>
            </a:pPr>
            <a:r>
              <a:rPr lang="en-US" sz="1400" dirty="0" smtClean="0"/>
              <a:t>Check each of the following possibilities: </a:t>
            </a:r>
          </a:p>
          <a:p>
            <a:pPr lvl="4">
              <a:spcAft>
                <a:spcPts val="600"/>
              </a:spcAft>
              <a:buFont typeface="Wingdings" panose="05000000000000000000" pitchFamily="2" charset="2"/>
              <a:buChar char="§"/>
            </a:pPr>
            <a:r>
              <a:rPr lang="en-US" sz="1400" dirty="0" smtClean="0"/>
              <a:t>Previous month, any date selected.</a:t>
            </a:r>
          </a:p>
          <a:p>
            <a:pPr lvl="4">
              <a:spcAft>
                <a:spcPts val="600"/>
              </a:spcAft>
              <a:buFont typeface="Wingdings" panose="05000000000000000000" pitchFamily="2" charset="2"/>
              <a:buChar char="§"/>
            </a:pPr>
            <a:r>
              <a:rPr lang="en-US" sz="1400" dirty="0" smtClean="0"/>
              <a:t>Past date, current month selected. </a:t>
            </a:r>
          </a:p>
          <a:p>
            <a:pPr lvl="2">
              <a:spcAft>
                <a:spcPts val="600"/>
              </a:spcAft>
              <a:buFont typeface="Wingdings" panose="05000000000000000000" pitchFamily="2" charset="2"/>
              <a:buChar char="§"/>
            </a:pPr>
            <a:r>
              <a:rPr lang="en-US" sz="1400" dirty="0" smtClean="0"/>
              <a:t>Step 4. Click the Continue button.</a:t>
            </a:r>
          </a:p>
          <a:p>
            <a:pPr lvl="1">
              <a:spcAft>
                <a:spcPts val="600"/>
              </a:spcAft>
              <a:buFont typeface="Wingdings" panose="05000000000000000000" pitchFamily="2" charset="2"/>
              <a:buChar char="§"/>
            </a:pPr>
            <a:r>
              <a:rPr lang="en-US" sz="1400" b="1" dirty="0" smtClean="0">
                <a:latin typeface="Arial" panose="020B0604020202020204" pitchFamily="34" charset="0"/>
              </a:rPr>
              <a:t>Expected Result:</a:t>
            </a:r>
            <a:r>
              <a:rPr lang="en-US" sz="1400" dirty="0" smtClean="0">
                <a:latin typeface="Arial" panose="020B0604020202020204" pitchFamily="34" charset="0"/>
              </a:rPr>
              <a:t> The list of flights should not be given. You should be requested to insert valid departing date.</a:t>
            </a:r>
          </a:p>
          <a:p>
            <a:pPr lvl="1">
              <a:spcAft>
                <a:spcPts val="600"/>
              </a:spcAft>
              <a:buFont typeface="Wingdings" panose="05000000000000000000" pitchFamily="2" charset="2"/>
              <a:buChar char="§"/>
            </a:pPr>
            <a:r>
              <a:rPr lang="en-US" sz="1400" b="1" dirty="0" smtClean="0">
                <a:latin typeface="Arial" panose="020B0604020202020204" pitchFamily="34" charset="0"/>
              </a:rPr>
              <a:t>Actual Result:</a:t>
            </a:r>
            <a:r>
              <a:rPr lang="en-US" sz="1400" dirty="0" smtClean="0">
                <a:latin typeface="Arial" panose="020B0604020202020204" pitchFamily="34" charset="0"/>
              </a:rPr>
              <a:t> The list of flights is given even when past date or today's date set as departing date.”</a:t>
            </a:r>
            <a:endParaRPr lang="en-US" sz="1400" dirty="0">
              <a:latin typeface="Arial" panose="020B0604020202020204" pitchFamily="34" charset="0"/>
            </a:endParaRPr>
          </a:p>
        </p:txBody>
      </p:sp>
      <p:sp>
        <p:nvSpPr>
          <p:cNvPr id="4" name="Footer Placeholder 3"/>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0405105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Test cases writing for user </a:t>
            </a:r>
            <a:r>
              <a:rPr lang="en-IN" dirty="0" smtClean="0"/>
              <a:t>stories</a:t>
            </a:r>
            <a:endParaRPr lang="en-US" dirty="0"/>
          </a:p>
        </p:txBody>
      </p:sp>
      <p:sp>
        <p:nvSpPr>
          <p:cNvPr id="4" name="Footer Placeholder 3"/>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4104389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fontScale="90000"/>
          </a:bodyPr>
          <a:lstStyle/>
          <a:p>
            <a:r>
              <a:rPr lang="en-US" dirty="0" smtClean="0"/>
              <a:t>Thank you</a:t>
            </a:r>
            <a:br>
              <a:rPr lang="en-US" dirty="0" smtClean="0"/>
            </a:br>
            <a:r>
              <a:rPr lang="en-US" sz="2400" dirty="0" smtClean="0">
                <a:hlinkClick r:id="rId2"/>
              </a:rPr>
              <a:t>Prakash.LNS@TechMahindra.com</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dirty="0"/>
          </a:p>
        </p:txBody>
      </p:sp>
      <p:sp>
        <p:nvSpPr>
          <p:cNvPr id="3" name="Text Placeholder 2"/>
          <p:cNvSpPr>
            <a:spLocks noGrp="1"/>
          </p:cNvSpPr>
          <p:nvPr>
            <p:ph type="body" sz="quarter" idx="14"/>
          </p:nvPr>
        </p:nvSpPr>
        <p:spPr/>
        <p:txBody>
          <a:bodyPr>
            <a:normAutofit fontScale="92500" lnSpcReduction="10000"/>
          </a:bodyPr>
          <a:lstStyle/>
          <a:p>
            <a:endParaRPr lang="en-US"/>
          </a:p>
        </p:txBody>
      </p:sp>
    </p:spTree>
    <p:extLst>
      <p:ext uri="{BB962C8B-B14F-4D97-AF65-F5344CB8AC3E}">
        <p14:creationId xmlns:p14="http://schemas.microsoft.com/office/powerpoint/2010/main" val="1102028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719139"/>
            <a:ext cx="10966449" cy="443198"/>
          </a:xfrm>
        </p:spPr>
        <p:txBody>
          <a:bodyPr/>
          <a:lstStyle/>
          <a:p>
            <a:r>
              <a:rPr lang="en-US" dirty="0"/>
              <a:t>Testing in SDLC</a:t>
            </a:r>
            <a:endParaRPr lang="en-US" dirty="0"/>
          </a:p>
        </p:txBody>
      </p:sp>
      <p:sp>
        <p:nvSpPr>
          <p:cNvPr id="3" name="Text Placeholder 2"/>
          <p:cNvSpPr>
            <a:spLocks noGrp="1"/>
          </p:cNvSpPr>
          <p:nvPr>
            <p:ph type="body" sz="quarter" idx="10"/>
          </p:nvPr>
        </p:nvSpPr>
        <p:spPr>
          <a:xfrm>
            <a:off x="470225" y="5744096"/>
            <a:ext cx="2420893" cy="590931"/>
          </a:xfrm>
          <a:noFill/>
        </p:spPr>
        <p:txBody>
          <a:bodyPr/>
          <a:lstStyle/>
          <a:p>
            <a:pPr marL="267890" lvl="1" indent="0">
              <a:buNone/>
            </a:pPr>
            <a:r>
              <a:rPr lang="en-US" b="1" dirty="0" smtClean="0"/>
              <a:t>When do defects arise? </a:t>
            </a:r>
            <a:endParaRPr lang="en-US" b="1" dirty="0"/>
          </a:p>
        </p:txBody>
      </p:sp>
      <p:graphicFrame>
        <p:nvGraphicFramePr>
          <p:cNvPr id="4" name="Diagram 3"/>
          <p:cNvGraphicFramePr/>
          <p:nvPr>
            <p:extLst>
              <p:ext uri="{D42A27DB-BD31-4B8C-83A1-F6EECF244321}">
                <p14:modId xmlns:p14="http://schemas.microsoft.com/office/powerpoint/2010/main" val="3375560320"/>
              </p:ext>
            </p:extLst>
          </p:nvPr>
        </p:nvGraphicFramePr>
        <p:xfrm>
          <a:off x="553872" y="1563045"/>
          <a:ext cx="233724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479911639"/>
              </p:ext>
            </p:extLst>
          </p:nvPr>
        </p:nvGraphicFramePr>
        <p:xfrm>
          <a:off x="2947359" y="1563044"/>
          <a:ext cx="2969147"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ext uri="{D42A27DB-BD31-4B8C-83A1-F6EECF244321}">
                <p14:modId xmlns:p14="http://schemas.microsoft.com/office/powerpoint/2010/main" val="1078518878"/>
              </p:ext>
            </p:extLst>
          </p:nvPr>
        </p:nvGraphicFramePr>
        <p:xfrm>
          <a:off x="5944215" y="1556117"/>
          <a:ext cx="3111707" cy="406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7" name="Diagram 6"/>
          <p:cNvGraphicFramePr/>
          <p:nvPr>
            <p:extLst>
              <p:ext uri="{D42A27DB-BD31-4B8C-83A1-F6EECF244321}">
                <p14:modId xmlns:p14="http://schemas.microsoft.com/office/powerpoint/2010/main" val="2145476429"/>
              </p:ext>
            </p:extLst>
          </p:nvPr>
        </p:nvGraphicFramePr>
        <p:xfrm>
          <a:off x="9182839" y="1585926"/>
          <a:ext cx="2754792" cy="4064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8" name="TextBox 7"/>
          <p:cNvSpPr txBox="1"/>
          <p:nvPr/>
        </p:nvSpPr>
        <p:spPr>
          <a:xfrm>
            <a:off x="3321822" y="5804576"/>
            <a:ext cx="2200924" cy="49244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600" b="1" dirty="0" smtClean="0">
                <a:latin typeface="+mj-lt"/>
              </a:rPr>
              <a:t>Defect correction easy</a:t>
            </a:r>
          </a:p>
          <a:p>
            <a:pPr fontAlgn="base">
              <a:buFont typeface="Arial" pitchFamily="34" charset="0"/>
            </a:pPr>
            <a:r>
              <a:rPr lang="en-US" sz="1600" b="1" dirty="0" smtClean="0">
                <a:latin typeface="+mj-lt"/>
              </a:rPr>
              <a:t> –tester will fix </a:t>
            </a:r>
          </a:p>
        </p:txBody>
      </p:sp>
      <p:sp>
        <p:nvSpPr>
          <p:cNvPr id="9" name="TextBox 8"/>
          <p:cNvSpPr txBox="1"/>
          <p:nvPr/>
        </p:nvSpPr>
        <p:spPr>
          <a:xfrm>
            <a:off x="5953450" y="5767663"/>
            <a:ext cx="2867820" cy="49244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sz="1600" b="1" dirty="0" smtClean="0">
                <a:latin typeface="+mj-lt"/>
              </a:rPr>
              <a:t>Hard to correct </a:t>
            </a:r>
            <a:r>
              <a:rPr lang="en-US" sz="1600" b="1" dirty="0" smtClean="0">
                <a:latin typeface="+mj-lt"/>
              </a:rPr>
              <a:t>Because</a:t>
            </a:r>
            <a:endParaRPr lang="en-US" sz="1600" b="1" dirty="0" smtClean="0">
              <a:latin typeface="+mj-lt"/>
            </a:endParaRPr>
          </a:p>
          <a:p>
            <a:pPr fontAlgn="base">
              <a:buFont typeface="Arial" pitchFamily="34" charset="0"/>
            </a:pPr>
            <a:r>
              <a:rPr lang="en-US" sz="1600" b="1" dirty="0" smtClean="0">
                <a:latin typeface="+mj-lt"/>
              </a:rPr>
              <a:t> design </a:t>
            </a:r>
            <a:r>
              <a:rPr lang="en-US" sz="1600" b="1" dirty="0" smtClean="0">
                <a:latin typeface="+mj-lt"/>
              </a:rPr>
              <a:t>changes required</a:t>
            </a:r>
            <a:endParaRPr lang="en-US" b="1" dirty="0" smtClean="0">
              <a:latin typeface="+mj-lt"/>
            </a:endParaRPr>
          </a:p>
        </p:txBody>
      </p:sp>
      <p:sp>
        <p:nvSpPr>
          <p:cNvPr id="10" name="TextBox 9"/>
          <p:cNvSpPr txBox="1"/>
          <p:nvPr/>
        </p:nvSpPr>
        <p:spPr>
          <a:xfrm>
            <a:off x="9075263" y="5744096"/>
            <a:ext cx="2942812" cy="49244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Font typeface="Arial" pitchFamily="34" charset="0"/>
            </a:pPr>
            <a:r>
              <a:rPr lang="en-US" sz="1600" b="1" dirty="0" smtClean="0">
                <a:latin typeface="+mj-lt"/>
              </a:rPr>
              <a:t>Acceptance testing </a:t>
            </a:r>
            <a:r>
              <a:rPr lang="en-US" sz="1600" b="1" dirty="0" smtClean="0">
                <a:latin typeface="+mj-lt"/>
              </a:rPr>
              <a:t>failure</a:t>
            </a:r>
            <a:r>
              <a:rPr lang="en-US" sz="1600" b="1" dirty="0" smtClean="0">
                <a:latin typeface="+mj-lt"/>
              </a:rPr>
              <a:t>; very </a:t>
            </a:r>
            <a:r>
              <a:rPr lang="en-US" sz="1600" b="1" dirty="0" smtClean="0">
                <a:latin typeface="+mj-lt"/>
              </a:rPr>
              <a:t>costly defects</a:t>
            </a:r>
            <a:endParaRPr lang="en-US" sz="1600" b="1" dirty="0" smtClean="0">
              <a:latin typeface="+mj-lt"/>
            </a:endParaRPr>
          </a:p>
        </p:txBody>
      </p:sp>
      <p:sp>
        <p:nvSpPr>
          <p:cNvPr id="11" name="Footer Placeholder 10"/>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32554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5B43EDD4-FA49-47C5-B9FC-A98F821C1E18}"/>
                                            </p:graphicEl>
                                          </p:spTgt>
                                        </p:tgtEl>
                                        <p:attrNameLst>
                                          <p:attrName>style.visibility</p:attrName>
                                        </p:attrNameLst>
                                      </p:cBhvr>
                                      <p:to>
                                        <p:strVal val="visible"/>
                                      </p:to>
                                    </p:set>
                                    <p:animEffect transition="in" filter="fade">
                                      <p:cBhvr>
                                        <p:cTn id="25" dur="2000"/>
                                        <p:tgtEl>
                                          <p:spTgt spid="4">
                                            <p:graphicEl>
                                              <a:dgm id="{5B43EDD4-FA49-47C5-B9FC-A98F821C1E18}"/>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graphicEl>
                                              <a:dgm id="{98286C5B-127E-4558-AD95-892907ADC045}"/>
                                            </p:graphicEl>
                                          </p:spTgt>
                                        </p:tgtEl>
                                        <p:attrNameLst>
                                          <p:attrName>style.visibility</p:attrName>
                                        </p:attrNameLst>
                                      </p:cBhvr>
                                      <p:to>
                                        <p:strVal val="visible"/>
                                      </p:to>
                                    </p:set>
                                    <p:animEffect transition="in" filter="fade">
                                      <p:cBhvr>
                                        <p:cTn id="30" dur="2000"/>
                                        <p:tgtEl>
                                          <p:spTgt spid="4">
                                            <p:graphicEl>
                                              <a:dgm id="{98286C5B-127E-4558-AD95-892907ADC04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graphicEl>
                                              <a:dgm id="{E9E39AAD-D7AF-406A-B9E0-E615C90BE4D5}"/>
                                            </p:graphicEl>
                                          </p:spTgt>
                                        </p:tgtEl>
                                        <p:attrNameLst>
                                          <p:attrName>style.visibility</p:attrName>
                                        </p:attrNameLst>
                                      </p:cBhvr>
                                      <p:to>
                                        <p:strVal val="visible"/>
                                      </p:to>
                                    </p:set>
                                    <p:animEffect transition="in" filter="fade">
                                      <p:cBhvr>
                                        <p:cTn id="35" dur="2000"/>
                                        <p:tgtEl>
                                          <p:spTgt spid="4">
                                            <p:graphicEl>
                                              <a:dgm id="{E9E39AAD-D7AF-406A-B9E0-E615C90BE4D5}"/>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graphicEl>
                                              <a:dgm id="{C80E95E8-37CE-42D9-BAEC-8FAC382E6688}"/>
                                            </p:graphicEl>
                                          </p:spTgt>
                                        </p:tgtEl>
                                        <p:attrNameLst>
                                          <p:attrName>style.visibility</p:attrName>
                                        </p:attrNameLst>
                                      </p:cBhvr>
                                      <p:to>
                                        <p:strVal val="visible"/>
                                      </p:to>
                                    </p:set>
                                    <p:animEffect transition="in" filter="fade">
                                      <p:cBhvr>
                                        <p:cTn id="40" dur="2000"/>
                                        <p:tgtEl>
                                          <p:spTgt spid="4">
                                            <p:graphicEl>
                                              <a:dgm id="{C80E95E8-37CE-42D9-BAEC-8FAC382E6688}"/>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graphicEl>
                                              <a:dgm id="{04E7E5CA-E4A2-48C9-BC12-60FE8E769DA1}"/>
                                            </p:graphicEl>
                                          </p:spTgt>
                                        </p:tgtEl>
                                        <p:attrNameLst>
                                          <p:attrName>style.visibility</p:attrName>
                                        </p:attrNameLst>
                                      </p:cBhvr>
                                      <p:to>
                                        <p:strVal val="visible"/>
                                      </p:to>
                                    </p:set>
                                    <p:animEffect transition="in" filter="fade">
                                      <p:cBhvr>
                                        <p:cTn id="45" dur="2000"/>
                                        <p:tgtEl>
                                          <p:spTgt spid="4">
                                            <p:graphicEl>
                                              <a:dgm id="{04E7E5CA-E4A2-48C9-BC12-60FE8E769DA1}"/>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graphicEl>
                                              <a:dgm id="{5B43EDD4-FA49-47C5-B9FC-A98F821C1E18}"/>
                                            </p:graphicEl>
                                          </p:spTgt>
                                        </p:tgtEl>
                                        <p:attrNameLst>
                                          <p:attrName>style.visibility</p:attrName>
                                        </p:attrNameLst>
                                      </p:cBhvr>
                                      <p:to>
                                        <p:strVal val="visible"/>
                                      </p:to>
                                    </p:set>
                                    <p:animEffect transition="in" filter="fade">
                                      <p:cBhvr>
                                        <p:cTn id="50" dur="2000"/>
                                        <p:tgtEl>
                                          <p:spTgt spid="5">
                                            <p:graphicEl>
                                              <a:dgm id="{5B43EDD4-FA49-47C5-B9FC-A98F821C1E18}"/>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graphicEl>
                                              <a:dgm id="{C8D20232-39D0-493F-BF2F-3004EB6B2CE0}"/>
                                            </p:graphicEl>
                                          </p:spTgt>
                                        </p:tgtEl>
                                        <p:attrNameLst>
                                          <p:attrName>style.visibility</p:attrName>
                                        </p:attrNameLst>
                                      </p:cBhvr>
                                      <p:to>
                                        <p:strVal val="visible"/>
                                      </p:to>
                                    </p:set>
                                    <p:animEffect transition="in" filter="fade">
                                      <p:cBhvr>
                                        <p:cTn id="55" dur="2000"/>
                                        <p:tgtEl>
                                          <p:spTgt spid="5">
                                            <p:graphicEl>
                                              <a:dgm id="{C8D20232-39D0-493F-BF2F-3004EB6B2CE0}"/>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CE80AC60-5547-4120-BFB9-CDCF597A87B4}"/>
                                            </p:graphicEl>
                                          </p:spTgt>
                                        </p:tgtEl>
                                        <p:attrNameLst>
                                          <p:attrName>style.visibility</p:attrName>
                                        </p:attrNameLst>
                                      </p:cBhvr>
                                      <p:to>
                                        <p:strVal val="visible"/>
                                      </p:to>
                                    </p:set>
                                    <p:animEffect transition="in" filter="fade">
                                      <p:cBhvr>
                                        <p:cTn id="60" dur="2000"/>
                                        <p:tgtEl>
                                          <p:spTgt spid="5">
                                            <p:graphicEl>
                                              <a:dgm id="{CE80AC60-5547-4120-BFB9-CDCF597A87B4}"/>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
                                            <p:graphicEl>
                                              <a:dgm id="{4EBF0FA8-B8F2-44D9-A66D-14BA49826FF8}"/>
                                            </p:graphicEl>
                                          </p:spTgt>
                                        </p:tgtEl>
                                        <p:attrNameLst>
                                          <p:attrName>style.visibility</p:attrName>
                                        </p:attrNameLst>
                                      </p:cBhvr>
                                      <p:to>
                                        <p:strVal val="visible"/>
                                      </p:to>
                                    </p:set>
                                    <p:animEffect transition="in" filter="fade">
                                      <p:cBhvr>
                                        <p:cTn id="65" dur="2000"/>
                                        <p:tgtEl>
                                          <p:spTgt spid="5">
                                            <p:graphicEl>
                                              <a:dgm id="{4EBF0FA8-B8F2-44D9-A66D-14BA49826FF8}"/>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
                                            <p:graphicEl>
                                              <a:dgm id="{60B13204-E130-4364-8D32-84FC5D2A7ED4}"/>
                                            </p:graphicEl>
                                          </p:spTgt>
                                        </p:tgtEl>
                                        <p:attrNameLst>
                                          <p:attrName>style.visibility</p:attrName>
                                        </p:attrNameLst>
                                      </p:cBhvr>
                                      <p:to>
                                        <p:strVal val="visible"/>
                                      </p:to>
                                    </p:set>
                                    <p:animEffect transition="in" filter="fade">
                                      <p:cBhvr>
                                        <p:cTn id="70" dur="2000"/>
                                        <p:tgtEl>
                                          <p:spTgt spid="5">
                                            <p:graphicEl>
                                              <a:dgm id="{60B13204-E130-4364-8D32-84FC5D2A7ED4}"/>
                                            </p:graphicEl>
                                          </p:spTgt>
                                        </p:tgtEl>
                                      </p:cBhvr>
                                    </p:animEffect>
                                  </p:childTnLst>
                                </p:cTn>
                              </p:par>
                            </p:childTnLst>
                          </p:cTn>
                        </p:par>
                        <p:par>
                          <p:cTn id="71" fill="hold">
                            <p:stCondLst>
                              <p:cond delay="2000"/>
                            </p:stCondLst>
                            <p:childTnLst>
                              <p:par>
                                <p:cTn id="72" presetID="41" presetClass="entr" presetSubtype="0" fill="hold" grpId="0" nodeType="after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p:cTn id="74" dur="20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75" dur="2000" fill="hold"/>
                                        <p:tgtEl>
                                          <p:spTgt spid="8"/>
                                        </p:tgtEl>
                                        <p:attrNameLst>
                                          <p:attrName>ppt_y</p:attrName>
                                        </p:attrNameLst>
                                      </p:cBhvr>
                                      <p:tavLst>
                                        <p:tav tm="0">
                                          <p:val>
                                            <p:strVal val="#ppt_y"/>
                                          </p:val>
                                        </p:tav>
                                        <p:tav tm="100000">
                                          <p:val>
                                            <p:strVal val="#ppt_y"/>
                                          </p:val>
                                        </p:tav>
                                      </p:tavLst>
                                    </p:anim>
                                    <p:anim calcmode="lin" valueType="num">
                                      <p:cBhvr>
                                        <p:cTn id="76" dur="20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7" dur="20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8" dur="2000" tmFilter="0,0; .5, 1; 1, 1"/>
                                        <p:tgtEl>
                                          <p:spTgt spid="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graphicEl>
                                              <a:dgm id="{5B43EDD4-FA49-47C5-B9FC-A98F821C1E18}"/>
                                            </p:graphicEl>
                                          </p:spTgt>
                                        </p:tgtEl>
                                        <p:attrNameLst>
                                          <p:attrName>style.visibility</p:attrName>
                                        </p:attrNameLst>
                                      </p:cBhvr>
                                      <p:to>
                                        <p:strVal val="visible"/>
                                      </p:to>
                                    </p:set>
                                    <p:animEffect transition="in" filter="fade">
                                      <p:cBhvr>
                                        <p:cTn id="83" dur="2000"/>
                                        <p:tgtEl>
                                          <p:spTgt spid="6">
                                            <p:graphicEl>
                                              <a:dgm id="{5B43EDD4-FA49-47C5-B9FC-A98F821C1E18}"/>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
                                            <p:graphicEl>
                                              <a:dgm id="{81C94451-DE4D-4D0A-81F4-C56E3BF053D0}"/>
                                            </p:graphicEl>
                                          </p:spTgt>
                                        </p:tgtEl>
                                        <p:attrNameLst>
                                          <p:attrName>style.visibility</p:attrName>
                                        </p:attrNameLst>
                                      </p:cBhvr>
                                      <p:to>
                                        <p:strVal val="visible"/>
                                      </p:to>
                                    </p:set>
                                    <p:animEffect transition="in" filter="fade">
                                      <p:cBhvr>
                                        <p:cTn id="88" dur="2000"/>
                                        <p:tgtEl>
                                          <p:spTgt spid="6">
                                            <p:graphicEl>
                                              <a:dgm id="{81C94451-DE4D-4D0A-81F4-C56E3BF053D0}"/>
                                            </p:graphic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
                                            <p:graphicEl>
                                              <a:dgm id="{9BB24305-F595-4922-95E2-E6DE5F232BBB}"/>
                                            </p:graphicEl>
                                          </p:spTgt>
                                        </p:tgtEl>
                                        <p:attrNameLst>
                                          <p:attrName>style.visibility</p:attrName>
                                        </p:attrNameLst>
                                      </p:cBhvr>
                                      <p:to>
                                        <p:strVal val="visible"/>
                                      </p:to>
                                    </p:set>
                                    <p:animEffect transition="in" filter="fade">
                                      <p:cBhvr>
                                        <p:cTn id="93" dur="2000"/>
                                        <p:tgtEl>
                                          <p:spTgt spid="6">
                                            <p:graphicEl>
                                              <a:dgm id="{9BB24305-F595-4922-95E2-E6DE5F232BBB}"/>
                                            </p:graphic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
                                            <p:graphicEl>
                                              <a:dgm id="{06F539AD-EE81-4A1A-809E-78B3145820D4}"/>
                                            </p:graphicEl>
                                          </p:spTgt>
                                        </p:tgtEl>
                                        <p:attrNameLst>
                                          <p:attrName>style.visibility</p:attrName>
                                        </p:attrNameLst>
                                      </p:cBhvr>
                                      <p:to>
                                        <p:strVal val="visible"/>
                                      </p:to>
                                    </p:set>
                                    <p:animEffect transition="in" filter="fade">
                                      <p:cBhvr>
                                        <p:cTn id="98" dur="2000"/>
                                        <p:tgtEl>
                                          <p:spTgt spid="6">
                                            <p:graphicEl>
                                              <a:dgm id="{06F539AD-EE81-4A1A-809E-78B3145820D4}"/>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
                                            <p:graphicEl>
                                              <a:dgm id="{3C2CDBD2-FA69-45D7-A579-839D3D89DF0A}"/>
                                            </p:graphicEl>
                                          </p:spTgt>
                                        </p:tgtEl>
                                        <p:attrNameLst>
                                          <p:attrName>style.visibility</p:attrName>
                                        </p:attrNameLst>
                                      </p:cBhvr>
                                      <p:to>
                                        <p:strVal val="visible"/>
                                      </p:to>
                                    </p:set>
                                    <p:animEffect transition="in" filter="fade">
                                      <p:cBhvr>
                                        <p:cTn id="103" dur="2000"/>
                                        <p:tgtEl>
                                          <p:spTgt spid="6">
                                            <p:graphicEl>
                                              <a:dgm id="{3C2CDBD2-FA69-45D7-A579-839D3D89DF0A}"/>
                                            </p:graphicEl>
                                          </p:spTgt>
                                        </p:tgtEl>
                                      </p:cBhvr>
                                    </p:animEffect>
                                  </p:childTnLst>
                                </p:cTn>
                              </p:par>
                            </p:childTnLst>
                          </p:cTn>
                        </p:par>
                        <p:par>
                          <p:cTn id="104" fill="hold">
                            <p:stCondLst>
                              <p:cond delay="2000"/>
                            </p:stCondLst>
                            <p:childTnLst>
                              <p:par>
                                <p:cTn id="105" presetID="41" presetClass="entr" presetSubtype="0" fill="hold" grpId="0" nodeType="afterEffect">
                                  <p:stCondLst>
                                    <p:cond delay="0"/>
                                  </p:stCondLst>
                                  <p:childTnLst>
                                    <p:set>
                                      <p:cBhvr>
                                        <p:cTn id="106" dur="1" fill="hold">
                                          <p:stCondLst>
                                            <p:cond delay="0"/>
                                          </p:stCondLst>
                                        </p:cTn>
                                        <p:tgtEl>
                                          <p:spTgt spid="9"/>
                                        </p:tgtEl>
                                        <p:attrNameLst>
                                          <p:attrName>style.visibility</p:attrName>
                                        </p:attrNameLst>
                                      </p:cBhvr>
                                      <p:to>
                                        <p:strVal val="visible"/>
                                      </p:to>
                                    </p:set>
                                    <p:anim calcmode="lin" valueType="num">
                                      <p:cBhvr>
                                        <p:cTn id="107" dur="2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08" dur="2000" fill="hold"/>
                                        <p:tgtEl>
                                          <p:spTgt spid="9"/>
                                        </p:tgtEl>
                                        <p:attrNameLst>
                                          <p:attrName>ppt_y</p:attrName>
                                        </p:attrNameLst>
                                      </p:cBhvr>
                                      <p:tavLst>
                                        <p:tav tm="0">
                                          <p:val>
                                            <p:strVal val="#ppt_y"/>
                                          </p:val>
                                        </p:tav>
                                        <p:tav tm="100000">
                                          <p:val>
                                            <p:strVal val="#ppt_y"/>
                                          </p:val>
                                        </p:tav>
                                      </p:tavLst>
                                    </p:anim>
                                    <p:anim calcmode="lin" valueType="num">
                                      <p:cBhvr>
                                        <p:cTn id="109" dur="2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10" dur="2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1" dur="2000" tmFilter="0,0; .5, 1; 1, 1"/>
                                        <p:tgtEl>
                                          <p:spTgt spid="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7">
                                            <p:graphicEl>
                                              <a:dgm id="{5B43EDD4-FA49-47C5-B9FC-A98F821C1E18}"/>
                                            </p:graphicEl>
                                          </p:spTgt>
                                        </p:tgtEl>
                                        <p:attrNameLst>
                                          <p:attrName>style.visibility</p:attrName>
                                        </p:attrNameLst>
                                      </p:cBhvr>
                                      <p:to>
                                        <p:strVal val="visible"/>
                                      </p:to>
                                    </p:set>
                                    <p:animEffect transition="in" filter="fade">
                                      <p:cBhvr>
                                        <p:cTn id="116" dur="2000"/>
                                        <p:tgtEl>
                                          <p:spTgt spid="7">
                                            <p:graphicEl>
                                              <a:dgm id="{5B43EDD4-FA49-47C5-B9FC-A98F821C1E18}"/>
                                            </p:graphic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
                                            <p:graphicEl>
                                              <a:dgm id="{D5A353AD-D462-4E57-BDC6-BD080EF1FB46}"/>
                                            </p:graphicEl>
                                          </p:spTgt>
                                        </p:tgtEl>
                                        <p:attrNameLst>
                                          <p:attrName>style.visibility</p:attrName>
                                        </p:attrNameLst>
                                      </p:cBhvr>
                                      <p:to>
                                        <p:strVal val="visible"/>
                                      </p:to>
                                    </p:set>
                                    <p:animEffect transition="in" filter="fade">
                                      <p:cBhvr>
                                        <p:cTn id="121" dur="2000"/>
                                        <p:tgtEl>
                                          <p:spTgt spid="7">
                                            <p:graphicEl>
                                              <a:dgm id="{D5A353AD-D462-4E57-BDC6-BD080EF1FB46}"/>
                                            </p:graphic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7">
                                            <p:graphicEl>
                                              <a:dgm id="{B190EADF-7514-48CD-B164-C7C05729267D}"/>
                                            </p:graphicEl>
                                          </p:spTgt>
                                        </p:tgtEl>
                                        <p:attrNameLst>
                                          <p:attrName>style.visibility</p:attrName>
                                        </p:attrNameLst>
                                      </p:cBhvr>
                                      <p:to>
                                        <p:strVal val="visible"/>
                                      </p:to>
                                    </p:set>
                                    <p:animEffect transition="in" filter="fade">
                                      <p:cBhvr>
                                        <p:cTn id="126" dur="2000"/>
                                        <p:tgtEl>
                                          <p:spTgt spid="7">
                                            <p:graphicEl>
                                              <a:dgm id="{B190EADF-7514-48CD-B164-C7C05729267D}"/>
                                            </p:graphic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
                                            <p:graphicEl>
                                              <a:dgm id="{F7BFCD9A-5CDE-4E72-A068-85C760773DEF}"/>
                                            </p:graphicEl>
                                          </p:spTgt>
                                        </p:tgtEl>
                                        <p:attrNameLst>
                                          <p:attrName>style.visibility</p:attrName>
                                        </p:attrNameLst>
                                      </p:cBhvr>
                                      <p:to>
                                        <p:strVal val="visible"/>
                                      </p:to>
                                    </p:set>
                                    <p:animEffect transition="in" filter="fade">
                                      <p:cBhvr>
                                        <p:cTn id="131" dur="2000"/>
                                        <p:tgtEl>
                                          <p:spTgt spid="7">
                                            <p:graphicEl>
                                              <a:dgm id="{F7BFCD9A-5CDE-4E72-A068-85C760773DEF}"/>
                                            </p:graphic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7">
                                            <p:graphicEl>
                                              <a:dgm id="{3FC165C6-8BE8-41F9-A33D-902CA1F36733}"/>
                                            </p:graphicEl>
                                          </p:spTgt>
                                        </p:tgtEl>
                                        <p:attrNameLst>
                                          <p:attrName>style.visibility</p:attrName>
                                        </p:attrNameLst>
                                      </p:cBhvr>
                                      <p:to>
                                        <p:strVal val="visible"/>
                                      </p:to>
                                    </p:set>
                                    <p:animEffect transition="in" filter="fade">
                                      <p:cBhvr>
                                        <p:cTn id="136" dur="2000"/>
                                        <p:tgtEl>
                                          <p:spTgt spid="7">
                                            <p:graphicEl>
                                              <a:dgm id="{3FC165C6-8BE8-41F9-A33D-902CA1F36733}"/>
                                            </p:graphicEl>
                                          </p:spTgt>
                                        </p:tgtEl>
                                      </p:cBhvr>
                                    </p:animEffect>
                                  </p:childTnLst>
                                </p:cTn>
                              </p:par>
                            </p:childTnLst>
                          </p:cTn>
                        </p:par>
                        <p:par>
                          <p:cTn id="137" fill="hold">
                            <p:stCondLst>
                              <p:cond delay="2000"/>
                            </p:stCondLst>
                            <p:childTnLst>
                              <p:par>
                                <p:cTn id="138" presetID="41" presetClass="entr" presetSubtype="0" fill="hold" grpId="0" nodeType="afterEffect">
                                  <p:stCondLst>
                                    <p:cond delay="0"/>
                                  </p:stCondLst>
                                  <p:childTnLst>
                                    <p:set>
                                      <p:cBhvr>
                                        <p:cTn id="139" dur="1" fill="hold">
                                          <p:stCondLst>
                                            <p:cond delay="0"/>
                                          </p:stCondLst>
                                        </p:cTn>
                                        <p:tgtEl>
                                          <p:spTgt spid="10"/>
                                        </p:tgtEl>
                                        <p:attrNameLst>
                                          <p:attrName>style.visibility</p:attrName>
                                        </p:attrNameLst>
                                      </p:cBhvr>
                                      <p:to>
                                        <p:strVal val="visible"/>
                                      </p:to>
                                    </p:set>
                                    <p:anim calcmode="lin" valueType="num">
                                      <p:cBhvr>
                                        <p:cTn id="140" dur="2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41" dur="2000" fill="hold"/>
                                        <p:tgtEl>
                                          <p:spTgt spid="10"/>
                                        </p:tgtEl>
                                        <p:attrNameLst>
                                          <p:attrName>ppt_y</p:attrName>
                                        </p:attrNameLst>
                                      </p:cBhvr>
                                      <p:tavLst>
                                        <p:tav tm="0">
                                          <p:val>
                                            <p:strVal val="#ppt_y"/>
                                          </p:val>
                                        </p:tav>
                                        <p:tav tm="100000">
                                          <p:val>
                                            <p:strVal val="#ppt_y"/>
                                          </p:val>
                                        </p:tav>
                                      </p:tavLst>
                                    </p:anim>
                                    <p:anim calcmode="lin" valueType="num">
                                      <p:cBhvr>
                                        <p:cTn id="142" dur="2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43" dur="2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4" dur="2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Sub>
          <a:bldDgm bld="one"/>
        </p:bldSub>
      </p:bldGraphic>
      <p:bldGraphic spid="5" grpId="0">
        <p:bldSub>
          <a:bldDgm bld="one"/>
        </p:bldSub>
      </p:bldGraphic>
      <p:bldGraphic spid="6" grpId="0">
        <p:bldSub>
          <a:bldDgm bld="one"/>
        </p:bldSub>
      </p:bldGraphic>
      <p:bldGraphic spid="7" grpId="0">
        <p:bldSub>
          <a:bldDgm bld="one"/>
        </p:bldSub>
      </p:bldGraphic>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719139"/>
            <a:ext cx="10966449" cy="443198"/>
          </a:xfrm>
        </p:spPr>
        <p:txBody>
          <a:bodyPr/>
          <a:lstStyle/>
          <a:p>
            <a:r>
              <a:rPr lang="en-US" dirty="0"/>
              <a:t>Contd..</a:t>
            </a:r>
            <a:endParaRPr lang="en-US" dirty="0"/>
          </a:p>
        </p:txBody>
      </p:sp>
      <p:sp>
        <p:nvSpPr>
          <p:cNvPr id="3" name="Text Placeholder 2"/>
          <p:cNvSpPr>
            <a:spLocks noGrp="1"/>
          </p:cNvSpPr>
          <p:nvPr>
            <p:ph type="body" sz="quarter" idx="10"/>
          </p:nvPr>
        </p:nvSpPr>
        <p:spPr>
          <a:xfrm>
            <a:off x="334952" y="1180422"/>
            <a:ext cx="2700587" cy="2262025"/>
          </a:xfrm>
          <a:noFill/>
        </p:spPr>
        <p:txBody>
          <a:bodyPr/>
          <a:lstStyle/>
          <a:p>
            <a:pPr lvl="1">
              <a:buFont typeface="Wingdings" panose="05000000000000000000" pitchFamily="2" charset="2"/>
              <a:buChar char="§"/>
            </a:pPr>
            <a:r>
              <a:rPr lang="en-US" dirty="0" smtClean="0">
                <a:solidFill>
                  <a:schemeClr val="tx1">
                    <a:lumMod val="75000"/>
                    <a:lumOff val="25000"/>
                  </a:schemeClr>
                </a:solidFill>
              </a:rPr>
              <a:t>Impact of defects</a:t>
            </a:r>
          </a:p>
          <a:p>
            <a:pPr lvl="1">
              <a:buFont typeface="Wingdings" panose="05000000000000000000" pitchFamily="2" charset="2"/>
              <a:buChar char="§"/>
            </a:pPr>
            <a:r>
              <a:rPr lang="en-US" dirty="0" smtClean="0">
                <a:solidFill>
                  <a:schemeClr val="tx1">
                    <a:lumMod val="75000"/>
                    <a:lumOff val="25000"/>
                  </a:schemeClr>
                </a:solidFill>
              </a:rPr>
              <a:t>A defect introduced during requirement specification and is not detected until acceptance testing –it will be more expensive to fix</a:t>
            </a:r>
            <a:endParaRPr lang="en-US" dirty="0"/>
          </a:p>
        </p:txBody>
      </p:sp>
      <p:cxnSp>
        <p:nvCxnSpPr>
          <p:cNvPr id="12" name="Straight Arrow Connector 11"/>
          <p:cNvCxnSpPr/>
          <p:nvPr/>
        </p:nvCxnSpPr>
        <p:spPr>
          <a:xfrm flipV="1">
            <a:off x="3567721" y="5261317"/>
            <a:ext cx="6711073" cy="216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548417" y="2049265"/>
            <a:ext cx="0" cy="3248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flipV="1">
            <a:off x="3548417" y="1569494"/>
            <a:ext cx="7515368" cy="3685737"/>
          </a:xfrm>
          <a:prstGeom prst="curved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496876" y="3266217"/>
            <a:ext cx="2128788" cy="553998"/>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Cost in fixing defects</a:t>
            </a:r>
          </a:p>
          <a:p>
            <a:pPr fontAlgn="base">
              <a:buFont typeface="Arial" pitchFamily="34" charset="0"/>
            </a:pPr>
            <a:r>
              <a:rPr lang="en-US" dirty="0" smtClean="0">
                <a:latin typeface="+mj-lt"/>
              </a:rPr>
              <a:t> increases over time</a:t>
            </a:r>
          </a:p>
        </p:txBody>
      </p:sp>
      <p:sp>
        <p:nvSpPr>
          <p:cNvPr id="26" name="TextBox 25"/>
          <p:cNvSpPr txBox="1"/>
          <p:nvPr/>
        </p:nvSpPr>
        <p:spPr>
          <a:xfrm>
            <a:off x="6387125" y="5345890"/>
            <a:ext cx="504369"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Time</a:t>
            </a:r>
          </a:p>
        </p:txBody>
      </p:sp>
      <p:sp>
        <p:nvSpPr>
          <p:cNvPr id="27" name="TextBox 26"/>
          <p:cNvSpPr txBox="1"/>
          <p:nvPr/>
        </p:nvSpPr>
        <p:spPr>
          <a:xfrm rot="16200000">
            <a:off x="2936794" y="3388133"/>
            <a:ext cx="474489"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Cost</a:t>
            </a:r>
          </a:p>
        </p:txBody>
      </p:sp>
      <p:sp>
        <p:nvSpPr>
          <p:cNvPr id="28" name="TextBox 27"/>
          <p:cNvSpPr txBox="1"/>
          <p:nvPr/>
        </p:nvSpPr>
        <p:spPr>
          <a:xfrm>
            <a:off x="3514190" y="5638961"/>
            <a:ext cx="1436291"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Requirements</a:t>
            </a:r>
          </a:p>
        </p:txBody>
      </p:sp>
      <p:sp>
        <p:nvSpPr>
          <p:cNvPr id="29" name="TextBox 28"/>
          <p:cNvSpPr txBox="1"/>
          <p:nvPr/>
        </p:nvSpPr>
        <p:spPr>
          <a:xfrm>
            <a:off x="5818178" y="5664751"/>
            <a:ext cx="718145"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Design</a:t>
            </a:r>
          </a:p>
        </p:txBody>
      </p:sp>
      <p:sp>
        <p:nvSpPr>
          <p:cNvPr id="30" name="TextBox 29"/>
          <p:cNvSpPr txBox="1"/>
          <p:nvPr/>
        </p:nvSpPr>
        <p:spPr>
          <a:xfrm>
            <a:off x="6977967" y="5676474"/>
            <a:ext cx="512961"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Build</a:t>
            </a:r>
          </a:p>
        </p:txBody>
      </p:sp>
      <p:sp>
        <p:nvSpPr>
          <p:cNvPr id="31" name="TextBox 30"/>
          <p:cNvSpPr txBox="1"/>
          <p:nvPr/>
        </p:nvSpPr>
        <p:spPr>
          <a:xfrm>
            <a:off x="8081494" y="5702265"/>
            <a:ext cx="423257"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Test</a:t>
            </a:r>
          </a:p>
        </p:txBody>
      </p:sp>
      <p:sp>
        <p:nvSpPr>
          <p:cNvPr id="36" name="TextBox 35"/>
          <p:cNvSpPr txBox="1"/>
          <p:nvPr/>
        </p:nvSpPr>
        <p:spPr>
          <a:xfrm>
            <a:off x="9278810" y="5657717"/>
            <a:ext cx="410369"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Use</a:t>
            </a:r>
          </a:p>
        </p:txBody>
      </p:sp>
      <p:graphicFrame>
        <p:nvGraphicFramePr>
          <p:cNvPr id="15" name="Diagram 14"/>
          <p:cNvGraphicFramePr/>
          <p:nvPr>
            <p:extLst>
              <p:ext uri="{D42A27DB-BD31-4B8C-83A1-F6EECF244321}">
                <p14:modId xmlns:p14="http://schemas.microsoft.com/office/powerpoint/2010/main" val="2227624257"/>
              </p:ext>
            </p:extLst>
          </p:nvPr>
        </p:nvGraphicFramePr>
        <p:xfrm>
          <a:off x="3087445" y="6018681"/>
          <a:ext cx="8128000" cy="465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808726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a:t>
            </a:r>
            <a:r>
              <a:rPr lang="en-US" dirty="0" smtClean="0"/>
              <a:t>Levels</a:t>
            </a:r>
            <a:endParaRPr lang="en-US" dirty="0"/>
          </a:p>
        </p:txBody>
      </p:sp>
      <p:sp>
        <p:nvSpPr>
          <p:cNvPr id="4" name="Footer Placeholder 3"/>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603175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Levels</a:t>
            </a:r>
            <a:endParaRPr lang="en-US" dirty="0"/>
          </a:p>
        </p:txBody>
      </p:sp>
      <p:sp>
        <p:nvSpPr>
          <p:cNvPr id="3" name="Text Placeholder 2"/>
          <p:cNvSpPr>
            <a:spLocks noGrp="1"/>
          </p:cNvSpPr>
          <p:nvPr>
            <p:ph type="body" sz="quarter" idx="10"/>
          </p:nvPr>
        </p:nvSpPr>
        <p:spPr>
          <a:xfrm>
            <a:off x="641349" y="1971676"/>
            <a:ext cx="10966451" cy="1646605"/>
          </a:xfrm>
        </p:spPr>
        <p:txBody>
          <a:bodyPr/>
          <a:lstStyle/>
          <a:p>
            <a:pPr lvl="1">
              <a:spcAft>
                <a:spcPts val="600"/>
              </a:spcAft>
              <a:buFont typeface="Wingdings" panose="05000000000000000000" pitchFamily="2" charset="2"/>
              <a:buChar char="§"/>
            </a:pPr>
            <a:r>
              <a:rPr lang="en-US" dirty="0" smtClean="0">
                <a:latin typeface="Arial" panose="020B0604020202020204" pitchFamily="34" charset="0"/>
              </a:rPr>
              <a:t>Levels of </a:t>
            </a:r>
            <a:r>
              <a:rPr lang="en-US" dirty="0" smtClean="0">
                <a:latin typeface="Arial" panose="020B0604020202020204" pitchFamily="34" charset="0"/>
              </a:rPr>
              <a:t>Testing</a:t>
            </a:r>
          </a:p>
          <a:p>
            <a:pPr lvl="1">
              <a:spcAft>
                <a:spcPts val="600"/>
              </a:spcAft>
              <a:buFont typeface="Wingdings" panose="05000000000000000000" pitchFamily="2" charset="2"/>
              <a:buChar char="§"/>
            </a:pPr>
            <a:r>
              <a:rPr lang="en-US" dirty="0" smtClean="0"/>
              <a:t>Component Testing</a:t>
            </a:r>
          </a:p>
          <a:p>
            <a:pPr lvl="1">
              <a:spcAft>
                <a:spcPts val="600"/>
              </a:spcAft>
              <a:buFont typeface="Wingdings" panose="05000000000000000000" pitchFamily="2" charset="2"/>
              <a:buChar char="§"/>
            </a:pPr>
            <a:r>
              <a:rPr lang="en-US" dirty="0" smtClean="0"/>
              <a:t>Integration Testing</a:t>
            </a:r>
          </a:p>
          <a:p>
            <a:pPr lvl="1">
              <a:spcAft>
                <a:spcPts val="600"/>
              </a:spcAft>
              <a:buFont typeface="Wingdings" panose="05000000000000000000" pitchFamily="2" charset="2"/>
              <a:buChar char="§"/>
            </a:pPr>
            <a:r>
              <a:rPr lang="en-US" dirty="0" smtClean="0"/>
              <a:t>System Testing</a:t>
            </a:r>
          </a:p>
          <a:p>
            <a:pPr lvl="1">
              <a:spcAft>
                <a:spcPts val="600"/>
              </a:spcAft>
              <a:buFont typeface="Wingdings" panose="05000000000000000000" pitchFamily="2" charset="2"/>
              <a:buChar char="§"/>
            </a:pPr>
            <a:r>
              <a:rPr lang="en-US" dirty="0" smtClean="0"/>
              <a:t>User </a:t>
            </a:r>
            <a:r>
              <a:rPr lang="en-US" dirty="0" smtClean="0"/>
              <a:t>Acceptance Testing</a:t>
            </a:r>
            <a:endParaRPr lang="en-US" dirty="0"/>
          </a:p>
        </p:txBody>
      </p:sp>
      <p:sp>
        <p:nvSpPr>
          <p:cNvPr id="4" name="Footer Placeholder 3"/>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35346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Component Testing</a:t>
            </a:r>
            <a:endParaRPr lang="en-US" dirty="0"/>
          </a:p>
        </p:txBody>
      </p:sp>
      <p:sp>
        <p:nvSpPr>
          <p:cNvPr id="7" name="Text Placeholder 6"/>
          <p:cNvSpPr>
            <a:spLocks noGrp="1"/>
          </p:cNvSpPr>
          <p:nvPr>
            <p:ph type="body" sz="quarter" idx="10"/>
          </p:nvPr>
        </p:nvSpPr>
        <p:spPr>
          <a:xfrm>
            <a:off x="641350" y="1554817"/>
            <a:ext cx="10966451" cy="4832092"/>
          </a:xfrm>
        </p:spPr>
        <p:txBody>
          <a:bodyPr/>
          <a:lstStyle/>
          <a:p>
            <a:pPr marL="267890" lvl="1" indent="0">
              <a:spcAft>
                <a:spcPts val="600"/>
              </a:spcAft>
              <a:buNone/>
            </a:pPr>
            <a:r>
              <a:rPr lang="en-US" dirty="0" smtClean="0"/>
              <a:t>The testing of individual software components is known as Component/Unit </a:t>
            </a:r>
            <a:r>
              <a:rPr lang="en-US" dirty="0" smtClean="0"/>
              <a:t>Testing.</a:t>
            </a:r>
          </a:p>
          <a:p>
            <a:pPr marL="267890" lvl="1" indent="0">
              <a:spcAft>
                <a:spcPts val="600"/>
              </a:spcAft>
              <a:buNone/>
            </a:pPr>
            <a:r>
              <a:rPr lang="en-US" b="1" dirty="0" smtClean="0"/>
              <a:t>Test </a:t>
            </a:r>
            <a:r>
              <a:rPr lang="en-US" b="1" dirty="0" smtClean="0"/>
              <a:t>basis:</a:t>
            </a:r>
          </a:p>
          <a:p>
            <a:pPr lvl="2">
              <a:spcAft>
                <a:spcPts val="600"/>
              </a:spcAft>
              <a:buFont typeface="Wingdings" panose="05000000000000000000" pitchFamily="2" charset="2"/>
              <a:buChar char="§"/>
            </a:pPr>
            <a:r>
              <a:rPr lang="en-US" dirty="0" smtClean="0"/>
              <a:t>Component Requirements</a:t>
            </a:r>
          </a:p>
          <a:p>
            <a:pPr lvl="2">
              <a:spcAft>
                <a:spcPts val="600"/>
              </a:spcAft>
              <a:buFont typeface="Wingdings" panose="05000000000000000000" pitchFamily="2" charset="2"/>
              <a:buChar char="§"/>
            </a:pPr>
            <a:r>
              <a:rPr lang="en-US" dirty="0" smtClean="0"/>
              <a:t>Detailed design</a:t>
            </a:r>
          </a:p>
          <a:p>
            <a:pPr lvl="2">
              <a:spcAft>
                <a:spcPts val="600"/>
              </a:spcAft>
              <a:buFont typeface="Wingdings" panose="05000000000000000000" pitchFamily="2" charset="2"/>
              <a:buChar char="§"/>
            </a:pPr>
            <a:r>
              <a:rPr lang="en-US" dirty="0" smtClean="0"/>
              <a:t>Code</a:t>
            </a:r>
          </a:p>
          <a:p>
            <a:pPr marL="267890" lvl="1" indent="0">
              <a:spcAft>
                <a:spcPts val="600"/>
              </a:spcAft>
              <a:buNone/>
            </a:pPr>
            <a:r>
              <a:rPr lang="en-US" b="1" dirty="0" smtClean="0"/>
              <a:t>Typical test objects:</a:t>
            </a:r>
          </a:p>
          <a:p>
            <a:pPr lvl="2">
              <a:spcAft>
                <a:spcPts val="600"/>
              </a:spcAft>
              <a:buFont typeface="Wingdings" panose="05000000000000000000" pitchFamily="2" charset="2"/>
              <a:buChar char="§"/>
            </a:pPr>
            <a:r>
              <a:rPr lang="en-US" dirty="0" smtClean="0"/>
              <a:t>Components</a:t>
            </a:r>
          </a:p>
          <a:p>
            <a:pPr lvl="2">
              <a:spcAft>
                <a:spcPts val="600"/>
              </a:spcAft>
              <a:buFont typeface="Wingdings" panose="05000000000000000000" pitchFamily="2" charset="2"/>
              <a:buChar char="§"/>
            </a:pPr>
            <a:r>
              <a:rPr lang="en-US" dirty="0" smtClean="0"/>
              <a:t>Programs</a:t>
            </a:r>
          </a:p>
          <a:p>
            <a:pPr lvl="2">
              <a:spcAft>
                <a:spcPts val="600"/>
              </a:spcAft>
              <a:buFont typeface="Wingdings" panose="05000000000000000000" pitchFamily="2" charset="2"/>
              <a:buChar char="§"/>
            </a:pPr>
            <a:r>
              <a:rPr lang="en-US" dirty="0" smtClean="0"/>
              <a:t>Data conversion/ migration programs</a:t>
            </a:r>
          </a:p>
          <a:p>
            <a:pPr lvl="2">
              <a:spcAft>
                <a:spcPts val="600"/>
              </a:spcAft>
              <a:buFont typeface="Wingdings" panose="05000000000000000000" pitchFamily="2" charset="2"/>
              <a:buChar char="§"/>
            </a:pPr>
            <a:r>
              <a:rPr lang="en-US" dirty="0" smtClean="0"/>
              <a:t>Database modules</a:t>
            </a:r>
          </a:p>
          <a:p>
            <a:pPr marL="267890" lvl="1" indent="0">
              <a:spcAft>
                <a:spcPts val="600"/>
              </a:spcAft>
              <a:buNone/>
            </a:pPr>
            <a:r>
              <a:rPr lang="en-US" b="1" dirty="0" smtClean="0"/>
              <a:t>Component </a:t>
            </a:r>
            <a:r>
              <a:rPr lang="en-US" b="1" dirty="0" smtClean="0"/>
              <a:t>testing: </a:t>
            </a:r>
            <a:r>
              <a:rPr lang="en-US" dirty="0" smtClean="0"/>
              <a:t>this may </a:t>
            </a:r>
            <a:r>
              <a:rPr lang="en-US" dirty="0" smtClean="0"/>
              <a:t>include testing of functionality, and specific non-functional characteristics, such as:</a:t>
            </a:r>
          </a:p>
          <a:p>
            <a:pPr lvl="2">
              <a:spcAft>
                <a:spcPts val="600"/>
              </a:spcAft>
              <a:buFont typeface="Wingdings" pitchFamily="2" charset="2"/>
              <a:buChar char="§"/>
            </a:pPr>
            <a:r>
              <a:rPr lang="en-US" dirty="0" smtClean="0"/>
              <a:t>Resource-behavior (ex: searching for memory leaks)</a:t>
            </a:r>
          </a:p>
          <a:p>
            <a:pPr lvl="2">
              <a:spcAft>
                <a:spcPts val="600"/>
              </a:spcAft>
              <a:buFont typeface="Wingdings" pitchFamily="2" charset="2"/>
              <a:buChar char="§"/>
            </a:pPr>
            <a:r>
              <a:rPr lang="en-US" dirty="0" smtClean="0"/>
              <a:t>Robustness testing (testing with invalid inputs or stressful environmental conditions)</a:t>
            </a:r>
          </a:p>
          <a:p>
            <a:pPr lvl="2">
              <a:spcAft>
                <a:spcPts val="600"/>
              </a:spcAft>
              <a:buFont typeface="Wingdings" pitchFamily="2" charset="2"/>
              <a:buChar char="§"/>
            </a:pPr>
            <a:r>
              <a:rPr lang="en-US" dirty="0" smtClean="0"/>
              <a:t>Structural testing(ex: decision coverage)</a:t>
            </a:r>
            <a:endParaRPr lang="en-US" dirty="0"/>
          </a:p>
        </p:txBody>
      </p:sp>
      <p:sp>
        <p:nvSpPr>
          <p:cNvPr id="2" name="Footer Placeholder 1"/>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40330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200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p:cTn id="16" dur="2000" fill="hold"/>
                                        <p:tgtEl>
                                          <p:spTgt spid="7">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7">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7">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7">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p:cTn id="25" dur="2000" fill="hold"/>
                                        <p:tgtEl>
                                          <p:spTgt spid="7">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7">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7">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7">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 calcmode="lin" valueType="num">
                                      <p:cBhvr>
                                        <p:cTn id="34" dur="2000" fill="hold"/>
                                        <p:tgtEl>
                                          <p:spTgt spid="7">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7">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7">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7">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p:cTn id="43" dur="2000" fill="hold"/>
                                        <p:tgtEl>
                                          <p:spTgt spid="7">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7">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7">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7">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 calcmode="lin" valueType="num">
                                      <p:cBhvr>
                                        <p:cTn id="52" dur="2000" fill="hold"/>
                                        <p:tgtEl>
                                          <p:spTgt spid="7">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7">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7">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7">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7">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 calcmode="lin" valueType="num">
                                      <p:cBhvr>
                                        <p:cTn id="61" dur="2000" fill="hold"/>
                                        <p:tgtEl>
                                          <p:spTgt spid="7">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7">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7">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7">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7">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7">
                                            <p:txEl>
                                              <p:pRg st="7" end="7"/>
                                            </p:txEl>
                                          </p:spTgt>
                                        </p:tgtEl>
                                        <p:attrNameLst>
                                          <p:attrName>style.visibility</p:attrName>
                                        </p:attrNameLst>
                                      </p:cBhvr>
                                      <p:to>
                                        <p:strVal val="visible"/>
                                      </p:to>
                                    </p:set>
                                    <p:anim calcmode="lin" valueType="num">
                                      <p:cBhvr>
                                        <p:cTn id="70" dur="2000" fill="hold"/>
                                        <p:tgtEl>
                                          <p:spTgt spid="7">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7">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7">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7">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7">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anim calcmode="lin" valueType="num">
                                      <p:cBhvr>
                                        <p:cTn id="79" dur="2000" fill="hold"/>
                                        <p:tgtEl>
                                          <p:spTgt spid="7">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7">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7">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7">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7">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7">
                                            <p:txEl>
                                              <p:pRg st="9" end="9"/>
                                            </p:txEl>
                                          </p:spTgt>
                                        </p:tgtEl>
                                        <p:attrNameLst>
                                          <p:attrName>style.visibility</p:attrName>
                                        </p:attrNameLst>
                                      </p:cBhvr>
                                      <p:to>
                                        <p:strVal val="visible"/>
                                      </p:to>
                                    </p:set>
                                    <p:anim calcmode="lin" valueType="num">
                                      <p:cBhvr>
                                        <p:cTn id="88" dur="2000" fill="hold"/>
                                        <p:tgtEl>
                                          <p:spTgt spid="7">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7">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7">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7">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7">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7">
                                            <p:txEl>
                                              <p:pRg st="10" end="10"/>
                                            </p:txEl>
                                          </p:spTgt>
                                        </p:tgtEl>
                                        <p:attrNameLst>
                                          <p:attrName>style.visibility</p:attrName>
                                        </p:attrNameLst>
                                      </p:cBhvr>
                                      <p:to>
                                        <p:strVal val="visible"/>
                                      </p:to>
                                    </p:set>
                                    <p:anim calcmode="lin" valueType="num">
                                      <p:cBhvr>
                                        <p:cTn id="97" dur="2000" fill="hold"/>
                                        <p:tgtEl>
                                          <p:spTgt spid="7">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7">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7">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7">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7">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7">
                                            <p:txEl>
                                              <p:pRg st="11" end="11"/>
                                            </p:txEl>
                                          </p:spTgt>
                                        </p:tgtEl>
                                        <p:attrNameLst>
                                          <p:attrName>style.visibility</p:attrName>
                                        </p:attrNameLst>
                                      </p:cBhvr>
                                      <p:to>
                                        <p:strVal val="visible"/>
                                      </p:to>
                                    </p:set>
                                    <p:anim calcmode="lin" valueType="num">
                                      <p:cBhvr>
                                        <p:cTn id="106" dur="2000" fill="hold"/>
                                        <p:tgtEl>
                                          <p:spTgt spid="7">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7">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7">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7">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7">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7">
                                            <p:txEl>
                                              <p:pRg st="12" end="12"/>
                                            </p:txEl>
                                          </p:spTgt>
                                        </p:tgtEl>
                                        <p:attrNameLst>
                                          <p:attrName>style.visibility</p:attrName>
                                        </p:attrNameLst>
                                      </p:cBhvr>
                                      <p:to>
                                        <p:strVal val="visible"/>
                                      </p:to>
                                    </p:set>
                                    <p:anim calcmode="lin" valueType="num">
                                      <p:cBhvr>
                                        <p:cTn id="115" dur="2000" fill="hold"/>
                                        <p:tgtEl>
                                          <p:spTgt spid="7">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7">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7">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7">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7">
                                            <p:txEl>
                                              <p:pRg st="12" end="1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1" presetClass="entr" presetSubtype="0" fill="hold" grpId="0" nodeType="clickEffect">
                                  <p:stCondLst>
                                    <p:cond delay="0"/>
                                  </p:stCondLst>
                                  <p:childTnLst>
                                    <p:set>
                                      <p:cBhvr>
                                        <p:cTn id="123" dur="1" fill="hold">
                                          <p:stCondLst>
                                            <p:cond delay="0"/>
                                          </p:stCondLst>
                                        </p:cTn>
                                        <p:tgtEl>
                                          <p:spTgt spid="7">
                                            <p:txEl>
                                              <p:pRg st="13" end="13"/>
                                            </p:txEl>
                                          </p:spTgt>
                                        </p:tgtEl>
                                        <p:attrNameLst>
                                          <p:attrName>style.visibility</p:attrName>
                                        </p:attrNameLst>
                                      </p:cBhvr>
                                      <p:to>
                                        <p:strVal val="visible"/>
                                      </p:to>
                                    </p:set>
                                    <p:anim calcmode="lin" valueType="num">
                                      <p:cBhvr>
                                        <p:cTn id="124" dur="2000" fill="hold"/>
                                        <p:tgtEl>
                                          <p:spTgt spid="7">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5" dur="2000" fill="hold"/>
                                        <p:tgtEl>
                                          <p:spTgt spid="7">
                                            <p:txEl>
                                              <p:pRg st="13" end="13"/>
                                            </p:txEl>
                                          </p:spTgt>
                                        </p:tgtEl>
                                        <p:attrNameLst>
                                          <p:attrName>ppt_y</p:attrName>
                                        </p:attrNameLst>
                                      </p:cBhvr>
                                      <p:tavLst>
                                        <p:tav tm="0">
                                          <p:val>
                                            <p:strVal val="#ppt_y"/>
                                          </p:val>
                                        </p:tav>
                                        <p:tav tm="100000">
                                          <p:val>
                                            <p:strVal val="#ppt_y"/>
                                          </p:val>
                                        </p:tav>
                                      </p:tavLst>
                                    </p:anim>
                                    <p:anim calcmode="lin" valueType="num">
                                      <p:cBhvr>
                                        <p:cTn id="126" dur="2000" fill="hold"/>
                                        <p:tgtEl>
                                          <p:spTgt spid="7">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7" dur="2000" fill="hold"/>
                                        <p:tgtEl>
                                          <p:spTgt spid="7">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2000" tmFilter="0,0; .5, 1; 1, 1"/>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641349" y="1971676"/>
            <a:ext cx="10966451" cy="1818959"/>
          </a:xfrm>
        </p:spPr>
        <p:txBody>
          <a:bodyPr/>
          <a:lstStyle/>
          <a:p>
            <a:pPr lvl="1">
              <a:spcAft>
                <a:spcPts val="600"/>
              </a:spcAft>
              <a:buFont typeface="Wingdings" panose="05000000000000000000" pitchFamily="2" charset="2"/>
              <a:buChar char="§"/>
            </a:pPr>
            <a:r>
              <a:rPr lang="en-US" dirty="0" smtClean="0"/>
              <a:t>Component testing occurs with access to the code being tested and with the support of a development environment, such as unit test framework or debugging tool.</a:t>
            </a:r>
          </a:p>
          <a:p>
            <a:pPr lvl="1">
              <a:spcAft>
                <a:spcPts val="600"/>
              </a:spcAft>
              <a:buFont typeface="Wingdings" panose="05000000000000000000" pitchFamily="2" charset="2"/>
              <a:buChar char="§"/>
            </a:pPr>
            <a:r>
              <a:rPr lang="en-US" dirty="0" smtClean="0"/>
              <a:t>Component testing usually involves the programmer who wrote the code.</a:t>
            </a:r>
          </a:p>
          <a:p>
            <a:pPr lvl="1">
              <a:spcAft>
                <a:spcPts val="600"/>
              </a:spcAft>
              <a:buFont typeface="Wingdings" panose="05000000000000000000" pitchFamily="2" charset="2"/>
              <a:buChar char="§"/>
            </a:pPr>
            <a:r>
              <a:rPr lang="en-US" dirty="0" smtClean="0"/>
              <a:t>Defects are typically fixed as soon as they are found, without formally managing them.</a:t>
            </a:r>
          </a:p>
          <a:p>
            <a:pPr lvl="1">
              <a:spcAft>
                <a:spcPts val="600"/>
              </a:spcAft>
              <a:buFont typeface="Wingdings" panose="05000000000000000000" pitchFamily="2" charset="2"/>
              <a:buChar char="§"/>
            </a:pPr>
            <a:r>
              <a:rPr lang="en-US" dirty="0" smtClean="0"/>
              <a:t>One approach to component testing is to prepare and automate test cases before coding. This is called first-test / test-driven development.</a:t>
            </a:r>
            <a:endParaRPr lang="en-US" dirty="0"/>
          </a:p>
        </p:txBody>
      </p:sp>
      <p:sp>
        <p:nvSpPr>
          <p:cNvPr id="4" name="Footer Placeholder 3"/>
          <p:cNvSpPr>
            <a:spLocks noGrp="1"/>
          </p:cNvSpPr>
          <p:nvPr>
            <p:ph type="ftr" sz="quarter" idx="11"/>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28480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LS PPT Template_Shashank">
  <a:themeElements>
    <a:clrScheme name="TechMahindra">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ILT Training Font Tech Mahindra">
      <a:majorFont>
        <a:latin typeface="Aril"/>
        <a:ea typeface=""/>
        <a:cs typeface=""/>
      </a:majorFont>
      <a:minorFont>
        <a:latin typeface="Ari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Technical Papers</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B753E0E9-BBAC-4E77-B03C-F4757A7347B6}">
  <ds:schemaRefs>
    <ds:schemaRef ds:uri="http://schemas.microsoft.com/sharepoint/v3"/>
    <ds:schemaRef ds:uri="http://purl.org/dc/terms/"/>
    <ds:schemaRef ds:uri="b6ae8028-3361-4878-ad09-deb2e128b95c"/>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fcfb129d-2c4d-4bcd-afb5-a92980dfa96d"/>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TLS Template_widescreen</Template>
  <TotalTime>0</TotalTime>
  <Words>3203</Words>
  <Application>Microsoft Office PowerPoint</Application>
  <PresentationFormat>Widescreen</PresentationFormat>
  <Paragraphs>373</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Adobe Gothic Std B</vt:lpstr>
      <vt:lpstr>Arial</vt:lpstr>
      <vt:lpstr>Aril</vt:lpstr>
      <vt:lpstr>Calibri</vt:lpstr>
      <vt:lpstr>Courier New</vt:lpstr>
      <vt:lpstr>Wingdings</vt:lpstr>
      <vt:lpstr>TLS PPT Template_Shashank</vt:lpstr>
      <vt:lpstr>Software Engineering   </vt:lpstr>
      <vt:lpstr>Course objectives</vt:lpstr>
      <vt:lpstr>Test Management Concepts</vt:lpstr>
      <vt:lpstr>Testing in SDLC</vt:lpstr>
      <vt:lpstr>Contd..</vt:lpstr>
      <vt:lpstr>Test Levels</vt:lpstr>
      <vt:lpstr>Test Levels</vt:lpstr>
      <vt:lpstr>Component Testing</vt:lpstr>
      <vt:lpstr>Contd..</vt:lpstr>
      <vt:lpstr>Integration Testing</vt:lpstr>
      <vt:lpstr>Contd..</vt:lpstr>
      <vt:lpstr>System Testing</vt:lpstr>
      <vt:lpstr>User Acceptance Testing</vt:lpstr>
      <vt:lpstr>Contd..</vt:lpstr>
      <vt:lpstr>Contd..(Typical forms of Acceptance Testing)</vt:lpstr>
      <vt:lpstr>Test Types</vt:lpstr>
      <vt:lpstr>Learning Objectives</vt:lpstr>
      <vt:lpstr>Black-box Testing</vt:lpstr>
      <vt:lpstr>White-box Testing</vt:lpstr>
      <vt:lpstr>Testing related to changes</vt:lpstr>
      <vt:lpstr>Smoke and Sanity Testing</vt:lpstr>
      <vt:lpstr>Contd..</vt:lpstr>
      <vt:lpstr>Contd..</vt:lpstr>
      <vt:lpstr>Introduction to Test Plan</vt:lpstr>
      <vt:lpstr>Test Planning Activities</vt:lpstr>
      <vt:lpstr>Entry Criteria &amp; Exit Criteria</vt:lpstr>
      <vt:lpstr>Defect / Bug Life Cycle</vt:lpstr>
      <vt:lpstr>BUG Life Cycle</vt:lpstr>
      <vt:lpstr>Bug Status</vt:lpstr>
      <vt:lpstr>Contd..</vt:lpstr>
      <vt:lpstr>Severity of Defect</vt:lpstr>
      <vt:lpstr>Contd..</vt:lpstr>
      <vt:lpstr>Priority of Defect</vt:lpstr>
      <vt:lpstr>Contd..</vt:lpstr>
      <vt:lpstr>Example</vt:lpstr>
      <vt:lpstr>Test cases writing for user stories</vt:lpstr>
      <vt:lpstr>Thank you Prakash.LNS@TechMahindra.com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Testing_Skill_Road Map</dc:title>
  <dc:creator/>
  <cp:keywords>Tech Mahindra Powerpoint Template</cp:keywords>
  <cp:lastModifiedBy/>
  <cp:revision>1</cp:revision>
  <dcterms:created xsi:type="dcterms:W3CDTF">2013-06-26T11:14:56Z</dcterms:created>
  <dcterms:modified xsi:type="dcterms:W3CDTF">2016-06-29T09:08:30Z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