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3"/>
  </p:notesMasterIdLst>
  <p:handoutMasterIdLst>
    <p:handoutMasterId r:id="rId34"/>
  </p:handoutMasterIdLst>
  <p:sldIdLst>
    <p:sldId id="463" r:id="rId5"/>
    <p:sldId id="476" r:id="rId6"/>
    <p:sldId id="590" r:id="rId7"/>
    <p:sldId id="591" r:id="rId8"/>
    <p:sldId id="592" r:id="rId9"/>
    <p:sldId id="593" r:id="rId10"/>
    <p:sldId id="594" r:id="rId11"/>
    <p:sldId id="595" r:id="rId12"/>
    <p:sldId id="596" r:id="rId13"/>
    <p:sldId id="597" r:id="rId14"/>
    <p:sldId id="598" r:id="rId15"/>
    <p:sldId id="599" r:id="rId16"/>
    <p:sldId id="600" r:id="rId17"/>
    <p:sldId id="601" r:id="rId18"/>
    <p:sldId id="602" r:id="rId19"/>
    <p:sldId id="603" r:id="rId20"/>
    <p:sldId id="604" r:id="rId21"/>
    <p:sldId id="605" r:id="rId22"/>
    <p:sldId id="606" r:id="rId23"/>
    <p:sldId id="608" r:id="rId24"/>
    <p:sldId id="609" r:id="rId25"/>
    <p:sldId id="610" r:id="rId26"/>
    <p:sldId id="611" r:id="rId27"/>
    <p:sldId id="612" r:id="rId28"/>
    <p:sldId id="613" r:id="rId29"/>
    <p:sldId id="614" r:id="rId30"/>
    <p:sldId id="576" r:id="rId31"/>
    <p:sldId id="55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86" d="100"/>
          <a:sy n="86" d="100"/>
        </p:scale>
        <p:origin x="234" y="84"/>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A7322-F94D-4B9A-A8F2-AEF5D02070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B976EC01-4D1A-4E9F-9815-CD1A735DB415}">
      <dgm:prSet phldrT="[Text]" custT="1"/>
      <dgm:spPr/>
      <dgm:t>
        <a:bodyPr/>
        <a:lstStyle/>
        <a:p>
          <a:r>
            <a:rPr lang="en-IN" sz="2000" dirty="0" smtClean="0"/>
            <a:t>Maintain history of every version of everything</a:t>
          </a:r>
          <a:endParaRPr lang="en-IN" sz="2000" dirty="0"/>
        </a:p>
      </dgm:t>
    </dgm:pt>
    <dgm:pt modelId="{F306C34D-7B68-478A-8BD0-6D6458C3D92C}" type="sibTrans" cxnId="{BF4F3EB4-45D8-4468-BE7D-6401D810F984}">
      <dgm:prSet/>
      <dgm:spPr/>
      <dgm:t>
        <a:bodyPr/>
        <a:lstStyle/>
        <a:p>
          <a:endParaRPr lang="en-IN"/>
        </a:p>
      </dgm:t>
    </dgm:pt>
    <dgm:pt modelId="{76046E1B-5E1C-4B2D-B117-308438B41FFB}" type="parTrans" cxnId="{BF4F3EB4-45D8-4468-BE7D-6401D810F984}">
      <dgm:prSet/>
      <dgm:spPr/>
      <dgm:t>
        <a:bodyPr/>
        <a:lstStyle/>
        <a:p>
          <a:endParaRPr lang="en-IN"/>
        </a:p>
      </dgm:t>
    </dgm:pt>
    <dgm:pt modelId="{59229E00-7A96-45FE-8718-043D73CF684A}">
      <dgm:prSet phldrT="[Text]" custT="1"/>
      <dgm:spPr/>
      <dgm:t>
        <a:bodyPr/>
        <a:lstStyle/>
        <a:p>
          <a:r>
            <a:rPr lang="en-IN" sz="2000" dirty="0" smtClean="0"/>
            <a:t>Do not overwrite each other’s changes</a:t>
          </a:r>
          <a:endParaRPr lang="en-IN" sz="2000" dirty="0"/>
        </a:p>
      </dgm:t>
    </dgm:pt>
    <dgm:pt modelId="{88828864-8459-4B53-BFA7-9BA272819AD7}" type="sibTrans" cxnId="{4D3CEAA6-C7A8-400A-B270-35641FF1CDE5}">
      <dgm:prSet/>
      <dgm:spPr/>
      <dgm:t>
        <a:bodyPr/>
        <a:lstStyle/>
        <a:p>
          <a:endParaRPr lang="en-IN"/>
        </a:p>
      </dgm:t>
    </dgm:pt>
    <dgm:pt modelId="{EBAA54B8-0AC0-4833-BDD7-3260FBE08235}" type="parTrans" cxnId="{4D3CEAA6-C7A8-400A-B270-35641FF1CDE5}">
      <dgm:prSet/>
      <dgm:spPr/>
      <dgm:t>
        <a:bodyPr/>
        <a:lstStyle/>
        <a:p>
          <a:endParaRPr lang="en-IN"/>
        </a:p>
      </dgm:t>
    </dgm:pt>
    <dgm:pt modelId="{8FECF25E-147A-499F-9584-DD6087BD33AC}">
      <dgm:prSet phldrT="[Text]" custT="1"/>
      <dgm:spPr/>
      <dgm:t>
        <a:bodyPr/>
        <a:lstStyle/>
        <a:p>
          <a:r>
            <a:rPr lang="en-IN" sz="2000" dirty="0" smtClean="0"/>
            <a:t>Allow developers to work simultaneously</a:t>
          </a:r>
          <a:endParaRPr lang="en-IN" sz="2000" dirty="0"/>
        </a:p>
      </dgm:t>
    </dgm:pt>
    <dgm:pt modelId="{67A82DC5-889B-437B-8F12-EA7B32648B08}" type="sibTrans" cxnId="{32DDB818-330B-4047-BCED-84310E111972}">
      <dgm:prSet/>
      <dgm:spPr/>
      <dgm:t>
        <a:bodyPr/>
        <a:lstStyle/>
        <a:p>
          <a:endParaRPr lang="en-IN"/>
        </a:p>
      </dgm:t>
    </dgm:pt>
    <dgm:pt modelId="{ADE8407C-08E4-46F1-94E4-569B0F8527F4}" type="parTrans" cxnId="{32DDB818-330B-4047-BCED-84310E111972}">
      <dgm:prSet/>
      <dgm:spPr/>
      <dgm:t>
        <a:bodyPr/>
        <a:lstStyle/>
        <a:p>
          <a:endParaRPr lang="en-IN"/>
        </a:p>
      </dgm:t>
    </dgm:pt>
    <dgm:pt modelId="{2789D796-A895-4614-BFCE-583FA72386E5}" type="pres">
      <dgm:prSet presAssocID="{A70A7322-F94D-4B9A-A8F2-AEF5D02070E9}" presName="Name0" presStyleCnt="0">
        <dgm:presLayoutVars>
          <dgm:chMax val="7"/>
          <dgm:chPref val="7"/>
          <dgm:dir/>
        </dgm:presLayoutVars>
      </dgm:prSet>
      <dgm:spPr/>
      <dgm:t>
        <a:bodyPr/>
        <a:lstStyle/>
        <a:p>
          <a:endParaRPr lang="en-IN"/>
        </a:p>
      </dgm:t>
    </dgm:pt>
    <dgm:pt modelId="{10C323B3-ECE5-40FE-AE98-CA9A2653B883}" type="pres">
      <dgm:prSet presAssocID="{A70A7322-F94D-4B9A-A8F2-AEF5D02070E9}" presName="Name1" presStyleCnt="0"/>
      <dgm:spPr/>
    </dgm:pt>
    <dgm:pt modelId="{E6F4BB89-5E51-48A2-BF49-F42C36F579FF}" type="pres">
      <dgm:prSet presAssocID="{A70A7322-F94D-4B9A-A8F2-AEF5D02070E9}" presName="cycle" presStyleCnt="0"/>
      <dgm:spPr/>
    </dgm:pt>
    <dgm:pt modelId="{1D9BD1A7-1307-4BAE-A8AD-DC080C3351B3}" type="pres">
      <dgm:prSet presAssocID="{A70A7322-F94D-4B9A-A8F2-AEF5D02070E9}" presName="srcNode" presStyleLbl="node1" presStyleIdx="0" presStyleCnt="3"/>
      <dgm:spPr/>
    </dgm:pt>
    <dgm:pt modelId="{D772C861-C918-4DE1-AADC-CA83AE105583}" type="pres">
      <dgm:prSet presAssocID="{A70A7322-F94D-4B9A-A8F2-AEF5D02070E9}" presName="conn" presStyleLbl="parChTrans1D2" presStyleIdx="0" presStyleCnt="1"/>
      <dgm:spPr/>
      <dgm:t>
        <a:bodyPr/>
        <a:lstStyle/>
        <a:p>
          <a:endParaRPr lang="en-IN"/>
        </a:p>
      </dgm:t>
    </dgm:pt>
    <dgm:pt modelId="{4820C382-B384-491C-98C5-2285BDC4C9C3}" type="pres">
      <dgm:prSet presAssocID="{A70A7322-F94D-4B9A-A8F2-AEF5D02070E9}" presName="extraNode" presStyleLbl="node1" presStyleIdx="0" presStyleCnt="3"/>
      <dgm:spPr/>
    </dgm:pt>
    <dgm:pt modelId="{5C1CACF2-0BFD-4772-9264-1AFE3438E2C1}" type="pres">
      <dgm:prSet presAssocID="{A70A7322-F94D-4B9A-A8F2-AEF5D02070E9}" presName="dstNode" presStyleLbl="node1" presStyleIdx="0" presStyleCnt="3"/>
      <dgm:spPr/>
    </dgm:pt>
    <dgm:pt modelId="{119CC59A-32C4-4334-AA37-A14A2C8682E9}" type="pres">
      <dgm:prSet presAssocID="{8FECF25E-147A-499F-9584-DD6087BD33AC}" presName="text_1" presStyleLbl="node1" presStyleIdx="0" presStyleCnt="3">
        <dgm:presLayoutVars>
          <dgm:bulletEnabled val="1"/>
        </dgm:presLayoutVars>
      </dgm:prSet>
      <dgm:spPr/>
      <dgm:t>
        <a:bodyPr/>
        <a:lstStyle/>
        <a:p>
          <a:endParaRPr lang="en-IN"/>
        </a:p>
      </dgm:t>
    </dgm:pt>
    <dgm:pt modelId="{44CBE324-09AB-4388-B983-7D591495F147}" type="pres">
      <dgm:prSet presAssocID="{8FECF25E-147A-499F-9584-DD6087BD33AC}" presName="accent_1" presStyleCnt="0"/>
      <dgm:spPr/>
    </dgm:pt>
    <dgm:pt modelId="{52CCCDD1-C64E-48CD-885D-EF587E0A2EAD}" type="pres">
      <dgm:prSet presAssocID="{8FECF25E-147A-499F-9584-DD6087BD33AC}" presName="accentRepeatNode" presStyleLbl="solidFgAcc1" presStyleIdx="0" presStyleCnt="3"/>
      <dgm:spPr/>
    </dgm:pt>
    <dgm:pt modelId="{4F949DDB-7261-4455-A192-E65518439FA5}" type="pres">
      <dgm:prSet presAssocID="{59229E00-7A96-45FE-8718-043D73CF684A}" presName="text_2" presStyleLbl="node1" presStyleIdx="1" presStyleCnt="3">
        <dgm:presLayoutVars>
          <dgm:bulletEnabled val="1"/>
        </dgm:presLayoutVars>
      </dgm:prSet>
      <dgm:spPr/>
      <dgm:t>
        <a:bodyPr/>
        <a:lstStyle/>
        <a:p>
          <a:endParaRPr lang="en-IN"/>
        </a:p>
      </dgm:t>
    </dgm:pt>
    <dgm:pt modelId="{EDCAF012-836E-4661-B6F3-86B31A811378}" type="pres">
      <dgm:prSet presAssocID="{59229E00-7A96-45FE-8718-043D73CF684A}" presName="accent_2" presStyleCnt="0"/>
      <dgm:spPr/>
    </dgm:pt>
    <dgm:pt modelId="{3189405F-68B1-4F5E-B285-80AC099582C1}" type="pres">
      <dgm:prSet presAssocID="{59229E00-7A96-45FE-8718-043D73CF684A}" presName="accentRepeatNode" presStyleLbl="solidFgAcc1" presStyleIdx="1" presStyleCnt="3"/>
      <dgm:spPr/>
    </dgm:pt>
    <dgm:pt modelId="{9396AC6C-3162-487A-AB8C-9D9E74F0CC43}" type="pres">
      <dgm:prSet presAssocID="{B976EC01-4D1A-4E9F-9815-CD1A735DB415}" presName="text_3" presStyleLbl="node1" presStyleIdx="2" presStyleCnt="3">
        <dgm:presLayoutVars>
          <dgm:bulletEnabled val="1"/>
        </dgm:presLayoutVars>
      </dgm:prSet>
      <dgm:spPr/>
      <dgm:t>
        <a:bodyPr/>
        <a:lstStyle/>
        <a:p>
          <a:endParaRPr lang="en-IN"/>
        </a:p>
      </dgm:t>
    </dgm:pt>
    <dgm:pt modelId="{51AC7442-678D-4212-BEE7-506F426FD203}" type="pres">
      <dgm:prSet presAssocID="{B976EC01-4D1A-4E9F-9815-CD1A735DB415}" presName="accent_3" presStyleCnt="0"/>
      <dgm:spPr/>
    </dgm:pt>
    <dgm:pt modelId="{7CDA2184-7890-4618-8FF1-C479B7572697}" type="pres">
      <dgm:prSet presAssocID="{B976EC01-4D1A-4E9F-9815-CD1A735DB415}" presName="accentRepeatNode" presStyleLbl="solidFgAcc1" presStyleIdx="2" presStyleCnt="3"/>
      <dgm:spPr/>
    </dgm:pt>
  </dgm:ptLst>
  <dgm:cxnLst>
    <dgm:cxn modelId="{CEC59D3B-249D-4E97-8379-B990A89ADE92}" type="presOf" srcId="{B976EC01-4D1A-4E9F-9815-CD1A735DB415}" destId="{9396AC6C-3162-487A-AB8C-9D9E74F0CC43}" srcOrd="0" destOrd="0" presId="urn:microsoft.com/office/officeart/2008/layout/VerticalCurvedList"/>
    <dgm:cxn modelId="{BF4F3EB4-45D8-4468-BE7D-6401D810F984}" srcId="{A70A7322-F94D-4B9A-A8F2-AEF5D02070E9}" destId="{B976EC01-4D1A-4E9F-9815-CD1A735DB415}" srcOrd="2" destOrd="0" parTransId="{76046E1B-5E1C-4B2D-B117-308438B41FFB}" sibTransId="{F306C34D-7B68-478A-8BD0-6D6458C3D92C}"/>
    <dgm:cxn modelId="{4D3CEAA6-C7A8-400A-B270-35641FF1CDE5}" srcId="{A70A7322-F94D-4B9A-A8F2-AEF5D02070E9}" destId="{59229E00-7A96-45FE-8718-043D73CF684A}" srcOrd="1" destOrd="0" parTransId="{EBAA54B8-0AC0-4833-BDD7-3260FBE08235}" sibTransId="{88828864-8459-4B53-BFA7-9BA272819AD7}"/>
    <dgm:cxn modelId="{32DDB818-330B-4047-BCED-84310E111972}" srcId="{A70A7322-F94D-4B9A-A8F2-AEF5D02070E9}" destId="{8FECF25E-147A-499F-9584-DD6087BD33AC}" srcOrd="0" destOrd="0" parTransId="{ADE8407C-08E4-46F1-94E4-569B0F8527F4}" sibTransId="{67A82DC5-889B-437B-8F12-EA7B32648B08}"/>
    <dgm:cxn modelId="{B3C370CC-8AC6-4785-A229-4FFE3F13CACE}" type="presOf" srcId="{59229E00-7A96-45FE-8718-043D73CF684A}" destId="{4F949DDB-7261-4455-A192-E65518439FA5}" srcOrd="0" destOrd="0" presId="urn:microsoft.com/office/officeart/2008/layout/VerticalCurvedList"/>
    <dgm:cxn modelId="{5C63A4E7-B151-41BB-B562-EF9857CEAAB9}" type="presOf" srcId="{A70A7322-F94D-4B9A-A8F2-AEF5D02070E9}" destId="{2789D796-A895-4614-BFCE-583FA72386E5}" srcOrd="0" destOrd="0" presId="urn:microsoft.com/office/officeart/2008/layout/VerticalCurvedList"/>
    <dgm:cxn modelId="{F0D60CDF-E700-423D-BF99-6B379C90D2B2}" type="presOf" srcId="{67A82DC5-889B-437B-8F12-EA7B32648B08}" destId="{D772C861-C918-4DE1-AADC-CA83AE105583}" srcOrd="0" destOrd="0" presId="urn:microsoft.com/office/officeart/2008/layout/VerticalCurvedList"/>
    <dgm:cxn modelId="{81BD79A9-5039-4AA0-8F8F-7F63C9C6E4E5}" type="presOf" srcId="{8FECF25E-147A-499F-9584-DD6087BD33AC}" destId="{119CC59A-32C4-4334-AA37-A14A2C8682E9}" srcOrd="0" destOrd="0" presId="urn:microsoft.com/office/officeart/2008/layout/VerticalCurvedList"/>
    <dgm:cxn modelId="{1E4DF722-7CEE-4947-AC7C-B4C30A79223A}" type="presParOf" srcId="{2789D796-A895-4614-BFCE-583FA72386E5}" destId="{10C323B3-ECE5-40FE-AE98-CA9A2653B883}" srcOrd="0" destOrd="0" presId="urn:microsoft.com/office/officeart/2008/layout/VerticalCurvedList"/>
    <dgm:cxn modelId="{80EC7E66-AD04-4375-B101-AEFF4A12AD6B}" type="presParOf" srcId="{10C323B3-ECE5-40FE-AE98-CA9A2653B883}" destId="{E6F4BB89-5E51-48A2-BF49-F42C36F579FF}" srcOrd="0" destOrd="0" presId="urn:microsoft.com/office/officeart/2008/layout/VerticalCurvedList"/>
    <dgm:cxn modelId="{671151E2-D4CE-4D00-9300-A7C4E3D5EEDD}" type="presParOf" srcId="{E6F4BB89-5E51-48A2-BF49-F42C36F579FF}" destId="{1D9BD1A7-1307-4BAE-A8AD-DC080C3351B3}" srcOrd="0" destOrd="0" presId="urn:microsoft.com/office/officeart/2008/layout/VerticalCurvedList"/>
    <dgm:cxn modelId="{05D7D0E2-7908-4011-93AD-CE538C5D183A}" type="presParOf" srcId="{E6F4BB89-5E51-48A2-BF49-F42C36F579FF}" destId="{D772C861-C918-4DE1-AADC-CA83AE105583}" srcOrd="1" destOrd="0" presId="urn:microsoft.com/office/officeart/2008/layout/VerticalCurvedList"/>
    <dgm:cxn modelId="{BD4891B5-52D6-4CB3-99B9-58851542BC6B}" type="presParOf" srcId="{E6F4BB89-5E51-48A2-BF49-F42C36F579FF}" destId="{4820C382-B384-491C-98C5-2285BDC4C9C3}" srcOrd="2" destOrd="0" presId="urn:microsoft.com/office/officeart/2008/layout/VerticalCurvedList"/>
    <dgm:cxn modelId="{B4A450DA-088C-4F8C-80E4-C18D16EE0243}" type="presParOf" srcId="{E6F4BB89-5E51-48A2-BF49-F42C36F579FF}" destId="{5C1CACF2-0BFD-4772-9264-1AFE3438E2C1}" srcOrd="3" destOrd="0" presId="urn:microsoft.com/office/officeart/2008/layout/VerticalCurvedList"/>
    <dgm:cxn modelId="{57FFF3DE-28B2-442B-BBC2-743C30EE0BD0}" type="presParOf" srcId="{10C323B3-ECE5-40FE-AE98-CA9A2653B883}" destId="{119CC59A-32C4-4334-AA37-A14A2C8682E9}" srcOrd="1" destOrd="0" presId="urn:microsoft.com/office/officeart/2008/layout/VerticalCurvedList"/>
    <dgm:cxn modelId="{93771A85-22DE-4BA9-9634-12C22DFA12C1}" type="presParOf" srcId="{10C323B3-ECE5-40FE-AE98-CA9A2653B883}" destId="{44CBE324-09AB-4388-B983-7D591495F147}" srcOrd="2" destOrd="0" presId="urn:microsoft.com/office/officeart/2008/layout/VerticalCurvedList"/>
    <dgm:cxn modelId="{62A02484-B008-4BF3-BBC2-CC0BFC78E913}" type="presParOf" srcId="{44CBE324-09AB-4388-B983-7D591495F147}" destId="{52CCCDD1-C64E-48CD-885D-EF587E0A2EAD}" srcOrd="0" destOrd="0" presId="urn:microsoft.com/office/officeart/2008/layout/VerticalCurvedList"/>
    <dgm:cxn modelId="{782768E4-CCF8-4CC5-8079-8B7C30794F57}" type="presParOf" srcId="{10C323B3-ECE5-40FE-AE98-CA9A2653B883}" destId="{4F949DDB-7261-4455-A192-E65518439FA5}" srcOrd="3" destOrd="0" presId="urn:microsoft.com/office/officeart/2008/layout/VerticalCurvedList"/>
    <dgm:cxn modelId="{423ADAAA-4CBC-42B2-B787-676966D8617E}" type="presParOf" srcId="{10C323B3-ECE5-40FE-AE98-CA9A2653B883}" destId="{EDCAF012-836E-4661-B6F3-86B31A811378}" srcOrd="4" destOrd="0" presId="urn:microsoft.com/office/officeart/2008/layout/VerticalCurvedList"/>
    <dgm:cxn modelId="{2E2DEA8D-C458-4469-957C-32BFB9186767}" type="presParOf" srcId="{EDCAF012-836E-4661-B6F3-86B31A811378}" destId="{3189405F-68B1-4F5E-B285-80AC099582C1}" srcOrd="0" destOrd="0" presId="urn:microsoft.com/office/officeart/2008/layout/VerticalCurvedList"/>
    <dgm:cxn modelId="{012F49A9-92AD-484F-9D3A-C5CD94B3639F}" type="presParOf" srcId="{10C323B3-ECE5-40FE-AE98-CA9A2653B883}" destId="{9396AC6C-3162-487A-AB8C-9D9E74F0CC43}" srcOrd="5" destOrd="0" presId="urn:microsoft.com/office/officeart/2008/layout/VerticalCurvedList"/>
    <dgm:cxn modelId="{4E80B103-A5DA-4EB7-AF7B-64E716DC630E}" type="presParOf" srcId="{10C323B3-ECE5-40FE-AE98-CA9A2653B883}" destId="{51AC7442-678D-4212-BEE7-506F426FD203}" srcOrd="6" destOrd="0" presId="urn:microsoft.com/office/officeart/2008/layout/VerticalCurvedList"/>
    <dgm:cxn modelId="{C4515124-AB5C-491F-8AB3-A20073C174E1}" type="presParOf" srcId="{51AC7442-678D-4212-BEE7-506F426FD203}" destId="{7CDA2184-7890-4618-8FF1-C479B75726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ABAF08-248C-46AB-AABE-6AAEBB4BD764}" type="doc">
      <dgm:prSet loTypeId="urn:microsoft.com/office/officeart/2008/layout/HalfCircleOrganizationChart" loCatId="hierarchy" qsTypeId="urn:microsoft.com/office/officeart/2005/8/quickstyle/3d4" qsCatId="3D" csTypeId="urn:microsoft.com/office/officeart/2005/8/colors/accent1_1" csCatId="accent1" phldr="1"/>
      <dgm:spPr/>
      <dgm:t>
        <a:bodyPr/>
        <a:lstStyle/>
        <a:p>
          <a:endParaRPr lang="en-IN"/>
        </a:p>
      </dgm:t>
    </dgm:pt>
    <dgm:pt modelId="{67ED0D12-0719-4A0C-AF50-5806362E57E8}">
      <dgm:prSet phldrT="[Text]" custT="1"/>
      <dgm:spPr/>
      <dgm:t>
        <a:bodyPr/>
        <a:lstStyle/>
        <a:p>
          <a:r>
            <a:rPr lang="en-US" sz="2400" b="1" dirty="0" smtClean="0"/>
            <a:t>Version Control System </a:t>
          </a:r>
          <a:endParaRPr lang="en-IN" sz="2400" b="1" dirty="0"/>
        </a:p>
      </dgm:t>
    </dgm:pt>
    <dgm:pt modelId="{758E42B5-1E5B-49E2-8383-7C5189EF98EB}" type="parTrans" cxnId="{A0BE2882-4770-499B-AA2C-3D9FC66B10DC}">
      <dgm:prSet/>
      <dgm:spPr/>
      <dgm:t>
        <a:bodyPr/>
        <a:lstStyle/>
        <a:p>
          <a:endParaRPr lang="en-IN"/>
        </a:p>
      </dgm:t>
    </dgm:pt>
    <dgm:pt modelId="{079A2394-34A1-4295-AC3D-6606C2F98120}" type="sibTrans" cxnId="{A0BE2882-4770-499B-AA2C-3D9FC66B10DC}">
      <dgm:prSet/>
      <dgm:spPr/>
      <dgm:t>
        <a:bodyPr/>
        <a:lstStyle/>
        <a:p>
          <a:endParaRPr lang="en-IN"/>
        </a:p>
      </dgm:t>
    </dgm:pt>
    <dgm:pt modelId="{22D123AE-0ACF-4A34-ADDD-206BD851C21C}">
      <dgm:prSet phldrT="[Text]"/>
      <dgm:spPr/>
      <dgm:t>
        <a:bodyPr/>
        <a:lstStyle/>
        <a:p>
          <a:r>
            <a:rPr lang="en-IN" b="1" smtClean="0"/>
            <a:t>Centralized Version Control System (CVCS)</a:t>
          </a:r>
          <a:endParaRPr lang="en-IN" b="1" dirty="0"/>
        </a:p>
      </dgm:t>
    </dgm:pt>
    <dgm:pt modelId="{6FAEA50A-6028-450F-9D94-50A6B26B321F}" type="parTrans" cxnId="{B2C087BF-83A4-4A0B-AE1C-FFCE0CB29AEB}">
      <dgm:prSet/>
      <dgm:spPr/>
      <dgm:t>
        <a:bodyPr/>
        <a:lstStyle/>
        <a:p>
          <a:endParaRPr lang="en-IN"/>
        </a:p>
      </dgm:t>
    </dgm:pt>
    <dgm:pt modelId="{151DCEE1-95D0-441B-9C98-8D10B1302392}" type="sibTrans" cxnId="{B2C087BF-83A4-4A0B-AE1C-FFCE0CB29AEB}">
      <dgm:prSet/>
      <dgm:spPr/>
      <dgm:t>
        <a:bodyPr/>
        <a:lstStyle/>
        <a:p>
          <a:endParaRPr lang="en-IN"/>
        </a:p>
      </dgm:t>
    </dgm:pt>
    <dgm:pt modelId="{88530BEC-E35E-4607-AADC-67AB42CEA367}">
      <dgm:prSet phldrT="[Text]"/>
      <dgm:spPr/>
      <dgm:t>
        <a:bodyPr/>
        <a:lstStyle/>
        <a:p>
          <a:r>
            <a:rPr lang="en-IN" b="1" smtClean="0"/>
            <a:t>Distributed/Decentralized Version Control System (DVCS)</a:t>
          </a:r>
          <a:endParaRPr lang="en-IN" b="1" dirty="0"/>
        </a:p>
      </dgm:t>
    </dgm:pt>
    <dgm:pt modelId="{DB7F91FE-A01E-4AA6-B7E0-B0C55344C19D}" type="parTrans" cxnId="{CE3A5328-16AD-48BD-8E1C-5FF52D69F1EF}">
      <dgm:prSet/>
      <dgm:spPr/>
      <dgm:t>
        <a:bodyPr/>
        <a:lstStyle/>
        <a:p>
          <a:endParaRPr lang="en-IN"/>
        </a:p>
      </dgm:t>
    </dgm:pt>
    <dgm:pt modelId="{8699FADE-4D98-4E1F-8E47-4BF5C0B6BE54}" type="sibTrans" cxnId="{CE3A5328-16AD-48BD-8E1C-5FF52D69F1EF}">
      <dgm:prSet/>
      <dgm:spPr/>
      <dgm:t>
        <a:bodyPr/>
        <a:lstStyle/>
        <a:p>
          <a:endParaRPr lang="en-IN"/>
        </a:p>
      </dgm:t>
    </dgm:pt>
    <dgm:pt modelId="{FEB33B44-9F17-435B-8063-DA0B6F031D6A}" type="pres">
      <dgm:prSet presAssocID="{ACABAF08-248C-46AB-AABE-6AAEBB4BD764}" presName="Name0" presStyleCnt="0">
        <dgm:presLayoutVars>
          <dgm:orgChart val="1"/>
          <dgm:chPref val="1"/>
          <dgm:dir/>
          <dgm:animOne val="branch"/>
          <dgm:animLvl val="lvl"/>
          <dgm:resizeHandles/>
        </dgm:presLayoutVars>
      </dgm:prSet>
      <dgm:spPr/>
      <dgm:t>
        <a:bodyPr/>
        <a:lstStyle/>
        <a:p>
          <a:endParaRPr lang="en-IN"/>
        </a:p>
      </dgm:t>
    </dgm:pt>
    <dgm:pt modelId="{3A058815-1A88-490A-BF8B-0DEBC022F799}" type="pres">
      <dgm:prSet presAssocID="{67ED0D12-0719-4A0C-AF50-5806362E57E8}" presName="hierRoot1" presStyleCnt="0">
        <dgm:presLayoutVars>
          <dgm:hierBranch val="init"/>
        </dgm:presLayoutVars>
      </dgm:prSet>
      <dgm:spPr/>
    </dgm:pt>
    <dgm:pt modelId="{EEEB3AA7-4F01-4A4B-8B8C-787EBCEAB2DE}" type="pres">
      <dgm:prSet presAssocID="{67ED0D12-0719-4A0C-AF50-5806362E57E8}" presName="rootComposite1" presStyleCnt="0"/>
      <dgm:spPr/>
    </dgm:pt>
    <dgm:pt modelId="{DB64E4FF-617A-4441-A37D-B446D201B936}" type="pres">
      <dgm:prSet presAssocID="{67ED0D12-0719-4A0C-AF50-5806362E57E8}" presName="rootText1" presStyleLbl="alignAcc1" presStyleIdx="0" presStyleCnt="0">
        <dgm:presLayoutVars>
          <dgm:chPref val="3"/>
        </dgm:presLayoutVars>
      </dgm:prSet>
      <dgm:spPr/>
      <dgm:t>
        <a:bodyPr/>
        <a:lstStyle/>
        <a:p>
          <a:endParaRPr lang="en-IN"/>
        </a:p>
      </dgm:t>
    </dgm:pt>
    <dgm:pt modelId="{ED2F2EF6-2990-4F3F-94ED-3A224D995DBE}" type="pres">
      <dgm:prSet presAssocID="{67ED0D12-0719-4A0C-AF50-5806362E57E8}" presName="topArc1" presStyleLbl="parChTrans1D1" presStyleIdx="0" presStyleCnt="6"/>
      <dgm:spPr/>
    </dgm:pt>
    <dgm:pt modelId="{88058D2D-EC83-4565-A95D-B83D1370DDA7}" type="pres">
      <dgm:prSet presAssocID="{67ED0D12-0719-4A0C-AF50-5806362E57E8}" presName="bottomArc1" presStyleLbl="parChTrans1D1" presStyleIdx="1" presStyleCnt="6"/>
      <dgm:spPr/>
    </dgm:pt>
    <dgm:pt modelId="{80462B29-D3D4-4C88-B264-F3675D50CBCD}" type="pres">
      <dgm:prSet presAssocID="{67ED0D12-0719-4A0C-AF50-5806362E57E8}" presName="topConnNode1" presStyleLbl="node1" presStyleIdx="0" presStyleCnt="0"/>
      <dgm:spPr/>
      <dgm:t>
        <a:bodyPr/>
        <a:lstStyle/>
        <a:p>
          <a:endParaRPr lang="en-IN"/>
        </a:p>
      </dgm:t>
    </dgm:pt>
    <dgm:pt modelId="{E06132D6-EBC2-4DB3-ACDF-E2B6261B863A}" type="pres">
      <dgm:prSet presAssocID="{67ED0D12-0719-4A0C-AF50-5806362E57E8}" presName="hierChild2" presStyleCnt="0"/>
      <dgm:spPr/>
    </dgm:pt>
    <dgm:pt modelId="{6B882292-B042-4515-8478-DBBE45621918}" type="pres">
      <dgm:prSet presAssocID="{6FAEA50A-6028-450F-9D94-50A6B26B321F}" presName="Name28" presStyleLbl="parChTrans1D2" presStyleIdx="0" presStyleCnt="2"/>
      <dgm:spPr/>
      <dgm:t>
        <a:bodyPr/>
        <a:lstStyle/>
        <a:p>
          <a:endParaRPr lang="en-IN"/>
        </a:p>
      </dgm:t>
    </dgm:pt>
    <dgm:pt modelId="{8A36903E-948C-46A7-84E8-1622E29ED3B6}" type="pres">
      <dgm:prSet presAssocID="{22D123AE-0ACF-4A34-ADDD-206BD851C21C}" presName="hierRoot2" presStyleCnt="0">
        <dgm:presLayoutVars>
          <dgm:hierBranch val="init"/>
        </dgm:presLayoutVars>
      </dgm:prSet>
      <dgm:spPr/>
    </dgm:pt>
    <dgm:pt modelId="{F7B0CB51-5E9C-4803-B7BA-B73A786ACB04}" type="pres">
      <dgm:prSet presAssocID="{22D123AE-0ACF-4A34-ADDD-206BD851C21C}" presName="rootComposite2" presStyleCnt="0"/>
      <dgm:spPr/>
    </dgm:pt>
    <dgm:pt modelId="{D7F6BE8D-1BE7-483D-8C9A-C0E982AE66EC}" type="pres">
      <dgm:prSet presAssocID="{22D123AE-0ACF-4A34-ADDD-206BD851C21C}" presName="rootText2" presStyleLbl="alignAcc1" presStyleIdx="0" presStyleCnt="0">
        <dgm:presLayoutVars>
          <dgm:chPref val="3"/>
        </dgm:presLayoutVars>
      </dgm:prSet>
      <dgm:spPr/>
      <dgm:t>
        <a:bodyPr/>
        <a:lstStyle/>
        <a:p>
          <a:endParaRPr lang="en-IN"/>
        </a:p>
      </dgm:t>
    </dgm:pt>
    <dgm:pt modelId="{21BAAAB7-F0EB-4FFB-8813-AC72E1DD87C5}" type="pres">
      <dgm:prSet presAssocID="{22D123AE-0ACF-4A34-ADDD-206BD851C21C}" presName="topArc2" presStyleLbl="parChTrans1D1" presStyleIdx="2" presStyleCnt="6"/>
      <dgm:spPr/>
    </dgm:pt>
    <dgm:pt modelId="{62FF62C7-2FB8-46E5-ADFB-CA045C8236DA}" type="pres">
      <dgm:prSet presAssocID="{22D123AE-0ACF-4A34-ADDD-206BD851C21C}" presName="bottomArc2" presStyleLbl="parChTrans1D1" presStyleIdx="3" presStyleCnt="6"/>
      <dgm:spPr/>
    </dgm:pt>
    <dgm:pt modelId="{11ECF22C-2429-420D-9DC6-7A5FA9D19DB9}" type="pres">
      <dgm:prSet presAssocID="{22D123AE-0ACF-4A34-ADDD-206BD851C21C}" presName="topConnNode2" presStyleLbl="node2" presStyleIdx="0" presStyleCnt="0"/>
      <dgm:spPr/>
      <dgm:t>
        <a:bodyPr/>
        <a:lstStyle/>
        <a:p>
          <a:endParaRPr lang="en-IN"/>
        </a:p>
      </dgm:t>
    </dgm:pt>
    <dgm:pt modelId="{7F89CB86-FA2B-40FB-BF83-0F1BDED3EFFB}" type="pres">
      <dgm:prSet presAssocID="{22D123AE-0ACF-4A34-ADDD-206BD851C21C}" presName="hierChild4" presStyleCnt="0"/>
      <dgm:spPr/>
    </dgm:pt>
    <dgm:pt modelId="{37F06E71-9A42-4F96-81A6-E6EE46BCB707}" type="pres">
      <dgm:prSet presAssocID="{22D123AE-0ACF-4A34-ADDD-206BD851C21C}" presName="hierChild5" presStyleCnt="0"/>
      <dgm:spPr/>
    </dgm:pt>
    <dgm:pt modelId="{3A7C0C4F-AF5A-42B8-8FB9-FB27684C8E67}" type="pres">
      <dgm:prSet presAssocID="{DB7F91FE-A01E-4AA6-B7E0-B0C55344C19D}" presName="Name28" presStyleLbl="parChTrans1D2" presStyleIdx="1" presStyleCnt="2"/>
      <dgm:spPr/>
      <dgm:t>
        <a:bodyPr/>
        <a:lstStyle/>
        <a:p>
          <a:endParaRPr lang="en-IN"/>
        </a:p>
      </dgm:t>
    </dgm:pt>
    <dgm:pt modelId="{AE722F68-1A4D-4E44-947B-6AC2AA742C3C}" type="pres">
      <dgm:prSet presAssocID="{88530BEC-E35E-4607-AADC-67AB42CEA367}" presName="hierRoot2" presStyleCnt="0">
        <dgm:presLayoutVars>
          <dgm:hierBranch val="init"/>
        </dgm:presLayoutVars>
      </dgm:prSet>
      <dgm:spPr/>
    </dgm:pt>
    <dgm:pt modelId="{9E42DA39-D600-4C1C-BDA7-C385F8885C55}" type="pres">
      <dgm:prSet presAssocID="{88530BEC-E35E-4607-AADC-67AB42CEA367}" presName="rootComposite2" presStyleCnt="0"/>
      <dgm:spPr/>
    </dgm:pt>
    <dgm:pt modelId="{269880AC-6C80-476F-8F32-80017C42D4E1}" type="pres">
      <dgm:prSet presAssocID="{88530BEC-E35E-4607-AADC-67AB42CEA367}" presName="rootText2" presStyleLbl="alignAcc1" presStyleIdx="0" presStyleCnt="0">
        <dgm:presLayoutVars>
          <dgm:chPref val="3"/>
        </dgm:presLayoutVars>
      </dgm:prSet>
      <dgm:spPr/>
      <dgm:t>
        <a:bodyPr/>
        <a:lstStyle/>
        <a:p>
          <a:endParaRPr lang="en-IN"/>
        </a:p>
      </dgm:t>
    </dgm:pt>
    <dgm:pt modelId="{90D8E5E9-1DB7-49E8-857D-17FB49A2373E}" type="pres">
      <dgm:prSet presAssocID="{88530BEC-E35E-4607-AADC-67AB42CEA367}" presName="topArc2" presStyleLbl="parChTrans1D1" presStyleIdx="4" presStyleCnt="6"/>
      <dgm:spPr/>
    </dgm:pt>
    <dgm:pt modelId="{A13EAE5E-BE80-464C-B865-50B4B51185AB}" type="pres">
      <dgm:prSet presAssocID="{88530BEC-E35E-4607-AADC-67AB42CEA367}" presName="bottomArc2" presStyleLbl="parChTrans1D1" presStyleIdx="5" presStyleCnt="6"/>
      <dgm:spPr/>
    </dgm:pt>
    <dgm:pt modelId="{25BACBC2-DF06-4BDE-BA36-45F4211A7D78}" type="pres">
      <dgm:prSet presAssocID="{88530BEC-E35E-4607-AADC-67AB42CEA367}" presName="topConnNode2" presStyleLbl="node2" presStyleIdx="0" presStyleCnt="0"/>
      <dgm:spPr/>
      <dgm:t>
        <a:bodyPr/>
        <a:lstStyle/>
        <a:p>
          <a:endParaRPr lang="en-IN"/>
        </a:p>
      </dgm:t>
    </dgm:pt>
    <dgm:pt modelId="{72A03E7B-8B74-4D19-B54D-292444352AE6}" type="pres">
      <dgm:prSet presAssocID="{88530BEC-E35E-4607-AADC-67AB42CEA367}" presName="hierChild4" presStyleCnt="0"/>
      <dgm:spPr/>
    </dgm:pt>
    <dgm:pt modelId="{EA4703FF-E400-48CA-AC5A-72308B2CE3E1}" type="pres">
      <dgm:prSet presAssocID="{88530BEC-E35E-4607-AADC-67AB42CEA367}" presName="hierChild5" presStyleCnt="0"/>
      <dgm:spPr/>
    </dgm:pt>
    <dgm:pt modelId="{7C22BDE6-481F-46CF-8B60-95AC15F5D59E}" type="pres">
      <dgm:prSet presAssocID="{67ED0D12-0719-4A0C-AF50-5806362E57E8}" presName="hierChild3" presStyleCnt="0"/>
      <dgm:spPr/>
    </dgm:pt>
  </dgm:ptLst>
  <dgm:cxnLst>
    <dgm:cxn modelId="{A0BE2882-4770-499B-AA2C-3D9FC66B10DC}" srcId="{ACABAF08-248C-46AB-AABE-6AAEBB4BD764}" destId="{67ED0D12-0719-4A0C-AF50-5806362E57E8}" srcOrd="0" destOrd="0" parTransId="{758E42B5-1E5B-49E2-8383-7C5189EF98EB}" sibTransId="{079A2394-34A1-4295-AC3D-6606C2F98120}"/>
    <dgm:cxn modelId="{B797A7D1-0E22-4B78-B450-00311E78AD93}" type="presOf" srcId="{67ED0D12-0719-4A0C-AF50-5806362E57E8}" destId="{80462B29-D3D4-4C88-B264-F3675D50CBCD}" srcOrd="1" destOrd="0" presId="urn:microsoft.com/office/officeart/2008/layout/HalfCircleOrganizationChart"/>
    <dgm:cxn modelId="{CE3A5328-16AD-48BD-8E1C-5FF52D69F1EF}" srcId="{67ED0D12-0719-4A0C-AF50-5806362E57E8}" destId="{88530BEC-E35E-4607-AADC-67AB42CEA367}" srcOrd="1" destOrd="0" parTransId="{DB7F91FE-A01E-4AA6-B7E0-B0C55344C19D}" sibTransId="{8699FADE-4D98-4E1F-8E47-4BF5C0B6BE54}"/>
    <dgm:cxn modelId="{A5A70041-5385-441F-A9DB-B574B12360DF}" type="presOf" srcId="{6FAEA50A-6028-450F-9D94-50A6B26B321F}" destId="{6B882292-B042-4515-8478-DBBE45621918}" srcOrd="0" destOrd="0" presId="urn:microsoft.com/office/officeart/2008/layout/HalfCircleOrganizationChart"/>
    <dgm:cxn modelId="{890C0732-77E4-4F32-99E6-743579933A76}" type="presOf" srcId="{22D123AE-0ACF-4A34-ADDD-206BD851C21C}" destId="{11ECF22C-2429-420D-9DC6-7A5FA9D19DB9}" srcOrd="1" destOrd="0" presId="urn:microsoft.com/office/officeart/2008/layout/HalfCircleOrganizationChart"/>
    <dgm:cxn modelId="{18AF8880-5647-4B14-A63E-23DA53D20F0A}" type="presOf" srcId="{22D123AE-0ACF-4A34-ADDD-206BD851C21C}" destId="{D7F6BE8D-1BE7-483D-8C9A-C0E982AE66EC}" srcOrd="0" destOrd="0" presId="urn:microsoft.com/office/officeart/2008/layout/HalfCircleOrganizationChart"/>
    <dgm:cxn modelId="{1ED08AB9-F284-40CA-BCAA-F0B12B029C65}" type="presOf" srcId="{67ED0D12-0719-4A0C-AF50-5806362E57E8}" destId="{DB64E4FF-617A-4441-A37D-B446D201B936}" srcOrd="0" destOrd="0" presId="urn:microsoft.com/office/officeart/2008/layout/HalfCircleOrganizationChart"/>
    <dgm:cxn modelId="{B50B52E4-88EF-4465-B6E3-F665B1D26444}" type="presOf" srcId="{88530BEC-E35E-4607-AADC-67AB42CEA367}" destId="{25BACBC2-DF06-4BDE-BA36-45F4211A7D78}" srcOrd="1" destOrd="0" presId="urn:microsoft.com/office/officeart/2008/layout/HalfCircleOrganizationChart"/>
    <dgm:cxn modelId="{9CF5DBE2-CEE4-41BF-980C-52A8E7E8E6B4}" type="presOf" srcId="{88530BEC-E35E-4607-AADC-67AB42CEA367}" destId="{269880AC-6C80-476F-8F32-80017C42D4E1}" srcOrd="0" destOrd="0" presId="urn:microsoft.com/office/officeart/2008/layout/HalfCircleOrganizationChart"/>
    <dgm:cxn modelId="{D2EF3430-9EBE-4B57-A0F2-3EC9D5A9804F}" type="presOf" srcId="{DB7F91FE-A01E-4AA6-B7E0-B0C55344C19D}" destId="{3A7C0C4F-AF5A-42B8-8FB9-FB27684C8E67}" srcOrd="0" destOrd="0" presId="urn:microsoft.com/office/officeart/2008/layout/HalfCircleOrganizationChart"/>
    <dgm:cxn modelId="{B2C087BF-83A4-4A0B-AE1C-FFCE0CB29AEB}" srcId="{67ED0D12-0719-4A0C-AF50-5806362E57E8}" destId="{22D123AE-0ACF-4A34-ADDD-206BD851C21C}" srcOrd="0" destOrd="0" parTransId="{6FAEA50A-6028-450F-9D94-50A6B26B321F}" sibTransId="{151DCEE1-95D0-441B-9C98-8D10B1302392}"/>
    <dgm:cxn modelId="{CA4A0F3A-C4BE-4B7F-AFF4-5EB343BA06FF}" type="presOf" srcId="{ACABAF08-248C-46AB-AABE-6AAEBB4BD764}" destId="{FEB33B44-9F17-435B-8063-DA0B6F031D6A}" srcOrd="0" destOrd="0" presId="urn:microsoft.com/office/officeart/2008/layout/HalfCircleOrganizationChart"/>
    <dgm:cxn modelId="{D9F55642-6974-4470-B632-9AFAA9E6F177}" type="presParOf" srcId="{FEB33B44-9F17-435B-8063-DA0B6F031D6A}" destId="{3A058815-1A88-490A-BF8B-0DEBC022F799}" srcOrd="0" destOrd="0" presId="urn:microsoft.com/office/officeart/2008/layout/HalfCircleOrganizationChart"/>
    <dgm:cxn modelId="{A7C1909B-560F-49BF-B392-7BB9F9BB9708}" type="presParOf" srcId="{3A058815-1A88-490A-BF8B-0DEBC022F799}" destId="{EEEB3AA7-4F01-4A4B-8B8C-787EBCEAB2DE}" srcOrd="0" destOrd="0" presId="urn:microsoft.com/office/officeart/2008/layout/HalfCircleOrganizationChart"/>
    <dgm:cxn modelId="{997309D4-F43B-4BDB-AE46-DEE211C93116}" type="presParOf" srcId="{EEEB3AA7-4F01-4A4B-8B8C-787EBCEAB2DE}" destId="{DB64E4FF-617A-4441-A37D-B446D201B936}" srcOrd="0" destOrd="0" presId="urn:microsoft.com/office/officeart/2008/layout/HalfCircleOrganizationChart"/>
    <dgm:cxn modelId="{2F6CC1F7-D9DE-4404-B87E-D6A76DE447E8}" type="presParOf" srcId="{EEEB3AA7-4F01-4A4B-8B8C-787EBCEAB2DE}" destId="{ED2F2EF6-2990-4F3F-94ED-3A224D995DBE}" srcOrd="1" destOrd="0" presId="urn:microsoft.com/office/officeart/2008/layout/HalfCircleOrganizationChart"/>
    <dgm:cxn modelId="{ED9B8A44-3F68-44DB-B214-D4B4336D1CDD}" type="presParOf" srcId="{EEEB3AA7-4F01-4A4B-8B8C-787EBCEAB2DE}" destId="{88058D2D-EC83-4565-A95D-B83D1370DDA7}" srcOrd="2" destOrd="0" presId="urn:microsoft.com/office/officeart/2008/layout/HalfCircleOrganizationChart"/>
    <dgm:cxn modelId="{A5EF0E16-66A6-4ACB-939C-6CB76BDB74D2}" type="presParOf" srcId="{EEEB3AA7-4F01-4A4B-8B8C-787EBCEAB2DE}" destId="{80462B29-D3D4-4C88-B264-F3675D50CBCD}" srcOrd="3" destOrd="0" presId="urn:microsoft.com/office/officeart/2008/layout/HalfCircleOrganizationChart"/>
    <dgm:cxn modelId="{FF435920-C9E2-4420-B6F8-2742BD8DFE47}" type="presParOf" srcId="{3A058815-1A88-490A-BF8B-0DEBC022F799}" destId="{E06132D6-EBC2-4DB3-ACDF-E2B6261B863A}" srcOrd="1" destOrd="0" presId="urn:microsoft.com/office/officeart/2008/layout/HalfCircleOrganizationChart"/>
    <dgm:cxn modelId="{4D26F03B-E214-42B4-BC1D-1219850F898A}" type="presParOf" srcId="{E06132D6-EBC2-4DB3-ACDF-E2B6261B863A}" destId="{6B882292-B042-4515-8478-DBBE45621918}" srcOrd="0" destOrd="0" presId="urn:microsoft.com/office/officeart/2008/layout/HalfCircleOrganizationChart"/>
    <dgm:cxn modelId="{CC64305B-89F2-4EDA-9312-F8AE170D50FC}" type="presParOf" srcId="{E06132D6-EBC2-4DB3-ACDF-E2B6261B863A}" destId="{8A36903E-948C-46A7-84E8-1622E29ED3B6}" srcOrd="1" destOrd="0" presId="urn:microsoft.com/office/officeart/2008/layout/HalfCircleOrganizationChart"/>
    <dgm:cxn modelId="{2E77F443-3857-42F0-B5ED-E0A3D68B9BB0}" type="presParOf" srcId="{8A36903E-948C-46A7-84E8-1622E29ED3B6}" destId="{F7B0CB51-5E9C-4803-B7BA-B73A786ACB04}" srcOrd="0" destOrd="0" presId="urn:microsoft.com/office/officeart/2008/layout/HalfCircleOrganizationChart"/>
    <dgm:cxn modelId="{3EA77303-9494-4C9A-9E66-F77BC7F52AD4}" type="presParOf" srcId="{F7B0CB51-5E9C-4803-B7BA-B73A786ACB04}" destId="{D7F6BE8D-1BE7-483D-8C9A-C0E982AE66EC}" srcOrd="0" destOrd="0" presId="urn:microsoft.com/office/officeart/2008/layout/HalfCircleOrganizationChart"/>
    <dgm:cxn modelId="{D4BBD53A-1CE9-4387-ADB6-94A2F3E4526A}" type="presParOf" srcId="{F7B0CB51-5E9C-4803-B7BA-B73A786ACB04}" destId="{21BAAAB7-F0EB-4FFB-8813-AC72E1DD87C5}" srcOrd="1" destOrd="0" presId="urn:microsoft.com/office/officeart/2008/layout/HalfCircleOrganizationChart"/>
    <dgm:cxn modelId="{7752DD58-4764-4628-B876-FA228090ED9E}" type="presParOf" srcId="{F7B0CB51-5E9C-4803-B7BA-B73A786ACB04}" destId="{62FF62C7-2FB8-46E5-ADFB-CA045C8236DA}" srcOrd="2" destOrd="0" presId="urn:microsoft.com/office/officeart/2008/layout/HalfCircleOrganizationChart"/>
    <dgm:cxn modelId="{B2478729-4D2B-4D18-AE66-7B3205EA921B}" type="presParOf" srcId="{F7B0CB51-5E9C-4803-B7BA-B73A786ACB04}" destId="{11ECF22C-2429-420D-9DC6-7A5FA9D19DB9}" srcOrd="3" destOrd="0" presId="urn:microsoft.com/office/officeart/2008/layout/HalfCircleOrganizationChart"/>
    <dgm:cxn modelId="{27D1889E-5651-4B62-8E86-7480E5FBE78E}" type="presParOf" srcId="{8A36903E-948C-46A7-84E8-1622E29ED3B6}" destId="{7F89CB86-FA2B-40FB-BF83-0F1BDED3EFFB}" srcOrd="1" destOrd="0" presId="urn:microsoft.com/office/officeart/2008/layout/HalfCircleOrganizationChart"/>
    <dgm:cxn modelId="{F68B3791-D7B3-42CD-83C4-9AE2E829A95A}" type="presParOf" srcId="{8A36903E-948C-46A7-84E8-1622E29ED3B6}" destId="{37F06E71-9A42-4F96-81A6-E6EE46BCB707}" srcOrd="2" destOrd="0" presId="urn:microsoft.com/office/officeart/2008/layout/HalfCircleOrganizationChart"/>
    <dgm:cxn modelId="{5467D538-8865-4D3F-A404-96C11B51D9B8}" type="presParOf" srcId="{E06132D6-EBC2-4DB3-ACDF-E2B6261B863A}" destId="{3A7C0C4F-AF5A-42B8-8FB9-FB27684C8E67}" srcOrd="2" destOrd="0" presId="urn:microsoft.com/office/officeart/2008/layout/HalfCircleOrganizationChart"/>
    <dgm:cxn modelId="{357540BB-665A-4ABE-87D6-B769F806AADB}" type="presParOf" srcId="{E06132D6-EBC2-4DB3-ACDF-E2B6261B863A}" destId="{AE722F68-1A4D-4E44-947B-6AC2AA742C3C}" srcOrd="3" destOrd="0" presId="urn:microsoft.com/office/officeart/2008/layout/HalfCircleOrganizationChart"/>
    <dgm:cxn modelId="{2EEB1F57-03EE-4DF7-BBA9-EACEDBC30910}" type="presParOf" srcId="{AE722F68-1A4D-4E44-947B-6AC2AA742C3C}" destId="{9E42DA39-D600-4C1C-BDA7-C385F8885C55}" srcOrd="0" destOrd="0" presId="urn:microsoft.com/office/officeart/2008/layout/HalfCircleOrganizationChart"/>
    <dgm:cxn modelId="{3FD23A87-EFE3-4AB8-80B5-AC34F44AF478}" type="presParOf" srcId="{9E42DA39-D600-4C1C-BDA7-C385F8885C55}" destId="{269880AC-6C80-476F-8F32-80017C42D4E1}" srcOrd="0" destOrd="0" presId="urn:microsoft.com/office/officeart/2008/layout/HalfCircleOrganizationChart"/>
    <dgm:cxn modelId="{48E27895-0992-4CBE-98ED-40E59199BAF7}" type="presParOf" srcId="{9E42DA39-D600-4C1C-BDA7-C385F8885C55}" destId="{90D8E5E9-1DB7-49E8-857D-17FB49A2373E}" srcOrd="1" destOrd="0" presId="urn:microsoft.com/office/officeart/2008/layout/HalfCircleOrganizationChart"/>
    <dgm:cxn modelId="{F12FB55E-EE94-4D86-99F7-9A70DB730EB8}" type="presParOf" srcId="{9E42DA39-D600-4C1C-BDA7-C385F8885C55}" destId="{A13EAE5E-BE80-464C-B865-50B4B51185AB}" srcOrd="2" destOrd="0" presId="urn:microsoft.com/office/officeart/2008/layout/HalfCircleOrganizationChart"/>
    <dgm:cxn modelId="{7278E72A-788E-45A3-AD6B-0543466A6EE3}" type="presParOf" srcId="{9E42DA39-D600-4C1C-BDA7-C385F8885C55}" destId="{25BACBC2-DF06-4BDE-BA36-45F4211A7D78}" srcOrd="3" destOrd="0" presId="urn:microsoft.com/office/officeart/2008/layout/HalfCircleOrganizationChart"/>
    <dgm:cxn modelId="{62DAFE3D-489D-4002-B28F-D7B636951E0B}" type="presParOf" srcId="{AE722F68-1A4D-4E44-947B-6AC2AA742C3C}" destId="{72A03E7B-8B74-4D19-B54D-292444352AE6}" srcOrd="1" destOrd="0" presId="urn:microsoft.com/office/officeart/2008/layout/HalfCircleOrganizationChart"/>
    <dgm:cxn modelId="{AAF49BAB-B71A-4FAD-909B-96A0A20B4D94}" type="presParOf" srcId="{AE722F68-1A4D-4E44-947B-6AC2AA742C3C}" destId="{EA4703FF-E400-48CA-AC5A-72308B2CE3E1}" srcOrd="2" destOrd="0" presId="urn:microsoft.com/office/officeart/2008/layout/HalfCircleOrganizationChart"/>
    <dgm:cxn modelId="{2B2C0B0C-C8C8-46FB-A7D9-AF5ADA2921D7}" type="presParOf" srcId="{3A058815-1A88-490A-BF8B-0DEBC022F799}" destId="{7C22BDE6-481F-46CF-8B60-95AC15F5D59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C8EFC7-084E-4E4F-B364-7E3CDAB7B378}"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F29BC17-2854-4284-BE95-641879E6036D}">
      <dgm:prSet phldrT="[Text]" custT="1"/>
      <dgm:spPr/>
      <dgm:t>
        <a:bodyPr/>
        <a:lstStyle/>
        <a:p>
          <a:pPr algn="l"/>
          <a:r>
            <a:rPr lang="en-IN" sz="1800" dirty="0" smtClean="0"/>
            <a:t>Repository</a:t>
          </a:r>
          <a:endParaRPr lang="en-IN" sz="1800" dirty="0"/>
        </a:p>
      </dgm:t>
    </dgm:pt>
    <dgm:pt modelId="{05769C8B-77DF-49F7-9F33-5B1B2E44C9C8}" type="parTrans" cxnId="{615E6CB5-718D-45AD-96EB-212ABE9F3810}">
      <dgm:prSet/>
      <dgm:spPr/>
      <dgm:t>
        <a:bodyPr/>
        <a:lstStyle/>
        <a:p>
          <a:endParaRPr lang="en-IN"/>
        </a:p>
      </dgm:t>
    </dgm:pt>
    <dgm:pt modelId="{54B9677D-3537-4059-B93D-60C58C0BA4FE}" type="sibTrans" cxnId="{615E6CB5-718D-45AD-96EB-212ABE9F3810}">
      <dgm:prSet/>
      <dgm:spPr/>
      <dgm:t>
        <a:bodyPr/>
        <a:lstStyle/>
        <a:p>
          <a:endParaRPr lang="en-IN"/>
        </a:p>
      </dgm:t>
    </dgm:pt>
    <dgm:pt modelId="{A26A2325-E986-4EB1-8F7F-2B092B01843B}">
      <dgm:prSet phldrT="[Text]" custT="1"/>
      <dgm:spPr/>
      <dgm:t>
        <a:bodyPr/>
        <a:lstStyle/>
        <a:p>
          <a:r>
            <a:rPr lang="en-IN" sz="1600" b="0" i="0" dirty="0" smtClean="0"/>
            <a:t>It is the central place where developers store all their work.</a:t>
          </a:r>
          <a:endParaRPr lang="en-IN" sz="1600" dirty="0"/>
        </a:p>
      </dgm:t>
    </dgm:pt>
    <dgm:pt modelId="{6E792A7B-0D0C-4406-877E-6BBA44A65DB8}" type="parTrans" cxnId="{7BD4CA57-8D0C-4547-B05D-DE8D23359782}">
      <dgm:prSet/>
      <dgm:spPr/>
      <dgm:t>
        <a:bodyPr/>
        <a:lstStyle/>
        <a:p>
          <a:endParaRPr lang="en-IN"/>
        </a:p>
      </dgm:t>
    </dgm:pt>
    <dgm:pt modelId="{8B92C2F9-201E-45F3-B7D7-6F5A0BCE8CC8}" type="sibTrans" cxnId="{7BD4CA57-8D0C-4547-B05D-DE8D23359782}">
      <dgm:prSet/>
      <dgm:spPr/>
      <dgm:t>
        <a:bodyPr/>
        <a:lstStyle/>
        <a:p>
          <a:endParaRPr lang="en-IN"/>
        </a:p>
      </dgm:t>
    </dgm:pt>
    <dgm:pt modelId="{2C081385-2410-4A94-B6CC-1795226528F4}">
      <dgm:prSet phldrT="[Text]" custT="1"/>
      <dgm:spPr/>
      <dgm:t>
        <a:bodyPr/>
        <a:lstStyle/>
        <a:p>
          <a:pPr algn="l"/>
          <a:r>
            <a:rPr lang="en-IN" sz="1800" dirty="0" smtClean="0"/>
            <a:t>Trunk</a:t>
          </a:r>
          <a:endParaRPr lang="en-IN" sz="1800" dirty="0"/>
        </a:p>
      </dgm:t>
    </dgm:pt>
    <dgm:pt modelId="{A555C7DB-433F-4958-8F85-5D7733F8C2BF}" type="parTrans" cxnId="{AB9CA24D-635E-4147-8A36-FF790896418C}">
      <dgm:prSet/>
      <dgm:spPr/>
      <dgm:t>
        <a:bodyPr/>
        <a:lstStyle/>
        <a:p>
          <a:endParaRPr lang="en-IN"/>
        </a:p>
      </dgm:t>
    </dgm:pt>
    <dgm:pt modelId="{7D50DC08-AACC-484B-8866-6921FD692591}" type="sibTrans" cxnId="{AB9CA24D-635E-4147-8A36-FF790896418C}">
      <dgm:prSet/>
      <dgm:spPr/>
      <dgm:t>
        <a:bodyPr/>
        <a:lstStyle/>
        <a:p>
          <a:endParaRPr lang="en-IN"/>
        </a:p>
      </dgm:t>
    </dgm:pt>
    <dgm:pt modelId="{FB5E479A-F86A-4210-965C-2C5945278326}">
      <dgm:prSet phldrT="[Text]" custT="1"/>
      <dgm:spPr/>
      <dgm:t>
        <a:bodyPr/>
        <a:lstStyle/>
        <a:p>
          <a:r>
            <a:rPr lang="en-IN" sz="1600" dirty="0" smtClean="0"/>
            <a:t> </a:t>
          </a:r>
          <a:endParaRPr lang="en-IN" sz="1600" dirty="0"/>
        </a:p>
      </dgm:t>
    </dgm:pt>
    <dgm:pt modelId="{47C32E69-5AAF-49E9-ABD0-17911AB22459}" type="parTrans" cxnId="{04DF8E95-949C-4749-A5E0-8FC25BFCD003}">
      <dgm:prSet/>
      <dgm:spPr/>
      <dgm:t>
        <a:bodyPr/>
        <a:lstStyle/>
        <a:p>
          <a:endParaRPr lang="en-IN"/>
        </a:p>
      </dgm:t>
    </dgm:pt>
    <dgm:pt modelId="{75DE1FFF-0856-4FC8-BE47-2076FFFBD111}" type="sibTrans" cxnId="{04DF8E95-949C-4749-A5E0-8FC25BFCD003}">
      <dgm:prSet/>
      <dgm:spPr/>
      <dgm:t>
        <a:bodyPr/>
        <a:lstStyle/>
        <a:p>
          <a:endParaRPr lang="en-IN"/>
        </a:p>
      </dgm:t>
    </dgm:pt>
    <dgm:pt modelId="{FA592ACF-007D-4E78-B416-120BEC105052}">
      <dgm:prSet phldrT="[Text]" custT="1"/>
      <dgm:spPr/>
      <dgm:t>
        <a:bodyPr/>
        <a:lstStyle/>
        <a:p>
          <a:pPr>
            <a:lnSpc>
              <a:spcPct val="150000"/>
            </a:lnSpc>
          </a:pPr>
          <a:r>
            <a:rPr lang="en-IN" sz="1600" b="0" i="0" dirty="0" smtClean="0"/>
            <a:t>The trunk is a directory where all the main development happens and is usually checked out by developers to work on the project.</a:t>
          </a:r>
          <a:endParaRPr lang="en-IN" sz="1600" dirty="0"/>
        </a:p>
      </dgm:t>
    </dgm:pt>
    <dgm:pt modelId="{205BE49A-B9F2-4F9E-AC72-D183AF39092B}" type="parTrans" cxnId="{E2643D21-031C-430B-88D8-1D34F00E9C9C}">
      <dgm:prSet/>
      <dgm:spPr/>
      <dgm:t>
        <a:bodyPr/>
        <a:lstStyle/>
        <a:p>
          <a:endParaRPr lang="en-IN"/>
        </a:p>
      </dgm:t>
    </dgm:pt>
    <dgm:pt modelId="{7192F1DA-0EB6-4E84-8124-337C714D2280}" type="sibTrans" cxnId="{E2643D21-031C-430B-88D8-1D34F00E9C9C}">
      <dgm:prSet/>
      <dgm:spPr/>
      <dgm:t>
        <a:bodyPr/>
        <a:lstStyle/>
        <a:p>
          <a:endParaRPr lang="en-IN"/>
        </a:p>
      </dgm:t>
    </dgm:pt>
    <dgm:pt modelId="{29CC4989-8A83-4A91-9475-9D87145F3C62}">
      <dgm:prSet phldrT="[Text]" custT="1"/>
      <dgm:spPr/>
      <dgm:t>
        <a:bodyPr/>
        <a:lstStyle/>
        <a:p>
          <a:pPr algn="l"/>
          <a:r>
            <a:rPr lang="en-IN" sz="1800" dirty="0" smtClean="0"/>
            <a:t>Tags</a:t>
          </a:r>
          <a:endParaRPr lang="en-IN" sz="1800" dirty="0"/>
        </a:p>
      </dgm:t>
    </dgm:pt>
    <dgm:pt modelId="{01E5D1CF-8E5B-4D36-96E3-5C96BAFFDA94}" type="parTrans" cxnId="{9A87382C-5EC6-45EC-ABF5-2554C92C5E99}">
      <dgm:prSet/>
      <dgm:spPr/>
      <dgm:t>
        <a:bodyPr/>
        <a:lstStyle/>
        <a:p>
          <a:endParaRPr lang="en-IN"/>
        </a:p>
      </dgm:t>
    </dgm:pt>
    <dgm:pt modelId="{14A98B5C-8C8F-467B-836F-6E6FBE0DA08A}" type="sibTrans" cxnId="{9A87382C-5EC6-45EC-ABF5-2554C92C5E99}">
      <dgm:prSet/>
      <dgm:spPr/>
      <dgm:t>
        <a:bodyPr/>
        <a:lstStyle/>
        <a:p>
          <a:endParaRPr lang="en-IN"/>
        </a:p>
      </dgm:t>
    </dgm:pt>
    <dgm:pt modelId="{16DB3058-B48E-4C8E-8375-F65E875D5ABD}">
      <dgm:prSet phldrT="[Text]" custT="1"/>
      <dgm:spPr/>
      <dgm:t>
        <a:bodyPr/>
        <a:lstStyle/>
        <a:p>
          <a:r>
            <a:rPr lang="en-IN" sz="1600" dirty="0" smtClean="0"/>
            <a:t>  </a:t>
          </a:r>
          <a:endParaRPr lang="en-IN" sz="1600" dirty="0"/>
        </a:p>
      </dgm:t>
    </dgm:pt>
    <dgm:pt modelId="{AC114DDE-CA6F-435F-8E02-C71F23D891F0}" type="parTrans" cxnId="{A14A3C11-585B-4E2B-A376-2B6977EECE2E}">
      <dgm:prSet/>
      <dgm:spPr/>
      <dgm:t>
        <a:bodyPr/>
        <a:lstStyle/>
        <a:p>
          <a:endParaRPr lang="en-IN"/>
        </a:p>
      </dgm:t>
    </dgm:pt>
    <dgm:pt modelId="{4F4FA751-A460-4EDD-8285-FACEB3A53B22}" type="sibTrans" cxnId="{A14A3C11-585B-4E2B-A376-2B6977EECE2E}">
      <dgm:prSet/>
      <dgm:spPr/>
      <dgm:t>
        <a:bodyPr/>
        <a:lstStyle/>
        <a:p>
          <a:endParaRPr lang="en-IN"/>
        </a:p>
      </dgm:t>
    </dgm:pt>
    <dgm:pt modelId="{10010759-64E2-4D08-90DE-A4D00E855963}">
      <dgm:prSet phldrT="[Text]" custT="1"/>
      <dgm:spPr/>
      <dgm:t>
        <a:bodyPr/>
        <a:lstStyle/>
        <a:p>
          <a:r>
            <a:rPr lang="en-IN" sz="1600" b="0" i="0" dirty="0" smtClean="0"/>
            <a:t>The tags directory is used to store named snapshots of the project.</a:t>
          </a:r>
          <a:endParaRPr lang="en-IN" sz="1600" dirty="0"/>
        </a:p>
      </dgm:t>
    </dgm:pt>
    <dgm:pt modelId="{43273F1D-D0C5-4EB9-B01C-D5960DD7EDF3}" type="parTrans" cxnId="{15ED1543-E08C-424F-A5C1-F9EC450466EE}">
      <dgm:prSet/>
      <dgm:spPr/>
      <dgm:t>
        <a:bodyPr/>
        <a:lstStyle/>
        <a:p>
          <a:endParaRPr lang="en-IN"/>
        </a:p>
      </dgm:t>
    </dgm:pt>
    <dgm:pt modelId="{A333ECB5-3892-4EFB-8511-F3B4E997C80F}" type="sibTrans" cxnId="{15ED1543-E08C-424F-A5C1-F9EC450466EE}">
      <dgm:prSet/>
      <dgm:spPr/>
      <dgm:t>
        <a:bodyPr/>
        <a:lstStyle/>
        <a:p>
          <a:endParaRPr lang="en-IN"/>
        </a:p>
      </dgm:t>
    </dgm:pt>
    <dgm:pt modelId="{50342973-E93A-4B0C-A91F-D1697C3F698F}">
      <dgm:prSet phldrT="[Text]" custT="1"/>
      <dgm:spPr/>
      <dgm:t>
        <a:bodyPr/>
        <a:lstStyle/>
        <a:p>
          <a:r>
            <a:rPr lang="en-IN" sz="1600" dirty="0" smtClean="0"/>
            <a:t> </a:t>
          </a:r>
          <a:endParaRPr lang="en-IN" sz="1600" dirty="0"/>
        </a:p>
      </dgm:t>
    </dgm:pt>
    <dgm:pt modelId="{55A66478-B6E7-489B-A818-27F81E425E68}" type="sibTrans" cxnId="{192C12BF-679C-4410-9588-158FD2CEEB12}">
      <dgm:prSet/>
      <dgm:spPr/>
      <dgm:t>
        <a:bodyPr/>
        <a:lstStyle/>
        <a:p>
          <a:endParaRPr lang="en-IN"/>
        </a:p>
      </dgm:t>
    </dgm:pt>
    <dgm:pt modelId="{3D34E6F5-E247-4FFE-BB56-80EFDD96CD1A}" type="parTrans" cxnId="{192C12BF-679C-4410-9588-158FD2CEEB12}">
      <dgm:prSet/>
      <dgm:spPr/>
      <dgm:t>
        <a:bodyPr/>
        <a:lstStyle/>
        <a:p>
          <a:endParaRPr lang="en-IN"/>
        </a:p>
      </dgm:t>
    </dgm:pt>
    <dgm:pt modelId="{F0C1A56F-4FC7-49A2-AEFF-075A5B21C8EF}">
      <dgm:prSet custT="1"/>
      <dgm:spPr/>
      <dgm:t>
        <a:bodyPr/>
        <a:lstStyle/>
        <a:p>
          <a:pPr algn="l"/>
          <a:r>
            <a:rPr lang="en-IN" sz="1800" dirty="0" smtClean="0"/>
            <a:t>Branches</a:t>
          </a:r>
          <a:endParaRPr lang="en-IN" sz="1800" dirty="0"/>
        </a:p>
      </dgm:t>
    </dgm:pt>
    <dgm:pt modelId="{30838D9E-6F99-4483-AB52-1F5AFE0F0BB6}" type="parTrans" cxnId="{8F7B788A-DFE7-465E-AD72-91D52F831FA9}">
      <dgm:prSet/>
      <dgm:spPr/>
      <dgm:t>
        <a:bodyPr/>
        <a:lstStyle/>
        <a:p>
          <a:endParaRPr lang="en-IN"/>
        </a:p>
      </dgm:t>
    </dgm:pt>
    <dgm:pt modelId="{84112A0C-DC5C-4D14-8EDA-3EED3D6F04FF}" type="sibTrans" cxnId="{8F7B788A-DFE7-465E-AD72-91D52F831FA9}">
      <dgm:prSet/>
      <dgm:spPr/>
      <dgm:t>
        <a:bodyPr/>
        <a:lstStyle/>
        <a:p>
          <a:endParaRPr lang="en-IN"/>
        </a:p>
      </dgm:t>
    </dgm:pt>
    <dgm:pt modelId="{51C825EF-981B-4BB1-896A-B2AE6D596483}">
      <dgm:prSet custT="1"/>
      <dgm:spPr/>
      <dgm:t>
        <a:bodyPr/>
        <a:lstStyle/>
        <a:p>
          <a:pPr algn="l"/>
          <a:r>
            <a:rPr lang="en-IN" sz="1800" dirty="0" smtClean="0"/>
            <a:t>Working copy</a:t>
          </a:r>
          <a:endParaRPr lang="en-IN" sz="1800" dirty="0"/>
        </a:p>
      </dgm:t>
    </dgm:pt>
    <dgm:pt modelId="{1F33F0F1-212E-4E83-A9CF-EC0FA639D4DA}" type="parTrans" cxnId="{FA367B81-4BB1-4128-8A8E-434737C0481C}">
      <dgm:prSet/>
      <dgm:spPr/>
      <dgm:t>
        <a:bodyPr/>
        <a:lstStyle/>
        <a:p>
          <a:endParaRPr lang="en-IN"/>
        </a:p>
      </dgm:t>
    </dgm:pt>
    <dgm:pt modelId="{F814EB11-314A-41D2-86EB-901571993625}" type="sibTrans" cxnId="{FA367B81-4BB1-4128-8A8E-434737C0481C}">
      <dgm:prSet/>
      <dgm:spPr/>
      <dgm:t>
        <a:bodyPr/>
        <a:lstStyle/>
        <a:p>
          <a:endParaRPr lang="en-IN"/>
        </a:p>
      </dgm:t>
    </dgm:pt>
    <dgm:pt modelId="{E795EA7C-756E-4C26-81F9-751102ABFE64}">
      <dgm:prSet custT="1"/>
      <dgm:spPr/>
      <dgm:t>
        <a:bodyPr/>
        <a:lstStyle/>
        <a:p>
          <a:endParaRPr lang="en-IN" sz="1600" dirty="0"/>
        </a:p>
      </dgm:t>
    </dgm:pt>
    <dgm:pt modelId="{9AE4D122-CFDD-4513-834B-95322E0684EB}" type="parTrans" cxnId="{C3436630-E7CD-4B0A-8072-B773D9C61CD7}">
      <dgm:prSet/>
      <dgm:spPr/>
      <dgm:t>
        <a:bodyPr/>
        <a:lstStyle/>
        <a:p>
          <a:endParaRPr lang="en-IN"/>
        </a:p>
      </dgm:t>
    </dgm:pt>
    <dgm:pt modelId="{9E6759AC-96C0-4D6D-B18B-C189D48BEB4F}" type="sibTrans" cxnId="{C3436630-E7CD-4B0A-8072-B773D9C61CD7}">
      <dgm:prSet/>
      <dgm:spPr/>
      <dgm:t>
        <a:bodyPr/>
        <a:lstStyle/>
        <a:p>
          <a:endParaRPr lang="en-IN"/>
        </a:p>
      </dgm:t>
    </dgm:pt>
    <dgm:pt modelId="{577AB6F7-8F25-4D47-8F04-8D664B8EBAD4}">
      <dgm:prSet custT="1"/>
      <dgm:spPr/>
      <dgm:t>
        <a:bodyPr/>
        <a:lstStyle/>
        <a:p>
          <a:r>
            <a:rPr lang="en-IN" sz="1600" dirty="0" smtClean="0"/>
            <a:t>Branch operation is used to create another line of development.</a:t>
          </a:r>
          <a:endParaRPr lang="en-IN" sz="1600" dirty="0"/>
        </a:p>
      </dgm:t>
    </dgm:pt>
    <dgm:pt modelId="{B26413F5-E259-42DC-BB68-26455B6B101E}" type="parTrans" cxnId="{E6A73502-3D5C-4AB8-B556-21769F936BDB}">
      <dgm:prSet/>
      <dgm:spPr/>
      <dgm:t>
        <a:bodyPr/>
        <a:lstStyle/>
        <a:p>
          <a:endParaRPr lang="en-IN"/>
        </a:p>
      </dgm:t>
    </dgm:pt>
    <dgm:pt modelId="{537F4DBD-3E90-459E-9F36-1429397B87B1}" type="sibTrans" cxnId="{E6A73502-3D5C-4AB8-B556-21769F936BDB}">
      <dgm:prSet/>
      <dgm:spPr/>
      <dgm:t>
        <a:bodyPr/>
        <a:lstStyle/>
        <a:p>
          <a:endParaRPr lang="en-IN"/>
        </a:p>
      </dgm:t>
    </dgm:pt>
    <dgm:pt modelId="{DCAB75E5-54BF-41AB-8927-76C27B549C8C}">
      <dgm:prSet custT="1"/>
      <dgm:spPr/>
      <dgm:t>
        <a:bodyPr/>
        <a:lstStyle/>
        <a:p>
          <a:endParaRPr lang="en-IN" sz="1600" dirty="0"/>
        </a:p>
      </dgm:t>
    </dgm:pt>
    <dgm:pt modelId="{0F2092FF-1F8E-47D4-B7EF-E4248905200E}" type="parTrans" cxnId="{01258864-2097-4CD8-9849-46E648270ADA}">
      <dgm:prSet/>
      <dgm:spPr/>
      <dgm:t>
        <a:bodyPr/>
        <a:lstStyle/>
        <a:p>
          <a:endParaRPr lang="en-IN"/>
        </a:p>
      </dgm:t>
    </dgm:pt>
    <dgm:pt modelId="{C8EDEBC8-33DC-404F-8304-CD19A6406B78}" type="sibTrans" cxnId="{01258864-2097-4CD8-9849-46E648270ADA}">
      <dgm:prSet/>
      <dgm:spPr/>
      <dgm:t>
        <a:bodyPr/>
        <a:lstStyle/>
        <a:p>
          <a:endParaRPr lang="en-IN"/>
        </a:p>
      </dgm:t>
    </dgm:pt>
    <dgm:pt modelId="{FF65AC16-8431-4D63-87DD-2C1FC2C2ADF2}">
      <dgm:prSet custT="1"/>
      <dgm:spPr/>
      <dgm:t>
        <a:bodyPr/>
        <a:lstStyle/>
        <a:p>
          <a:r>
            <a:rPr lang="en-IN" sz="1600" dirty="0" smtClean="0"/>
            <a:t>Working copy is a snapshot of the repository.</a:t>
          </a:r>
          <a:endParaRPr lang="en-IN" sz="1600" dirty="0"/>
        </a:p>
      </dgm:t>
    </dgm:pt>
    <dgm:pt modelId="{4CB85E6A-AC29-4AFA-B6EF-8BB224CBDF55}" type="parTrans" cxnId="{E2F9CCBD-B5F5-4882-8DAC-A7B08175A577}">
      <dgm:prSet/>
      <dgm:spPr/>
      <dgm:t>
        <a:bodyPr/>
        <a:lstStyle/>
        <a:p>
          <a:endParaRPr lang="en-IN"/>
        </a:p>
      </dgm:t>
    </dgm:pt>
    <dgm:pt modelId="{4DE637B9-E80D-40C2-99ED-9326C84B5EE8}" type="sibTrans" cxnId="{E2F9CCBD-B5F5-4882-8DAC-A7B08175A577}">
      <dgm:prSet/>
      <dgm:spPr/>
      <dgm:t>
        <a:bodyPr/>
        <a:lstStyle/>
        <a:p>
          <a:endParaRPr lang="en-IN"/>
        </a:p>
      </dgm:t>
    </dgm:pt>
    <dgm:pt modelId="{A40F1680-3557-40AD-8556-0BF4F4C2CA24}">
      <dgm:prSet custT="1"/>
      <dgm:spPr/>
      <dgm:t>
        <a:bodyPr/>
        <a:lstStyle/>
        <a:p>
          <a:pPr algn="l"/>
          <a:r>
            <a:rPr lang="en-IN" sz="1800" dirty="0" smtClean="0"/>
            <a:t>Commit changes</a:t>
          </a:r>
          <a:endParaRPr lang="en-IN" sz="1800" dirty="0"/>
        </a:p>
      </dgm:t>
    </dgm:pt>
    <dgm:pt modelId="{E2676E19-9B72-401C-B0AD-B4BE75C85237}" type="parTrans" cxnId="{77E421F2-E7E7-4AD2-96CE-34813032C327}">
      <dgm:prSet/>
      <dgm:spPr/>
      <dgm:t>
        <a:bodyPr/>
        <a:lstStyle/>
        <a:p>
          <a:endParaRPr lang="en-IN"/>
        </a:p>
      </dgm:t>
    </dgm:pt>
    <dgm:pt modelId="{FDD335AE-D0D6-461E-BEEF-CCA60EAADB92}" type="sibTrans" cxnId="{77E421F2-E7E7-4AD2-96CE-34813032C327}">
      <dgm:prSet/>
      <dgm:spPr/>
      <dgm:t>
        <a:bodyPr/>
        <a:lstStyle/>
        <a:p>
          <a:endParaRPr lang="en-IN"/>
        </a:p>
      </dgm:t>
    </dgm:pt>
    <dgm:pt modelId="{F591A7F8-19ED-45B8-9ABD-38E3D4DC7811}">
      <dgm:prSet custT="1"/>
      <dgm:spPr/>
      <dgm:t>
        <a:bodyPr/>
        <a:lstStyle/>
        <a:p>
          <a:endParaRPr lang="en-IN" sz="1600" dirty="0"/>
        </a:p>
      </dgm:t>
    </dgm:pt>
    <dgm:pt modelId="{F970E3E0-F839-47BC-BF0C-EE0412D909D5}" type="parTrans" cxnId="{4D45FAF7-4EEA-42EC-AB9E-726FC7ECD0F1}">
      <dgm:prSet/>
      <dgm:spPr/>
      <dgm:t>
        <a:bodyPr/>
        <a:lstStyle/>
        <a:p>
          <a:endParaRPr lang="en-IN"/>
        </a:p>
      </dgm:t>
    </dgm:pt>
    <dgm:pt modelId="{13577F3A-81C2-47AB-AD6D-87AE0FC22707}" type="sibTrans" cxnId="{4D45FAF7-4EEA-42EC-AB9E-726FC7ECD0F1}">
      <dgm:prSet/>
      <dgm:spPr/>
      <dgm:t>
        <a:bodyPr/>
        <a:lstStyle/>
        <a:p>
          <a:endParaRPr lang="en-IN"/>
        </a:p>
      </dgm:t>
    </dgm:pt>
    <dgm:pt modelId="{460685F1-551B-4CBC-8B8C-AACFFA0FB4EC}">
      <dgm:prSet custT="1"/>
      <dgm:spPr/>
      <dgm:t>
        <a:bodyPr/>
        <a:lstStyle/>
        <a:p>
          <a:r>
            <a:rPr lang="en-IN" sz="1600" dirty="0" smtClean="0"/>
            <a:t>Commit is a process of storing changes from private workplace to central server. </a:t>
          </a:r>
          <a:endParaRPr lang="en-IN" sz="1600" dirty="0"/>
        </a:p>
      </dgm:t>
    </dgm:pt>
    <dgm:pt modelId="{19762370-9601-44C6-AED8-53792A8DF644}" type="parTrans" cxnId="{01DA6620-DA3B-4595-B8E2-949B85351482}">
      <dgm:prSet/>
      <dgm:spPr/>
      <dgm:t>
        <a:bodyPr/>
        <a:lstStyle/>
        <a:p>
          <a:endParaRPr lang="en-IN"/>
        </a:p>
      </dgm:t>
    </dgm:pt>
    <dgm:pt modelId="{4DC49C46-7F19-4208-92D9-EA7A5C073AEC}" type="sibTrans" cxnId="{01DA6620-DA3B-4595-B8E2-949B85351482}">
      <dgm:prSet/>
      <dgm:spPr/>
      <dgm:t>
        <a:bodyPr/>
        <a:lstStyle/>
        <a:p>
          <a:endParaRPr lang="en-IN"/>
        </a:p>
      </dgm:t>
    </dgm:pt>
    <dgm:pt modelId="{DFDED2EC-840C-43F7-A8AF-EAB55D2395AF}" type="pres">
      <dgm:prSet presAssocID="{F8C8EFC7-084E-4E4F-B364-7E3CDAB7B378}" presName="Name0" presStyleCnt="0">
        <dgm:presLayoutVars>
          <dgm:chMax/>
          <dgm:chPref val="3"/>
          <dgm:dir/>
          <dgm:animOne val="branch"/>
          <dgm:animLvl val="lvl"/>
        </dgm:presLayoutVars>
      </dgm:prSet>
      <dgm:spPr/>
      <dgm:t>
        <a:bodyPr/>
        <a:lstStyle/>
        <a:p>
          <a:endParaRPr lang="en-IN"/>
        </a:p>
      </dgm:t>
    </dgm:pt>
    <dgm:pt modelId="{F6BAEC71-2953-4546-B163-DA55F617AE88}" type="pres">
      <dgm:prSet presAssocID="{5F29BC17-2854-4284-BE95-641879E6036D}" presName="composite" presStyleCnt="0"/>
      <dgm:spPr/>
    </dgm:pt>
    <dgm:pt modelId="{A2D6AC38-010D-4339-9FDE-65E731623E87}" type="pres">
      <dgm:prSet presAssocID="{5F29BC17-2854-4284-BE95-641879E6036D}" presName="FirstChild" presStyleLbl="revTx" presStyleIdx="0" presStyleCnt="12">
        <dgm:presLayoutVars>
          <dgm:chMax val="0"/>
          <dgm:chPref val="0"/>
          <dgm:bulletEnabled val="1"/>
        </dgm:presLayoutVars>
      </dgm:prSet>
      <dgm:spPr/>
      <dgm:t>
        <a:bodyPr/>
        <a:lstStyle/>
        <a:p>
          <a:endParaRPr lang="en-IN"/>
        </a:p>
      </dgm:t>
    </dgm:pt>
    <dgm:pt modelId="{09A34F00-B1A3-4AEE-9E4E-3C631B09AFD4}" type="pres">
      <dgm:prSet presAssocID="{5F29BC17-2854-4284-BE95-641879E6036D}" presName="Parent" presStyleLbl="alignNode1" presStyleIdx="0" presStyleCnt="6">
        <dgm:presLayoutVars>
          <dgm:chMax val="3"/>
          <dgm:chPref val="3"/>
          <dgm:bulletEnabled val="1"/>
        </dgm:presLayoutVars>
      </dgm:prSet>
      <dgm:spPr/>
      <dgm:t>
        <a:bodyPr/>
        <a:lstStyle/>
        <a:p>
          <a:endParaRPr lang="en-IN"/>
        </a:p>
      </dgm:t>
    </dgm:pt>
    <dgm:pt modelId="{63157829-4DB9-4709-A91B-E35916302085}" type="pres">
      <dgm:prSet presAssocID="{5F29BC17-2854-4284-BE95-641879E6036D}" presName="Accent" presStyleLbl="parChTrans1D1" presStyleIdx="0" presStyleCnt="6"/>
      <dgm:spPr/>
    </dgm:pt>
    <dgm:pt modelId="{7470EB4E-E07A-4302-B5B1-3C709EAE39AD}" type="pres">
      <dgm:prSet presAssocID="{5F29BC17-2854-4284-BE95-641879E6036D}" presName="Child" presStyleLbl="revTx" presStyleIdx="1" presStyleCnt="12">
        <dgm:presLayoutVars>
          <dgm:chMax val="0"/>
          <dgm:chPref val="0"/>
          <dgm:bulletEnabled val="1"/>
        </dgm:presLayoutVars>
      </dgm:prSet>
      <dgm:spPr/>
      <dgm:t>
        <a:bodyPr/>
        <a:lstStyle/>
        <a:p>
          <a:endParaRPr lang="en-IN"/>
        </a:p>
      </dgm:t>
    </dgm:pt>
    <dgm:pt modelId="{A71C6189-7B2B-443B-B236-AC875A9BE36E}" type="pres">
      <dgm:prSet presAssocID="{54B9677D-3537-4059-B93D-60C58C0BA4FE}" presName="sibTrans" presStyleCnt="0"/>
      <dgm:spPr/>
    </dgm:pt>
    <dgm:pt modelId="{D9BDEF06-4687-48E9-B5AC-4E4759AAE1A5}" type="pres">
      <dgm:prSet presAssocID="{2C081385-2410-4A94-B6CC-1795226528F4}" presName="composite" presStyleCnt="0"/>
      <dgm:spPr/>
    </dgm:pt>
    <dgm:pt modelId="{619818A4-02A3-4331-98DE-A1FEFFA877DC}" type="pres">
      <dgm:prSet presAssocID="{2C081385-2410-4A94-B6CC-1795226528F4}" presName="FirstChild" presStyleLbl="revTx" presStyleIdx="2" presStyleCnt="12">
        <dgm:presLayoutVars>
          <dgm:chMax val="0"/>
          <dgm:chPref val="0"/>
          <dgm:bulletEnabled val="1"/>
        </dgm:presLayoutVars>
      </dgm:prSet>
      <dgm:spPr/>
      <dgm:t>
        <a:bodyPr/>
        <a:lstStyle/>
        <a:p>
          <a:endParaRPr lang="en-IN"/>
        </a:p>
      </dgm:t>
    </dgm:pt>
    <dgm:pt modelId="{2EBE3C57-FA2F-432B-9913-FAF542780B0C}" type="pres">
      <dgm:prSet presAssocID="{2C081385-2410-4A94-B6CC-1795226528F4}" presName="Parent" presStyleLbl="alignNode1" presStyleIdx="1" presStyleCnt="6">
        <dgm:presLayoutVars>
          <dgm:chMax val="3"/>
          <dgm:chPref val="3"/>
          <dgm:bulletEnabled val="1"/>
        </dgm:presLayoutVars>
      </dgm:prSet>
      <dgm:spPr/>
      <dgm:t>
        <a:bodyPr/>
        <a:lstStyle/>
        <a:p>
          <a:endParaRPr lang="en-IN"/>
        </a:p>
      </dgm:t>
    </dgm:pt>
    <dgm:pt modelId="{F17090CE-4C9F-45BE-9054-72468B6E737D}" type="pres">
      <dgm:prSet presAssocID="{2C081385-2410-4A94-B6CC-1795226528F4}" presName="Accent" presStyleLbl="parChTrans1D1" presStyleIdx="1" presStyleCnt="6"/>
      <dgm:spPr/>
    </dgm:pt>
    <dgm:pt modelId="{F0195237-C058-40F1-8F74-9302C92BBB5C}" type="pres">
      <dgm:prSet presAssocID="{2C081385-2410-4A94-B6CC-1795226528F4}" presName="Child" presStyleLbl="revTx" presStyleIdx="3" presStyleCnt="12" custScaleY="165839">
        <dgm:presLayoutVars>
          <dgm:chMax val="0"/>
          <dgm:chPref val="0"/>
          <dgm:bulletEnabled val="1"/>
        </dgm:presLayoutVars>
      </dgm:prSet>
      <dgm:spPr/>
      <dgm:t>
        <a:bodyPr/>
        <a:lstStyle/>
        <a:p>
          <a:endParaRPr lang="en-IN"/>
        </a:p>
      </dgm:t>
    </dgm:pt>
    <dgm:pt modelId="{C6F65111-9734-4B7B-A101-B13734165408}" type="pres">
      <dgm:prSet presAssocID="{7D50DC08-AACC-484B-8866-6921FD692591}" presName="sibTrans" presStyleCnt="0"/>
      <dgm:spPr/>
    </dgm:pt>
    <dgm:pt modelId="{2B58AF94-3D7F-4301-8BAF-121241BC62CB}" type="pres">
      <dgm:prSet presAssocID="{29CC4989-8A83-4A91-9475-9D87145F3C62}" presName="composite" presStyleCnt="0"/>
      <dgm:spPr/>
    </dgm:pt>
    <dgm:pt modelId="{3068E89F-AD87-4C2E-9680-51CCED4791D7}" type="pres">
      <dgm:prSet presAssocID="{29CC4989-8A83-4A91-9475-9D87145F3C62}" presName="FirstChild" presStyleLbl="revTx" presStyleIdx="4" presStyleCnt="12">
        <dgm:presLayoutVars>
          <dgm:chMax val="0"/>
          <dgm:chPref val="0"/>
          <dgm:bulletEnabled val="1"/>
        </dgm:presLayoutVars>
      </dgm:prSet>
      <dgm:spPr/>
      <dgm:t>
        <a:bodyPr/>
        <a:lstStyle/>
        <a:p>
          <a:endParaRPr lang="en-IN"/>
        </a:p>
      </dgm:t>
    </dgm:pt>
    <dgm:pt modelId="{1A7EB833-EB34-4F37-8948-351510A6AC6E}" type="pres">
      <dgm:prSet presAssocID="{29CC4989-8A83-4A91-9475-9D87145F3C62}" presName="Parent" presStyleLbl="alignNode1" presStyleIdx="2" presStyleCnt="6">
        <dgm:presLayoutVars>
          <dgm:chMax val="3"/>
          <dgm:chPref val="3"/>
          <dgm:bulletEnabled val="1"/>
        </dgm:presLayoutVars>
      </dgm:prSet>
      <dgm:spPr/>
      <dgm:t>
        <a:bodyPr/>
        <a:lstStyle/>
        <a:p>
          <a:endParaRPr lang="en-IN"/>
        </a:p>
      </dgm:t>
    </dgm:pt>
    <dgm:pt modelId="{72FD33DC-CF1C-4B69-9322-C7EAB9A08236}" type="pres">
      <dgm:prSet presAssocID="{29CC4989-8A83-4A91-9475-9D87145F3C62}" presName="Accent" presStyleLbl="parChTrans1D1" presStyleIdx="2" presStyleCnt="6"/>
      <dgm:spPr/>
    </dgm:pt>
    <dgm:pt modelId="{7AD90F58-8CDA-4CE2-B820-3C578BE4E0A1}" type="pres">
      <dgm:prSet presAssocID="{29CC4989-8A83-4A91-9475-9D87145F3C62}" presName="Child" presStyleLbl="revTx" presStyleIdx="5" presStyleCnt="12">
        <dgm:presLayoutVars>
          <dgm:chMax val="0"/>
          <dgm:chPref val="0"/>
          <dgm:bulletEnabled val="1"/>
        </dgm:presLayoutVars>
      </dgm:prSet>
      <dgm:spPr/>
      <dgm:t>
        <a:bodyPr/>
        <a:lstStyle/>
        <a:p>
          <a:endParaRPr lang="en-IN"/>
        </a:p>
      </dgm:t>
    </dgm:pt>
    <dgm:pt modelId="{99CDB569-42D2-4632-86FD-F4BD2A977F57}" type="pres">
      <dgm:prSet presAssocID="{14A98B5C-8C8F-467B-836F-6E6FBE0DA08A}" presName="sibTrans" presStyleCnt="0"/>
      <dgm:spPr/>
    </dgm:pt>
    <dgm:pt modelId="{35BBFDD6-2EF8-49B3-8E05-6731B0670781}" type="pres">
      <dgm:prSet presAssocID="{F0C1A56F-4FC7-49A2-AEFF-075A5B21C8EF}" presName="composite" presStyleCnt="0"/>
      <dgm:spPr/>
    </dgm:pt>
    <dgm:pt modelId="{11223824-F28E-4E13-8AC5-399DC44E16CE}" type="pres">
      <dgm:prSet presAssocID="{F0C1A56F-4FC7-49A2-AEFF-075A5B21C8EF}" presName="FirstChild" presStyleLbl="revTx" presStyleIdx="6" presStyleCnt="12">
        <dgm:presLayoutVars>
          <dgm:chMax val="0"/>
          <dgm:chPref val="0"/>
          <dgm:bulletEnabled val="1"/>
        </dgm:presLayoutVars>
      </dgm:prSet>
      <dgm:spPr/>
      <dgm:t>
        <a:bodyPr/>
        <a:lstStyle/>
        <a:p>
          <a:endParaRPr lang="en-IN"/>
        </a:p>
      </dgm:t>
    </dgm:pt>
    <dgm:pt modelId="{CE07CE28-34FC-4C10-A4A9-348D46ED1786}" type="pres">
      <dgm:prSet presAssocID="{F0C1A56F-4FC7-49A2-AEFF-075A5B21C8EF}" presName="Parent" presStyleLbl="alignNode1" presStyleIdx="3" presStyleCnt="6">
        <dgm:presLayoutVars>
          <dgm:chMax val="3"/>
          <dgm:chPref val="3"/>
          <dgm:bulletEnabled val="1"/>
        </dgm:presLayoutVars>
      </dgm:prSet>
      <dgm:spPr/>
      <dgm:t>
        <a:bodyPr/>
        <a:lstStyle/>
        <a:p>
          <a:endParaRPr lang="en-IN"/>
        </a:p>
      </dgm:t>
    </dgm:pt>
    <dgm:pt modelId="{6A71264C-EB96-4A82-95A8-4E8BA87A5EF5}" type="pres">
      <dgm:prSet presAssocID="{F0C1A56F-4FC7-49A2-AEFF-075A5B21C8EF}" presName="Accent" presStyleLbl="parChTrans1D1" presStyleIdx="3" presStyleCnt="6"/>
      <dgm:spPr/>
    </dgm:pt>
    <dgm:pt modelId="{085A5C92-4B78-461B-AF05-D0BB87E9B582}" type="pres">
      <dgm:prSet presAssocID="{F0C1A56F-4FC7-49A2-AEFF-075A5B21C8EF}" presName="Child" presStyleLbl="revTx" presStyleIdx="7" presStyleCnt="12">
        <dgm:presLayoutVars>
          <dgm:chMax val="0"/>
          <dgm:chPref val="0"/>
          <dgm:bulletEnabled val="1"/>
        </dgm:presLayoutVars>
      </dgm:prSet>
      <dgm:spPr/>
      <dgm:t>
        <a:bodyPr/>
        <a:lstStyle/>
        <a:p>
          <a:endParaRPr lang="en-IN"/>
        </a:p>
      </dgm:t>
    </dgm:pt>
    <dgm:pt modelId="{F596D021-62EC-422D-B548-EC9716E14F42}" type="pres">
      <dgm:prSet presAssocID="{84112A0C-DC5C-4D14-8EDA-3EED3D6F04FF}" presName="sibTrans" presStyleCnt="0"/>
      <dgm:spPr/>
    </dgm:pt>
    <dgm:pt modelId="{184CC61F-00DA-4739-816E-3A19FF8254BD}" type="pres">
      <dgm:prSet presAssocID="{51C825EF-981B-4BB1-896A-B2AE6D596483}" presName="composite" presStyleCnt="0"/>
      <dgm:spPr/>
    </dgm:pt>
    <dgm:pt modelId="{87929BA5-DF89-4991-9815-52670B43D7B2}" type="pres">
      <dgm:prSet presAssocID="{51C825EF-981B-4BB1-896A-B2AE6D596483}" presName="FirstChild" presStyleLbl="revTx" presStyleIdx="8" presStyleCnt="12">
        <dgm:presLayoutVars>
          <dgm:chMax val="0"/>
          <dgm:chPref val="0"/>
          <dgm:bulletEnabled val="1"/>
        </dgm:presLayoutVars>
      </dgm:prSet>
      <dgm:spPr/>
      <dgm:t>
        <a:bodyPr/>
        <a:lstStyle/>
        <a:p>
          <a:endParaRPr lang="en-IN"/>
        </a:p>
      </dgm:t>
    </dgm:pt>
    <dgm:pt modelId="{AE56515D-EC4B-4BB9-A166-0EE60160B3B6}" type="pres">
      <dgm:prSet presAssocID="{51C825EF-981B-4BB1-896A-B2AE6D596483}" presName="Parent" presStyleLbl="alignNode1" presStyleIdx="4" presStyleCnt="6">
        <dgm:presLayoutVars>
          <dgm:chMax val="3"/>
          <dgm:chPref val="3"/>
          <dgm:bulletEnabled val="1"/>
        </dgm:presLayoutVars>
      </dgm:prSet>
      <dgm:spPr/>
      <dgm:t>
        <a:bodyPr/>
        <a:lstStyle/>
        <a:p>
          <a:endParaRPr lang="en-IN"/>
        </a:p>
      </dgm:t>
    </dgm:pt>
    <dgm:pt modelId="{4342C228-3B8E-4B1A-91F6-F1837E3F51E2}" type="pres">
      <dgm:prSet presAssocID="{51C825EF-981B-4BB1-896A-B2AE6D596483}" presName="Accent" presStyleLbl="parChTrans1D1" presStyleIdx="4" presStyleCnt="6"/>
      <dgm:spPr/>
    </dgm:pt>
    <dgm:pt modelId="{B80BA04B-AB12-4664-8E27-B95E69FD5637}" type="pres">
      <dgm:prSet presAssocID="{51C825EF-981B-4BB1-896A-B2AE6D596483}" presName="Child" presStyleLbl="revTx" presStyleIdx="9" presStyleCnt="12">
        <dgm:presLayoutVars>
          <dgm:chMax val="0"/>
          <dgm:chPref val="0"/>
          <dgm:bulletEnabled val="1"/>
        </dgm:presLayoutVars>
      </dgm:prSet>
      <dgm:spPr/>
      <dgm:t>
        <a:bodyPr/>
        <a:lstStyle/>
        <a:p>
          <a:endParaRPr lang="en-IN"/>
        </a:p>
      </dgm:t>
    </dgm:pt>
    <dgm:pt modelId="{13721ED2-C0EE-472F-8D54-FE971BE2D6F9}" type="pres">
      <dgm:prSet presAssocID="{F814EB11-314A-41D2-86EB-901571993625}" presName="sibTrans" presStyleCnt="0"/>
      <dgm:spPr/>
    </dgm:pt>
    <dgm:pt modelId="{788CF6A9-36B5-4AE9-B1C6-FCFCD3DCB268}" type="pres">
      <dgm:prSet presAssocID="{A40F1680-3557-40AD-8556-0BF4F4C2CA24}" presName="composite" presStyleCnt="0"/>
      <dgm:spPr/>
    </dgm:pt>
    <dgm:pt modelId="{AE61ABD3-9CB8-4CFA-BAE7-362E51FF5014}" type="pres">
      <dgm:prSet presAssocID="{A40F1680-3557-40AD-8556-0BF4F4C2CA24}" presName="FirstChild" presStyleLbl="revTx" presStyleIdx="10" presStyleCnt="12">
        <dgm:presLayoutVars>
          <dgm:chMax val="0"/>
          <dgm:chPref val="0"/>
          <dgm:bulletEnabled val="1"/>
        </dgm:presLayoutVars>
      </dgm:prSet>
      <dgm:spPr/>
      <dgm:t>
        <a:bodyPr/>
        <a:lstStyle/>
        <a:p>
          <a:endParaRPr lang="en-IN"/>
        </a:p>
      </dgm:t>
    </dgm:pt>
    <dgm:pt modelId="{7504C9B1-F11D-4822-A244-B1D3590582A2}" type="pres">
      <dgm:prSet presAssocID="{A40F1680-3557-40AD-8556-0BF4F4C2CA24}" presName="Parent" presStyleLbl="alignNode1" presStyleIdx="5" presStyleCnt="6">
        <dgm:presLayoutVars>
          <dgm:chMax val="3"/>
          <dgm:chPref val="3"/>
          <dgm:bulletEnabled val="1"/>
        </dgm:presLayoutVars>
      </dgm:prSet>
      <dgm:spPr/>
      <dgm:t>
        <a:bodyPr/>
        <a:lstStyle/>
        <a:p>
          <a:endParaRPr lang="en-IN"/>
        </a:p>
      </dgm:t>
    </dgm:pt>
    <dgm:pt modelId="{40595E61-714A-416C-A77A-9F51612DCCDF}" type="pres">
      <dgm:prSet presAssocID="{A40F1680-3557-40AD-8556-0BF4F4C2CA24}" presName="Accent" presStyleLbl="parChTrans1D1" presStyleIdx="5" presStyleCnt="6"/>
      <dgm:spPr/>
    </dgm:pt>
    <dgm:pt modelId="{322A70F4-CFC7-42D2-8CDF-3C73BCADDF6E}" type="pres">
      <dgm:prSet presAssocID="{A40F1680-3557-40AD-8556-0BF4F4C2CA24}" presName="Child" presStyleLbl="revTx" presStyleIdx="11" presStyleCnt="12">
        <dgm:presLayoutVars>
          <dgm:chMax val="0"/>
          <dgm:chPref val="0"/>
          <dgm:bulletEnabled val="1"/>
        </dgm:presLayoutVars>
      </dgm:prSet>
      <dgm:spPr/>
      <dgm:t>
        <a:bodyPr/>
        <a:lstStyle/>
        <a:p>
          <a:endParaRPr lang="en-IN"/>
        </a:p>
      </dgm:t>
    </dgm:pt>
  </dgm:ptLst>
  <dgm:cxnLst>
    <dgm:cxn modelId="{C6F8AA23-FA00-462B-A487-3B7D8F94A7AB}" type="presOf" srcId="{FF65AC16-8431-4D63-87DD-2C1FC2C2ADF2}" destId="{B80BA04B-AB12-4664-8E27-B95E69FD5637}" srcOrd="0" destOrd="0" presId="urn:microsoft.com/office/officeart/2011/layout/TabList"/>
    <dgm:cxn modelId="{68C97907-851E-4EFA-A431-885F3B56B806}" type="presOf" srcId="{A40F1680-3557-40AD-8556-0BF4F4C2CA24}" destId="{7504C9B1-F11D-4822-A244-B1D3590582A2}" srcOrd="0" destOrd="0" presId="urn:microsoft.com/office/officeart/2011/layout/TabList"/>
    <dgm:cxn modelId="{28D1B9FF-45D4-4D41-9035-4FB2735C3F25}" type="presOf" srcId="{577AB6F7-8F25-4D47-8F04-8D664B8EBAD4}" destId="{085A5C92-4B78-461B-AF05-D0BB87E9B582}" srcOrd="0" destOrd="0" presId="urn:microsoft.com/office/officeart/2011/layout/TabList"/>
    <dgm:cxn modelId="{C730694A-FB53-4828-9CB1-6EA81FB8CF7A}" type="presOf" srcId="{51C825EF-981B-4BB1-896A-B2AE6D596483}" destId="{AE56515D-EC4B-4BB9-A166-0EE60160B3B6}" srcOrd="0" destOrd="0" presId="urn:microsoft.com/office/officeart/2011/layout/TabList"/>
    <dgm:cxn modelId="{3DE631D4-0A18-4FD5-92D3-4EAB21B87E26}" type="presOf" srcId="{16DB3058-B48E-4C8E-8375-F65E875D5ABD}" destId="{3068E89F-AD87-4C2E-9680-51CCED4791D7}" srcOrd="0" destOrd="0" presId="urn:microsoft.com/office/officeart/2011/layout/TabList"/>
    <dgm:cxn modelId="{38F06A57-C27D-4FA4-9141-2C954C7727C4}" type="presOf" srcId="{29CC4989-8A83-4A91-9475-9D87145F3C62}" destId="{1A7EB833-EB34-4F37-8948-351510A6AC6E}" srcOrd="0" destOrd="0" presId="urn:microsoft.com/office/officeart/2011/layout/TabList"/>
    <dgm:cxn modelId="{E4AFFFEA-1C2E-483C-B90D-462C9551F52D}" type="presOf" srcId="{E795EA7C-756E-4C26-81F9-751102ABFE64}" destId="{11223824-F28E-4E13-8AC5-399DC44E16CE}" srcOrd="0" destOrd="0" presId="urn:microsoft.com/office/officeart/2011/layout/TabList"/>
    <dgm:cxn modelId="{04DF8E95-949C-4749-A5E0-8FC25BFCD003}" srcId="{2C081385-2410-4A94-B6CC-1795226528F4}" destId="{FB5E479A-F86A-4210-965C-2C5945278326}" srcOrd="0" destOrd="0" parTransId="{47C32E69-5AAF-49E9-ABD0-17911AB22459}" sibTransId="{75DE1FFF-0856-4FC8-BE47-2076FFFBD111}"/>
    <dgm:cxn modelId="{6D597B56-78EA-4398-AEF2-8556EB260BEC}" type="presOf" srcId="{F0C1A56F-4FC7-49A2-AEFF-075A5B21C8EF}" destId="{CE07CE28-34FC-4C10-A4A9-348D46ED1786}" srcOrd="0" destOrd="0" presId="urn:microsoft.com/office/officeart/2011/layout/TabList"/>
    <dgm:cxn modelId="{C3436630-E7CD-4B0A-8072-B773D9C61CD7}" srcId="{F0C1A56F-4FC7-49A2-AEFF-075A5B21C8EF}" destId="{E795EA7C-756E-4C26-81F9-751102ABFE64}" srcOrd="0" destOrd="0" parTransId="{9AE4D122-CFDD-4513-834B-95322E0684EB}" sibTransId="{9E6759AC-96C0-4D6D-B18B-C189D48BEB4F}"/>
    <dgm:cxn modelId="{9A87382C-5EC6-45EC-ABF5-2554C92C5E99}" srcId="{F8C8EFC7-084E-4E4F-B364-7E3CDAB7B378}" destId="{29CC4989-8A83-4A91-9475-9D87145F3C62}" srcOrd="2" destOrd="0" parTransId="{01E5D1CF-8E5B-4D36-96E3-5C96BAFFDA94}" sibTransId="{14A98B5C-8C8F-467B-836F-6E6FBE0DA08A}"/>
    <dgm:cxn modelId="{8B55D30A-AC91-4DAD-989E-C552D6F26845}" type="presOf" srcId="{FA592ACF-007D-4E78-B416-120BEC105052}" destId="{F0195237-C058-40F1-8F74-9302C92BBB5C}" srcOrd="0" destOrd="0" presId="urn:microsoft.com/office/officeart/2011/layout/TabList"/>
    <dgm:cxn modelId="{36D99947-5AD6-4C49-A96D-6670D5E8C2E6}" type="presOf" srcId="{F8C8EFC7-084E-4E4F-B364-7E3CDAB7B378}" destId="{DFDED2EC-840C-43F7-A8AF-EAB55D2395AF}" srcOrd="0" destOrd="0" presId="urn:microsoft.com/office/officeart/2011/layout/TabList"/>
    <dgm:cxn modelId="{AB9CA24D-635E-4147-8A36-FF790896418C}" srcId="{F8C8EFC7-084E-4E4F-B364-7E3CDAB7B378}" destId="{2C081385-2410-4A94-B6CC-1795226528F4}" srcOrd="1" destOrd="0" parTransId="{A555C7DB-433F-4958-8F85-5D7733F8C2BF}" sibTransId="{7D50DC08-AACC-484B-8866-6921FD692591}"/>
    <dgm:cxn modelId="{DDF2B9FC-881C-4E12-9C7A-7AD1600E3F2F}" type="presOf" srcId="{460685F1-551B-4CBC-8B8C-AACFFA0FB4EC}" destId="{322A70F4-CFC7-42D2-8CDF-3C73BCADDF6E}" srcOrd="0" destOrd="0" presId="urn:microsoft.com/office/officeart/2011/layout/TabList"/>
    <dgm:cxn modelId="{27B5EE0A-CFE8-4223-BAE2-CDAC56019F39}" type="presOf" srcId="{A26A2325-E986-4EB1-8F7F-2B092B01843B}" destId="{7470EB4E-E07A-4302-B5B1-3C709EAE39AD}" srcOrd="0" destOrd="0" presId="urn:microsoft.com/office/officeart/2011/layout/TabList"/>
    <dgm:cxn modelId="{192C12BF-679C-4410-9588-158FD2CEEB12}" srcId="{5F29BC17-2854-4284-BE95-641879E6036D}" destId="{50342973-E93A-4B0C-A91F-D1697C3F698F}" srcOrd="0" destOrd="0" parTransId="{3D34E6F5-E247-4FFE-BB56-80EFDD96CD1A}" sibTransId="{55A66478-B6E7-489B-A818-27F81E425E68}"/>
    <dgm:cxn modelId="{FA367B81-4BB1-4128-8A8E-434737C0481C}" srcId="{F8C8EFC7-084E-4E4F-B364-7E3CDAB7B378}" destId="{51C825EF-981B-4BB1-896A-B2AE6D596483}" srcOrd="4" destOrd="0" parTransId="{1F33F0F1-212E-4E83-A9CF-EC0FA639D4DA}" sibTransId="{F814EB11-314A-41D2-86EB-901571993625}"/>
    <dgm:cxn modelId="{E6A73502-3D5C-4AB8-B556-21769F936BDB}" srcId="{F0C1A56F-4FC7-49A2-AEFF-075A5B21C8EF}" destId="{577AB6F7-8F25-4D47-8F04-8D664B8EBAD4}" srcOrd="1" destOrd="0" parTransId="{B26413F5-E259-42DC-BB68-26455B6B101E}" sibTransId="{537F4DBD-3E90-459E-9F36-1429397B87B1}"/>
    <dgm:cxn modelId="{70354978-49F9-4956-8B21-738B88C09DCC}" type="presOf" srcId="{DCAB75E5-54BF-41AB-8927-76C27B549C8C}" destId="{87929BA5-DF89-4991-9815-52670B43D7B2}" srcOrd="0" destOrd="0" presId="urn:microsoft.com/office/officeart/2011/layout/TabList"/>
    <dgm:cxn modelId="{4DB7E436-C401-4A6D-930C-5A50B8415B26}" type="presOf" srcId="{50342973-E93A-4B0C-A91F-D1697C3F698F}" destId="{A2D6AC38-010D-4339-9FDE-65E731623E87}" srcOrd="0" destOrd="0" presId="urn:microsoft.com/office/officeart/2011/layout/TabList"/>
    <dgm:cxn modelId="{DE59E293-D26A-4F92-AD84-2F108AEF5661}" type="presOf" srcId="{2C081385-2410-4A94-B6CC-1795226528F4}" destId="{2EBE3C57-FA2F-432B-9913-FAF542780B0C}" srcOrd="0" destOrd="0" presId="urn:microsoft.com/office/officeart/2011/layout/TabList"/>
    <dgm:cxn modelId="{4D45FAF7-4EEA-42EC-AB9E-726FC7ECD0F1}" srcId="{A40F1680-3557-40AD-8556-0BF4F4C2CA24}" destId="{F591A7F8-19ED-45B8-9ABD-38E3D4DC7811}" srcOrd="0" destOrd="0" parTransId="{F970E3E0-F839-47BC-BF0C-EE0412D909D5}" sibTransId="{13577F3A-81C2-47AB-AD6D-87AE0FC22707}"/>
    <dgm:cxn modelId="{615E6CB5-718D-45AD-96EB-212ABE9F3810}" srcId="{F8C8EFC7-084E-4E4F-B364-7E3CDAB7B378}" destId="{5F29BC17-2854-4284-BE95-641879E6036D}" srcOrd="0" destOrd="0" parTransId="{05769C8B-77DF-49F7-9F33-5B1B2E44C9C8}" sibTransId="{54B9677D-3537-4059-B93D-60C58C0BA4FE}"/>
    <dgm:cxn modelId="{58E09FEE-A703-44C0-8AF0-3EB64221BA8A}" type="presOf" srcId="{F591A7F8-19ED-45B8-9ABD-38E3D4DC7811}" destId="{AE61ABD3-9CB8-4CFA-BAE7-362E51FF5014}" srcOrd="0" destOrd="0" presId="urn:microsoft.com/office/officeart/2011/layout/TabList"/>
    <dgm:cxn modelId="{15ED1543-E08C-424F-A5C1-F9EC450466EE}" srcId="{29CC4989-8A83-4A91-9475-9D87145F3C62}" destId="{10010759-64E2-4D08-90DE-A4D00E855963}" srcOrd="1" destOrd="0" parTransId="{43273F1D-D0C5-4EB9-B01C-D5960DD7EDF3}" sibTransId="{A333ECB5-3892-4EFB-8511-F3B4E997C80F}"/>
    <dgm:cxn modelId="{01DA6620-DA3B-4595-B8E2-949B85351482}" srcId="{A40F1680-3557-40AD-8556-0BF4F4C2CA24}" destId="{460685F1-551B-4CBC-8B8C-AACFFA0FB4EC}" srcOrd="1" destOrd="0" parTransId="{19762370-9601-44C6-AED8-53792A8DF644}" sibTransId="{4DC49C46-7F19-4208-92D9-EA7A5C073AEC}"/>
    <dgm:cxn modelId="{7BD4CA57-8D0C-4547-B05D-DE8D23359782}" srcId="{5F29BC17-2854-4284-BE95-641879E6036D}" destId="{A26A2325-E986-4EB1-8F7F-2B092B01843B}" srcOrd="1" destOrd="0" parTransId="{6E792A7B-0D0C-4406-877E-6BBA44A65DB8}" sibTransId="{8B92C2F9-201E-45F3-B7D7-6F5A0BCE8CC8}"/>
    <dgm:cxn modelId="{01258864-2097-4CD8-9849-46E648270ADA}" srcId="{51C825EF-981B-4BB1-896A-B2AE6D596483}" destId="{DCAB75E5-54BF-41AB-8927-76C27B549C8C}" srcOrd="0" destOrd="0" parTransId="{0F2092FF-1F8E-47D4-B7EF-E4248905200E}" sibTransId="{C8EDEBC8-33DC-404F-8304-CD19A6406B78}"/>
    <dgm:cxn modelId="{E2643D21-031C-430B-88D8-1D34F00E9C9C}" srcId="{2C081385-2410-4A94-B6CC-1795226528F4}" destId="{FA592ACF-007D-4E78-B416-120BEC105052}" srcOrd="1" destOrd="0" parTransId="{205BE49A-B9F2-4F9E-AC72-D183AF39092B}" sibTransId="{7192F1DA-0EB6-4E84-8124-337C714D2280}"/>
    <dgm:cxn modelId="{E2F9CCBD-B5F5-4882-8DAC-A7B08175A577}" srcId="{51C825EF-981B-4BB1-896A-B2AE6D596483}" destId="{FF65AC16-8431-4D63-87DD-2C1FC2C2ADF2}" srcOrd="1" destOrd="0" parTransId="{4CB85E6A-AC29-4AFA-B6EF-8BB224CBDF55}" sibTransId="{4DE637B9-E80D-40C2-99ED-9326C84B5EE8}"/>
    <dgm:cxn modelId="{A14A3C11-585B-4E2B-A376-2B6977EECE2E}" srcId="{29CC4989-8A83-4A91-9475-9D87145F3C62}" destId="{16DB3058-B48E-4C8E-8375-F65E875D5ABD}" srcOrd="0" destOrd="0" parTransId="{AC114DDE-CA6F-435F-8E02-C71F23D891F0}" sibTransId="{4F4FA751-A460-4EDD-8285-FACEB3A53B22}"/>
    <dgm:cxn modelId="{95A9578E-2929-4B78-AE58-3E66331A3BE6}" type="presOf" srcId="{5F29BC17-2854-4284-BE95-641879E6036D}" destId="{09A34F00-B1A3-4AEE-9E4E-3C631B09AFD4}" srcOrd="0" destOrd="0" presId="urn:microsoft.com/office/officeart/2011/layout/TabList"/>
    <dgm:cxn modelId="{962D2B34-4EAF-4DB7-88D7-3DB647E467B7}" type="presOf" srcId="{FB5E479A-F86A-4210-965C-2C5945278326}" destId="{619818A4-02A3-4331-98DE-A1FEFFA877DC}" srcOrd="0" destOrd="0" presId="urn:microsoft.com/office/officeart/2011/layout/TabList"/>
    <dgm:cxn modelId="{CCBBFE9E-1F61-4BDF-B67E-F848A915DCD3}" type="presOf" srcId="{10010759-64E2-4D08-90DE-A4D00E855963}" destId="{7AD90F58-8CDA-4CE2-B820-3C578BE4E0A1}" srcOrd="0" destOrd="0" presId="urn:microsoft.com/office/officeart/2011/layout/TabList"/>
    <dgm:cxn modelId="{77E421F2-E7E7-4AD2-96CE-34813032C327}" srcId="{F8C8EFC7-084E-4E4F-B364-7E3CDAB7B378}" destId="{A40F1680-3557-40AD-8556-0BF4F4C2CA24}" srcOrd="5" destOrd="0" parTransId="{E2676E19-9B72-401C-B0AD-B4BE75C85237}" sibTransId="{FDD335AE-D0D6-461E-BEEF-CCA60EAADB92}"/>
    <dgm:cxn modelId="{8F7B788A-DFE7-465E-AD72-91D52F831FA9}" srcId="{F8C8EFC7-084E-4E4F-B364-7E3CDAB7B378}" destId="{F0C1A56F-4FC7-49A2-AEFF-075A5B21C8EF}" srcOrd="3" destOrd="0" parTransId="{30838D9E-6F99-4483-AB52-1F5AFE0F0BB6}" sibTransId="{84112A0C-DC5C-4D14-8EDA-3EED3D6F04FF}"/>
    <dgm:cxn modelId="{3B6C0097-C835-4759-B8D2-3CA498FF73FF}" type="presParOf" srcId="{DFDED2EC-840C-43F7-A8AF-EAB55D2395AF}" destId="{F6BAEC71-2953-4546-B163-DA55F617AE88}" srcOrd="0" destOrd="0" presId="urn:microsoft.com/office/officeart/2011/layout/TabList"/>
    <dgm:cxn modelId="{CE3D9209-F0BD-491F-A45F-DABE0D448E54}" type="presParOf" srcId="{F6BAEC71-2953-4546-B163-DA55F617AE88}" destId="{A2D6AC38-010D-4339-9FDE-65E731623E87}" srcOrd="0" destOrd="0" presId="urn:microsoft.com/office/officeart/2011/layout/TabList"/>
    <dgm:cxn modelId="{A03C0506-D453-40DD-8BCD-5A180C8FD503}" type="presParOf" srcId="{F6BAEC71-2953-4546-B163-DA55F617AE88}" destId="{09A34F00-B1A3-4AEE-9E4E-3C631B09AFD4}" srcOrd="1" destOrd="0" presId="urn:microsoft.com/office/officeart/2011/layout/TabList"/>
    <dgm:cxn modelId="{DBEDE99E-4598-4A08-BB68-79962A93AE47}" type="presParOf" srcId="{F6BAEC71-2953-4546-B163-DA55F617AE88}" destId="{63157829-4DB9-4709-A91B-E35916302085}" srcOrd="2" destOrd="0" presId="urn:microsoft.com/office/officeart/2011/layout/TabList"/>
    <dgm:cxn modelId="{09F08BD8-F2D9-4A2E-BB0E-B21DCC5A2D3B}" type="presParOf" srcId="{DFDED2EC-840C-43F7-A8AF-EAB55D2395AF}" destId="{7470EB4E-E07A-4302-B5B1-3C709EAE39AD}" srcOrd="1" destOrd="0" presId="urn:microsoft.com/office/officeart/2011/layout/TabList"/>
    <dgm:cxn modelId="{F5A50C54-A2FB-460B-A2C1-90BDE3E9E196}" type="presParOf" srcId="{DFDED2EC-840C-43F7-A8AF-EAB55D2395AF}" destId="{A71C6189-7B2B-443B-B236-AC875A9BE36E}" srcOrd="2" destOrd="0" presId="urn:microsoft.com/office/officeart/2011/layout/TabList"/>
    <dgm:cxn modelId="{481F9DAA-4F25-4D37-8B37-F61D977AE4AA}" type="presParOf" srcId="{DFDED2EC-840C-43F7-A8AF-EAB55D2395AF}" destId="{D9BDEF06-4687-48E9-B5AC-4E4759AAE1A5}" srcOrd="3" destOrd="0" presId="urn:microsoft.com/office/officeart/2011/layout/TabList"/>
    <dgm:cxn modelId="{FBFC5290-A51D-4DFA-9B29-CBD91C6F535E}" type="presParOf" srcId="{D9BDEF06-4687-48E9-B5AC-4E4759AAE1A5}" destId="{619818A4-02A3-4331-98DE-A1FEFFA877DC}" srcOrd="0" destOrd="0" presId="urn:microsoft.com/office/officeart/2011/layout/TabList"/>
    <dgm:cxn modelId="{897CFB48-8B01-4792-82FE-1CE090078935}" type="presParOf" srcId="{D9BDEF06-4687-48E9-B5AC-4E4759AAE1A5}" destId="{2EBE3C57-FA2F-432B-9913-FAF542780B0C}" srcOrd="1" destOrd="0" presId="urn:microsoft.com/office/officeart/2011/layout/TabList"/>
    <dgm:cxn modelId="{3D43FE23-D227-40F6-B37E-533CE77375A7}" type="presParOf" srcId="{D9BDEF06-4687-48E9-B5AC-4E4759AAE1A5}" destId="{F17090CE-4C9F-45BE-9054-72468B6E737D}" srcOrd="2" destOrd="0" presId="urn:microsoft.com/office/officeart/2011/layout/TabList"/>
    <dgm:cxn modelId="{7DBBBF77-CAE9-47C0-AF95-75B38C211E4D}" type="presParOf" srcId="{DFDED2EC-840C-43F7-A8AF-EAB55D2395AF}" destId="{F0195237-C058-40F1-8F74-9302C92BBB5C}" srcOrd="4" destOrd="0" presId="urn:microsoft.com/office/officeart/2011/layout/TabList"/>
    <dgm:cxn modelId="{BF6A2868-A17C-4AD5-8C78-34E03CFF642C}" type="presParOf" srcId="{DFDED2EC-840C-43F7-A8AF-EAB55D2395AF}" destId="{C6F65111-9734-4B7B-A101-B13734165408}" srcOrd="5" destOrd="0" presId="urn:microsoft.com/office/officeart/2011/layout/TabList"/>
    <dgm:cxn modelId="{D0875253-ACCB-4294-BBE1-42537847CCEB}" type="presParOf" srcId="{DFDED2EC-840C-43F7-A8AF-EAB55D2395AF}" destId="{2B58AF94-3D7F-4301-8BAF-121241BC62CB}" srcOrd="6" destOrd="0" presId="urn:microsoft.com/office/officeart/2011/layout/TabList"/>
    <dgm:cxn modelId="{F711AD42-DC53-4F80-A1E1-029D69BD44CA}" type="presParOf" srcId="{2B58AF94-3D7F-4301-8BAF-121241BC62CB}" destId="{3068E89F-AD87-4C2E-9680-51CCED4791D7}" srcOrd="0" destOrd="0" presId="urn:microsoft.com/office/officeart/2011/layout/TabList"/>
    <dgm:cxn modelId="{5AEAE196-CD8A-4028-9E3A-C89CE355CA82}" type="presParOf" srcId="{2B58AF94-3D7F-4301-8BAF-121241BC62CB}" destId="{1A7EB833-EB34-4F37-8948-351510A6AC6E}" srcOrd="1" destOrd="0" presId="urn:microsoft.com/office/officeart/2011/layout/TabList"/>
    <dgm:cxn modelId="{23985760-AF92-4966-880B-89425E514DEB}" type="presParOf" srcId="{2B58AF94-3D7F-4301-8BAF-121241BC62CB}" destId="{72FD33DC-CF1C-4B69-9322-C7EAB9A08236}" srcOrd="2" destOrd="0" presId="urn:microsoft.com/office/officeart/2011/layout/TabList"/>
    <dgm:cxn modelId="{D4F99287-20CB-4492-B9A7-88B255E88F18}" type="presParOf" srcId="{DFDED2EC-840C-43F7-A8AF-EAB55D2395AF}" destId="{7AD90F58-8CDA-4CE2-B820-3C578BE4E0A1}" srcOrd="7" destOrd="0" presId="urn:microsoft.com/office/officeart/2011/layout/TabList"/>
    <dgm:cxn modelId="{43EF6F96-3100-477D-B776-43EA6A91F620}" type="presParOf" srcId="{DFDED2EC-840C-43F7-A8AF-EAB55D2395AF}" destId="{99CDB569-42D2-4632-86FD-F4BD2A977F57}" srcOrd="8" destOrd="0" presId="urn:microsoft.com/office/officeart/2011/layout/TabList"/>
    <dgm:cxn modelId="{CE3EA8A8-54A2-4076-B064-3C4B907636E3}" type="presParOf" srcId="{DFDED2EC-840C-43F7-A8AF-EAB55D2395AF}" destId="{35BBFDD6-2EF8-49B3-8E05-6731B0670781}" srcOrd="9" destOrd="0" presId="urn:microsoft.com/office/officeart/2011/layout/TabList"/>
    <dgm:cxn modelId="{ECD729DE-0BA3-456D-AA83-B77A7160C072}" type="presParOf" srcId="{35BBFDD6-2EF8-49B3-8E05-6731B0670781}" destId="{11223824-F28E-4E13-8AC5-399DC44E16CE}" srcOrd="0" destOrd="0" presId="urn:microsoft.com/office/officeart/2011/layout/TabList"/>
    <dgm:cxn modelId="{8993A448-F780-43C2-9EC9-9D42D20C62DF}" type="presParOf" srcId="{35BBFDD6-2EF8-49B3-8E05-6731B0670781}" destId="{CE07CE28-34FC-4C10-A4A9-348D46ED1786}" srcOrd="1" destOrd="0" presId="urn:microsoft.com/office/officeart/2011/layout/TabList"/>
    <dgm:cxn modelId="{D79D1B05-579E-47AD-AFFA-D581CDE5FAA1}" type="presParOf" srcId="{35BBFDD6-2EF8-49B3-8E05-6731B0670781}" destId="{6A71264C-EB96-4A82-95A8-4E8BA87A5EF5}" srcOrd="2" destOrd="0" presId="urn:microsoft.com/office/officeart/2011/layout/TabList"/>
    <dgm:cxn modelId="{8DBC9313-50A5-459D-B85B-821CADB131AE}" type="presParOf" srcId="{DFDED2EC-840C-43F7-A8AF-EAB55D2395AF}" destId="{085A5C92-4B78-461B-AF05-D0BB87E9B582}" srcOrd="10" destOrd="0" presId="urn:microsoft.com/office/officeart/2011/layout/TabList"/>
    <dgm:cxn modelId="{69117A6E-B762-40AD-B476-0D1342F520B7}" type="presParOf" srcId="{DFDED2EC-840C-43F7-A8AF-EAB55D2395AF}" destId="{F596D021-62EC-422D-B548-EC9716E14F42}" srcOrd="11" destOrd="0" presId="urn:microsoft.com/office/officeart/2011/layout/TabList"/>
    <dgm:cxn modelId="{D469500B-42EB-4895-9B52-70AA46C8A0FF}" type="presParOf" srcId="{DFDED2EC-840C-43F7-A8AF-EAB55D2395AF}" destId="{184CC61F-00DA-4739-816E-3A19FF8254BD}" srcOrd="12" destOrd="0" presId="urn:microsoft.com/office/officeart/2011/layout/TabList"/>
    <dgm:cxn modelId="{58312E26-27D8-4EEA-A2D4-DC30D30592B9}" type="presParOf" srcId="{184CC61F-00DA-4739-816E-3A19FF8254BD}" destId="{87929BA5-DF89-4991-9815-52670B43D7B2}" srcOrd="0" destOrd="0" presId="urn:microsoft.com/office/officeart/2011/layout/TabList"/>
    <dgm:cxn modelId="{F3E1619A-5050-4FE8-ADDF-FB3073EA20F6}" type="presParOf" srcId="{184CC61F-00DA-4739-816E-3A19FF8254BD}" destId="{AE56515D-EC4B-4BB9-A166-0EE60160B3B6}" srcOrd="1" destOrd="0" presId="urn:microsoft.com/office/officeart/2011/layout/TabList"/>
    <dgm:cxn modelId="{43247266-3AEC-4A97-9CEE-AA101727E14B}" type="presParOf" srcId="{184CC61F-00DA-4739-816E-3A19FF8254BD}" destId="{4342C228-3B8E-4B1A-91F6-F1837E3F51E2}" srcOrd="2" destOrd="0" presId="urn:microsoft.com/office/officeart/2011/layout/TabList"/>
    <dgm:cxn modelId="{815CD162-E6F5-402E-8622-AB4C3A51C09B}" type="presParOf" srcId="{DFDED2EC-840C-43F7-A8AF-EAB55D2395AF}" destId="{B80BA04B-AB12-4664-8E27-B95E69FD5637}" srcOrd="13" destOrd="0" presId="urn:microsoft.com/office/officeart/2011/layout/TabList"/>
    <dgm:cxn modelId="{225F5CEB-372E-4D2E-AD42-15FC6450E06F}" type="presParOf" srcId="{DFDED2EC-840C-43F7-A8AF-EAB55D2395AF}" destId="{13721ED2-C0EE-472F-8D54-FE971BE2D6F9}" srcOrd="14" destOrd="0" presId="urn:microsoft.com/office/officeart/2011/layout/TabList"/>
    <dgm:cxn modelId="{EE62DB25-590C-4FE8-B358-25CC7BAD6C8E}" type="presParOf" srcId="{DFDED2EC-840C-43F7-A8AF-EAB55D2395AF}" destId="{788CF6A9-36B5-4AE9-B1C6-FCFCD3DCB268}" srcOrd="15" destOrd="0" presId="urn:microsoft.com/office/officeart/2011/layout/TabList"/>
    <dgm:cxn modelId="{E8E3336D-5C77-486B-9A7C-3125F0977DAA}" type="presParOf" srcId="{788CF6A9-36B5-4AE9-B1C6-FCFCD3DCB268}" destId="{AE61ABD3-9CB8-4CFA-BAE7-362E51FF5014}" srcOrd="0" destOrd="0" presId="urn:microsoft.com/office/officeart/2011/layout/TabList"/>
    <dgm:cxn modelId="{0B4521FF-9E37-43BA-BC0F-62E7B60136AA}" type="presParOf" srcId="{788CF6A9-36B5-4AE9-B1C6-FCFCD3DCB268}" destId="{7504C9B1-F11D-4822-A244-B1D3590582A2}" srcOrd="1" destOrd="0" presId="urn:microsoft.com/office/officeart/2011/layout/TabList"/>
    <dgm:cxn modelId="{CC37D935-581B-48B5-9DAB-A66BA9E597EC}" type="presParOf" srcId="{788CF6A9-36B5-4AE9-B1C6-FCFCD3DCB268}" destId="{40595E61-714A-416C-A77A-9F51612DCCDF}" srcOrd="2" destOrd="0" presId="urn:microsoft.com/office/officeart/2011/layout/TabList"/>
    <dgm:cxn modelId="{B1DA9D5C-7BAC-42EF-A870-CE54A0E485F6}" type="presParOf" srcId="{DFDED2EC-840C-43F7-A8AF-EAB55D2395AF}" destId="{322A70F4-CFC7-42D2-8CDF-3C73BCADDF6E}" srcOrd="16"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F2CB6C-B885-4910-ADC2-5B86E63778A0}"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IN"/>
        </a:p>
      </dgm:t>
    </dgm:pt>
    <dgm:pt modelId="{E46BBEFF-89F4-48FA-A040-C0801E42F779}">
      <dgm:prSet phldrT="[Text]" custT="1"/>
      <dgm:spPr/>
      <dgm:t>
        <a:bodyPr/>
        <a:lstStyle/>
        <a:p>
          <a:r>
            <a:rPr lang="en-IN" sz="1600" dirty="0" smtClean="0"/>
            <a:t>SVN Components</a:t>
          </a:r>
          <a:endParaRPr lang="en-IN" sz="1600" dirty="0"/>
        </a:p>
      </dgm:t>
    </dgm:pt>
    <dgm:pt modelId="{A51C1826-0F3E-4125-9D7E-A80C497D1E76}" type="parTrans" cxnId="{5A3A8767-07DB-4B0E-A11F-0F663E712AE5}">
      <dgm:prSet/>
      <dgm:spPr/>
      <dgm:t>
        <a:bodyPr/>
        <a:lstStyle/>
        <a:p>
          <a:endParaRPr lang="en-IN"/>
        </a:p>
      </dgm:t>
    </dgm:pt>
    <dgm:pt modelId="{D54E7ABF-D22D-40A3-A40F-53CF0E0962F5}" type="sibTrans" cxnId="{5A3A8767-07DB-4B0E-A11F-0F663E712AE5}">
      <dgm:prSet/>
      <dgm:spPr/>
      <dgm:t>
        <a:bodyPr/>
        <a:lstStyle/>
        <a:p>
          <a:endParaRPr lang="en-IN"/>
        </a:p>
      </dgm:t>
    </dgm:pt>
    <dgm:pt modelId="{A1AE9701-1216-4CDD-8405-70A8E728B479}">
      <dgm:prSet phldrT="[Text]" custT="1"/>
      <dgm:spPr/>
      <dgm:t>
        <a:bodyPr/>
        <a:lstStyle/>
        <a:p>
          <a:r>
            <a:rPr lang="en-IN" sz="1600" dirty="0" smtClean="0"/>
            <a:t>Client Component</a:t>
          </a:r>
          <a:endParaRPr lang="en-IN" sz="1600" dirty="0"/>
        </a:p>
      </dgm:t>
    </dgm:pt>
    <dgm:pt modelId="{875219C6-718B-473A-8628-4180F45F8247}" type="parTrans" cxnId="{31D29CA9-D13A-49FB-9CAC-FF769C3D04CA}">
      <dgm:prSet/>
      <dgm:spPr/>
      <dgm:t>
        <a:bodyPr/>
        <a:lstStyle/>
        <a:p>
          <a:endParaRPr lang="en-IN"/>
        </a:p>
      </dgm:t>
    </dgm:pt>
    <dgm:pt modelId="{1E2586F9-ACD5-4C0F-9AC7-1B4E5EBF88FD}" type="sibTrans" cxnId="{31D29CA9-D13A-49FB-9CAC-FF769C3D04CA}">
      <dgm:prSet/>
      <dgm:spPr/>
      <dgm:t>
        <a:bodyPr/>
        <a:lstStyle/>
        <a:p>
          <a:endParaRPr lang="en-IN"/>
        </a:p>
      </dgm:t>
    </dgm:pt>
    <dgm:pt modelId="{3CF9070E-8125-4922-B31F-03E0528F7B28}">
      <dgm:prSet phldrT="[Text]" custT="1"/>
      <dgm:spPr/>
      <dgm:t>
        <a:bodyPr/>
        <a:lstStyle/>
        <a:p>
          <a:r>
            <a:rPr lang="en-IN" sz="1600" dirty="0" smtClean="0"/>
            <a:t>Tortoise SVN</a:t>
          </a:r>
          <a:endParaRPr lang="en-IN" sz="1600" dirty="0"/>
        </a:p>
      </dgm:t>
    </dgm:pt>
    <dgm:pt modelId="{44DA2FD7-00C1-430D-AF7A-006E0F4D1F5F}" type="parTrans" cxnId="{E1788FCD-6476-4788-9FB0-98E413A8B4A1}">
      <dgm:prSet/>
      <dgm:spPr/>
      <dgm:t>
        <a:bodyPr/>
        <a:lstStyle/>
        <a:p>
          <a:endParaRPr lang="en-IN"/>
        </a:p>
      </dgm:t>
    </dgm:pt>
    <dgm:pt modelId="{9FAB1879-8A9D-466B-8C37-C04DCEC149F8}" type="sibTrans" cxnId="{E1788FCD-6476-4788-9FB0-98E413A8B4A1}">
      <dgm:prSet/>
      <dgm:spPr/>
      <dgm:t>
        <a:bodyPr/>
        <a:lstStyle/>
        <a:p>
          <a:endParaRPr lang="en-IN"/>
        </a:p>
      </dgm:t>
    </dgm:pt>
    <dgm:pt modelId="{6306FD9E-02D4-44C5-93C9-D54CAAFE04C5}">
      <dgm:prSet phldrT="[Text]" custT="1"/>
      <dgm:spPr/>
      <dgm:t>
        <a:bodyPr/>
        <a:lstStyle/>
        <a:p>
          <a:r>
            <a:rPr lang="en-IN" sz="1600" dirty="0" smtClean="0"/>
            <a:t>Collabnet</a:t>
          </a:r>
          <a:endParaRPr lang="en-IN" sz="1600" dirty="0"/>
        </a:p>
      </dgm:t>
    </dgm:pt>
    <dgm:pt modelId="{065D8A89-D9A5-46C5-A8A1-F9D577E9602A}" type="parTrans" cxnId="{6E45BE6B-D12C-4E9A-B9CF-A721786C0AAE}">
      <dgm:prSet/>
      <dgm:spPr/>
      <dgm:t>
        <a:bodyPr/>
        <a:lstStyle/>
        <a:p>
          <a:endParaRPr lang="en-IN"/>
        </a:p>
      </dgm:t>
    </dgm:pt>
    <dgm:pt modelId="{1AA30ED6-FCE3-41FF-8E02-18CB70CA74BC}" type="sibTrans" cxnId="{6E45BE6B-D12C-4E9A-B9CF-A721786C0AAE}">
      <dgm:prSet/>
      <dgm:spPr/>
      <dgm:t>
        <a:bodyPr/>
        <a:lstStyle/>
        <a:p>
          <a:endParaRPr lang="en-IN"/>
        </a:p>
      </dgm:t>
    </dgm:pt>
    <dgm:pt modelId="{D5F488DA-045F-4661-A1D7-49C505AA436E}">
      <dgm:prSet phldrT="[Text]" custT="1"/>
      <dgm:spPr/>
      <dgm:t>
        <a:bodyPr/>
        <a:lstStyle/>
        <a:p>
          <a:r>
            <a:rPr lang="en-IN" sz="1600" dirty="0" smtClean="0"/>
            <a:t>Server Component</a:t>
          </a:r>
          <a:endParaRPr lang="en-IN" sz="1600" dirty="0"/>
        </a:p>
      </dgm:t>
    </dgm:pt>
    <dgm:pt modelId="{4BC2B9A7-E1D1-4A4D-92A5-5FF9C94482EE}" type="parTrans" cxnId="{9A482395-2946-4D9D-8EA5-CF88FEF6B9A8}">
      <dgm:prSet/>
      <dgm:spPr/>
      <dgm:t>
        <a:bodyPr/>
        <a:lstStyle/>
        <a:p>
          <a:endParaRPr lang="en-IN"/>
        </a:p>
      </dgm:t>
    </dgm:pt>
    <dgm:pt modelId="{5B489FED-95DC-470C-87F4-EC5EC497845E}" type="sibTrans" cxnId="{9A482395-2946-4D9D-8EA5-CF88FEF6B9A8}">
      <dgm:prSet/>
      <dgm:spPr/>
      <dgm:t>
        <a:bodyPr/>
        <a:lstStyle/>
        <a:p>
          <a:endParaRPr lang="en-IN"/>
        </a:p>
      </dgm:t>
    </dgm:pt>
    <dgm:pt modelId="{5EDD2713-A98C-4975-BBB8-4AD82279E44C}">
      <dgm:prSet phldrT="[Text]" custT="1"/>
      <dgm:spPr/>
      <dgm:t>
        <a:bodyPr/>
        <a:lstStyle/>
        <a:p>
          <a:r>
            <a:rPr lang="en-IN" sz="1600" dirty="0" smtClean="0"/>
            <a:t>Collabnet</a:t>
          </a:r>
          <a:endParaRPr lang="en-IN" sz="1600" dirty="0"/>
        </a:p>
      </dgm:t>
    </dgm:pt>
    <dgm:pt modelId="{3AAD5459-8426-4FE5-BF6F-AEF41AB379BA}" type="parTrans" cxnId="{A443F868-C231-4448-974E-99F8898846D7}">
      <dgm:prSet/>
      <dgm:spPr/>
      <dgm:t>
        <a:bodyPr/>
        <a:lstStyle/>
        <a:p>
          <a:endParaRPr lang="en-IN"/>
        </a:p>
      </dgm:t>
    </dgm:pt>
    <dgm:pt modelId="{0976476B-0700-414A-B6CE-9573E5A3E27E}" type="sibTrans" cxnId="{A443F868-C231-4448-974E-99F8898846D7}">
      <dgm:prSet/>
      <dgm:spPr/>
      <dgm:t>
        <a:bodyPr/>
        <a:lstStyle/>
        <a:p>
          <a:endParaRPr lang="en-IN"/>
        </a:p>
      </dgm:t>
    </dgm:pt>
    <dgm:pt modelId="{4BF49362-CA5F-4E37-8512-21826470690A}">
      <dgm:prSet custT="1"/>
      <dgm:spPr/>
      <dgm:t>
        <a:bodyPr/>
        <a:lstStyle/>
        <a:p>
          <a:r>
            <a:rPr lang="en-IN" sz="1600" dirty="0" smtClean="0"/>
            <a:t>Visual SVN</a:t>
          </a:r>
          <a:endParaRPr lang="en-IN" sz="1600" dirty="0"/>
        </a:p>
      </dgm:t>
    </dgm:pt>
    <dgm:pt modelId="{F66B841D-A8FA-4162-92E6-82D812274C43}" type="parTrans" cxnId="{031BDEE1-2D2C-4BE8-84CB-62839B708B9E}">
      <dgm:prSet/>
      <dgm:spPr/>
      <dgm:t>
        <a:bodyPr/>
        <a:lstStyle/>
        <a:p>
          <a:endParaRPr lang="en-IN"/>
        </a:p>
      </dgm:t>
    </dgm:pt>
    <dgm:pt modelId="{0318F8A0-8935-47EC-AA8A-AE6F419168E6}" type="sibTrans" cxnId="{031BDEE1-2D2C-4BE8-84CB-62839B708B9E}">
      <dgm:prSet/>
      <dgm:spPr/>
      <dgm:t>
        <a:bodyPr/>
        <a:lstStyle/>
        <a:p>
          <a:endParaRPr lang="en-IN"/>
        </a:p>
      </dgm:t>
    </dgm:pt>
    <dgm:pt modelId="{A4E7CA87-610E-460C-8931-AF58177BA03B}">
      <dgm:prSet custT="1"/>
      <dgm:spPr/>
      <dgm:t>
        <a:bodyPr/>
        <a:lstStyle/>
        <a:p>
          <a:r>
            <a:rPr lang="en-IN" sz="1600" dirty="0" smtClean="0"/>
            <a:t>Visual SVN</a:t>
          </a:r>
          <a:endParaRPr lang="en-IN" sz="1600" dirty="0"/>
        </a:p>
      </dgm:t>
    </dgm:pt>
    <dgm:pt modelId="{370CED97-7409-43D0-A396-1A0A20C93866}" type="parTrans" cxnId="{5D391523-0043-4109-AA75-E4371264B1E2}">
      <dgm:prSet/>
      <dgm:spPr/>
      <dgm:t>
        <a:bodyPr/>
        <a:lstStyle/>
        <a:p>
          <a:endParaRPr lang="en-IN"/>
        </a:p>
      </dgm:t>
    </dgm:pt>
    <dgm:pt modelId="{30B25B70-76BA-4C45-B40C-5837B56B0272}" type="sibTrans" cxnId="{5D391523-0043-4109-AA75-E4371264B1E2}">
      <dgm:prSet/>
      <dgm:spPr/>
      <dgm:t>
        <a:bodyPr/>
        <a:lstStyle/>
        <a:p>
          <a:endParaRPr lang="en-IN"/>
        </a:p>
      </dgm:t>
    </dgm:pt>
    <dgm:pt modelId="{E84C9606-A1D3-465C-9C48-5B861C9142C5}" type="pres">
      <dgm:prSet presAssocID="{04F2CB6C-B885-4910-ADC2-5B86E63778A0}" presName="hierChild1" presStyleCnt="0">
        <dgm:presLayoutVars>
          <dgm:chPref val="1"/>
          <dgm:dir/>
          <dgm:animOne val="branch"/>
          <dgm:animLvl val="lvl"/>
          <dgm:resizeHandles/>
        </dgm:presLayoutVars>
      </dgm:prSet>
      <dgm:spPr/>
      <dgm:t>
        <a:bodyPr/>
        <a:lstStyle/>
        <a:p>
          <a:endParaRPr lang="en-IN"/>
        </a:p>
      </dgm:t>
    </dgm:pt>
    <dgm:pt modelId="{CA628731-968A-461B-BCDC-D6739CA186DC}" type="pres">
      <dgm:prSet presAssocID="{E46BBEFF-89F4-48FA-A040-C0801E42F779}" presName="hierRoot1" presStyleCnt="0"/>
      <dgm:spPr/>
    </dgm:pt>
    <dgm:pt modelId="{3F4130C5-9619-43BF-80D1-44D00C71C60C}" type="pres">
      <dgm:prSet presAssocID="{E46BBEFF-89F4-48FA-A040-C0801E42F779}" presName="composite" presStyleCnt="0"/>
      <dgm:spPr/>
    </dgm:pt>
    <dgm:pt modelId="{84D37AB6-96BA-44E2-8460-16889ED6245D}" type="pres">
      <dgm:prSet presAssocID="{E46BBEFF-89F4-48FA-A040-C0801E42F779}" presName="background" presStyleLbl="node0" presStyleIdx="0" presStyleCnt="1"/>
      <dgm:spPr/>
    </dgm:pt>
    <dgm:pt modelId="{AA801ACC-F00C-4A3C-873D-CFFCB1D3BE8C}" type="pres">
      <dgm:prSet presAssocID="{E46BBEFF-89F4-48FA-A040-C0801E42F779}" presName="text" presStyleLbl="fgAcc0" presStyleIdx="0" presStyleCnt="1" custScaleX="124805">
        <dgm:presLayoutVars>
          <dgm:chPref val="3"/>
        </dgm:presLayoutVars>
      </dgm:prSet>
      <dgm:spPr/>
      <dgm:t>
        <a:bodyPr/>
        <a:lstStyle/>
        <a:p>
          <a:endParaRPr lang="en-IN"/>
        </a:p>
      </dgm:t>
    </dgm:pt>
    <dgm:pt modelId="{920E7EE1-2D41-47BD-993B-1AE39F820D67}" type="pres">
      <dgm:prSet presAssocID="{E46BBEFF-89F4-48FA-A040-C0801E42F779}" presName="hierChild2" presStyleCnt="0"/>
      <dgm:spPr/>
    </dgm:pt>
    <dgm:pt modelId="{D0E10BC8-6360-4295-881A-70EDC57283F1}" type="pres">
      <dgm:prSet presAssocID="{875219C6-718B-473A-8628-4180F45F8247}" presName="Name10" presStyleLbl="parChTrans1D2" presStyleIdx="0" presStyleCnt="2"/>
      <dgm:spPr/>
      <dgm:t>
        <a:bodyPr/>
        <a:lstStyle/>
        <a:p>
          <a:endParaRPr lang="en-IN"/>
        </a:p>
      </dgm:t>
    </dgm:pt>
    <dgm:pt modelId="{82B0E63D-5065-4186-808F-570D486FE15F}" type="pres">
      <dgm:prSet presAssocID="{A1AE9701-1216-4CDD-8405-70A8E728B479}" presName="hierRoot2" presStyleCnt="0"/>
      <dgm:spPr/>
    </dgm:pt>
    <dgm:pt modelId="{CEC7A5D7-F710-4813-93AA-392A149889ED}" type="pres">
      <dgm:prSet presAssocID="{A1AE9701-1216-4CDD-8405-70A8E728B479}" presName="composite2" presStyleCnt="0"/>
      <dgm:spPr/>
    </dgm:pt>
    <dgm:pt modelId="{D4B06962-78AC-4999-9410-AE5CD2420305}" type="pres">
      <dgm:prSet presAssocID="{A1AE9701-1216-4CDD-8405-70A8E728B479}" presName="background2" presStyleLbl="node2" presStyleIdx="0" presStyleCnt="2"/>
      <dgm:spPr/>
    </dgm:pt>
    <dgm:pt modelId="{35DD4256-5949-4985-85D7-1A2E92D9B266}" type="pres">
      <dgm:prSet presAssocID="{A1AE9701-1216-4CDD-8405-70A8E728B479}" presName="text2" presStyleLbl="fgAcc2" presStyleIdx="0" presStyleCnt="2" custScaleX="117851">
        <dgm:presLayoutVars>
          <dgm:chPref val="3"/>
        </dgm:presLayoutVars>
      </dgm:prSet>
      <dgm:spPr/>
      <dgm:t>
        <a:bodyPr/>
        <a:lstStyle/>
        <a:p>
          <a:endParaRPr lang="en-IN"/>
        </a:p>
      </dgm:t>
    </dgm:pt>
    <dgm:pt modelId="{7F3B9DFE-501B-49CC-B037-D270312B4D8C}" type="pres">
      <dgm:prSet presAssocID="{A1AE9701-1216-4CDD-8405-70A8E728B479}" presName="hierChild3" presStyleCnt="0"/>
      <dgm:spPr/>
    </dgm:pt>
    <dgm:pt modelId="{9E0BFE78-86F6-417A-AE0E-5A455646012B}" type="pres">
      <dgm:prSet presAssocID="{44DA2FD7-00C1-430D-AF7A-006E0F4D1F5F}" presName="Name17" presStyleLbl="parChTrans1D3" presStyleIdx="0" presStyleCnt="5"/>
      <dgm:spPr/>
      <dgm:t>
        <a:bodyPr/>
        <a:lstStyle/>
        <a:p>
          <a:endParaRPr lang="en-IN"/>
        </a:p>
      </dgm:t>
    </dgm:pt>
    <dgm:pt modelId="{15E2159A-E772-4459-BDCA-53A20B8E7899}" type="pres">
      <dgm:prSet presAssocID="{3CF9070E-8125-4922-B31F-03E0528F7B28}" presName="hierRoot3" presStyleCnt="0"/>
      <dgm:spPr/>
    </dgm:pt>
    <dgm:pt modelId="{18F0CB0E-A15E-433E-8AAD-8419795B6E46}" type="pres">
      <dgm:prSet presAssocID="{3CF9070E-8125-4922-B31F-03E0528F7B28}" presName="composite3" presStyleCnt="0"/>
      <dgm:spPr/>
    </dgm:pt>
    <dgm:pt modelId="{B9B51105-86BA-441A-818A-CB8F9E1E76F8}" type="pres">
      <dgm:prSet presAssocID="{3CF9070E-8125-4922-B31F-03E0528F7B28}" presName="background3" presStyleLbl="node3" presStyleIdx="0" presStyleCnt="5"/>
      <dgm:spPr/>
    </dgm:pt>
    <dgm:pt modelId="{ABCC3C7E-C785-41AB-8069-12D94C6B8D4E}" type="pres">
      <dgm:prSet presAssocID="{3CF9070E-8125-4922-B31F-03E0528F7B28}" presName="text3" presStyleLbl="fgAcc3" presStyleIdx="0" presStyleCnt="5">
        <dgm:presLayoutVars>
          <dgm:chPref val="3"/>
        </dgm:presLayoutVars>
      </dgm:prSet>
      <dgm:spPr/>
      <dgm:t>
        <a:bodyPr/>
        <a:lstStyle/>
        <a:p>
          <a:endParaRPr lang="en-IN"/>
        </a:p>
      </dgm:t>
    </dgm:pt>
    <dgm:pt modelId="{D8F00730-7B3D-425E-8787-FBC8A03E87D1}" type="pres">
      <dgm:prSet presAssocID="{3CF9070E-8125-4922-B31F-03E0528F7B28}" presName="hierChild4" presStyleCnt="0"/>
      <dgm:spPr/>
    </dgm:pt>
    <dgm:pt modelId="{00DCD2E1-D73D-4680-BD7D-187840520662}" type="pres">
      <dgm:prSet presAssocID="{065D8A89-D9A5-46C5-A8A1-F9D577E9602A}" presName="Name17" presStyleLbl="parChTrans1D3" presStyleIdx="1" presStyleCnt="5"/>
      <dgm:spPr/>
      <dgm:t>
        <a:bodyPr/>
        <a:lstStyle/>
        <a:p>
          <a:endParaRPr lang="en-IN"/>
        </a:p>
      </dgm:t>
    </dgm:pt>
    <dgm:pt modelId="{1F4AE2DE-4918-4C3F-8DC0-153C3A5C3A7A}" type="pres">
      <dgm:prSet presAssocID="{6306FD9E-02D4-44C5-93C9-D54CAAFE04C5}" presName="hierRoot3" presStyleCnt="0"/>
      <dgm:spPr/>
    </dgm:pt>
    <dgm:pt modelId="{FC9AD84E-C0B1-455C-879E-FE56853C9F34}" type="pres">
      <dgm:prSet presAssocID="{6306FD9E-02D4-44C5-93C9-D54CAAFE04C5}" presName="composite3" presStyleCnt="0"/>
      <dgm:spPr/>
    </dgm:pt>
    <dgm:pt modelId="{DFC38BC9-F1C8-4131-80C7-1C5D9109C1BB}" type="pres">
      <dgm:prSet presAssocID="{6306FD9E-02D4-44C5-93C9-D54CAAFE04C5}" presName="background3" presStyleLbl="node3" presStyleIdx="1" presStyleCnt="5"/>
      <dgm:spPr/>
    </dgm:pt>
    <dgm:pt modelId="{3E76D684-E2ED-4249-958E-0ADC96E131B7}" type="pres">
      <dgm:prSet presAssocID="{6306FD9E-02D4-44C5-93C9-D54CAAFE04C5}" presName="text3" presStyleLbl="fgAcc3" presStyleIdx="1" presStyleCnt="5">
        <dgm:presLayoutVars>
          <dgm:chPref val="3"/>
        </dgm:presLayoutVars>
      </dgm:prSet>
      <dgm:spPr/>
      <dgm:t>
        <a:bodyPr/>
        <a:lstStyle/>
        <a:p>
          <a:endParaRPr lang="en-IN"/>
        </a:p>
      </dgm:t>
    </dgm:pt>
    <dgm:pt modelId="{D78DF75C-957E-46DE-B72B-81F0B99CF24F}" type="pres">
      <dgm:prSet presAssocID="{6306FD9E-02D4-44C5-93C9-D54CAAFE04C5}" presName="hierChild4" presStyleCnt="0"/>
      <dgm:spPr/>
    </dgm:pt>
    <dgm:pt modelId="{78A7C9D4-0A71-4E4E-B7B8-C59B1326B1B2}" type="pres">
      <dgm:prSet presAssocID="{F66B841D-A8FA-4162-92E6-82D812274C43}" presName="Name17" presStyleLbl="parChTrans1D3" presStyleIdx="2" presStyleCnt="5"/>
      <dgm:spPr/>
      <dgm:t>
        <a:bodyPr/>
        <a:lstStyle/>
        <a:p>
          <a:endParaRPr lang="en-IN"/>
        </a:p>
      </dgm:t>
    </dgm:pt>
    <dgm:pt modelId="{D627BB5F-117B-4088-8F38-DFD5CEFCEA5D}" type="pres">
      <dgm:prSet presAssocID="{4BF49362-CA5F-4E37-8512-21826470690A}" presName="hierRoot3" presStyleCnt="0"/>
      <dgm:spPr/>
    </dgm:pt>
    <dgm:pt modelId="{3CC5F3BA-25CE-45E7-BA4C-03B3180F41CE}" type="pres">
      <dgm:prSet presAssocID="{4BF49362-CA5F-4E37-8512-21826470690A}" presName="composite3" presStyleCnt="0"/>
      <dgm:spPr/>
    </dgm:pt>
    <dgm:pt modelId="{027377B4-6B89-4FC2-9786-663A82242E16}" type="pres">
      <dgm:prSet presAssocID="{4BF49362-CA5F-4E37-8512-21826470690A}" presName="background3" presStyleLbl="node3" presStyleIdx="2" presStyleCnt="5"/>
      <dgm:spPr/>
    </dgm:pt>
    <dgm:pt modelId="{FC9C9EF3-A83F-4EE9-ADB3-151CF72B16E4}" type="pres">
      <dgm:prSet presAssocID="{4BF49362-CA5F-4E37-8512-21826470690A}" presName="text3" presStyleLbl="fgAcc3" presStyleIdx="2" presStyleCnt="5">
        <dgm:presLayoutVars>
          <dgm:chPref val="3"/>
        </dgm:presLayoutVars>
      </dgm:prSet>
      <dgm:spPr/>
      <dgm:t>
        <a:bodyPr/>
        <a:lstStyle/>
        <a:p>
          <a:endParaRPr lang="en-IN"/>
        </a:p>
      </dgm:t>
    </dgm:pt>
    <dgm:pt modelId="{7204C6B3-DC75-4D37-9D12-FF1A5EE001C7}" type="pres">
      <dgm:prSet presAssocID="{4BF49362-CA5F-4E37-8512-21826470690A}" presName="hierChild4" presStyleCnt="0"/>
      <dgm:spPr/>
    </dgm:pt>
    <dgm:pt modelId="{288CF44D-41DF-42AF-932C-3C18048772B0}" type="pres">
      <dgm:prSet presAssocID="{4BC2B9A7-E1D1-4A4D-92A5-5FF9C94482EE}" presName="Name10" presStyleLbl="parChTrans1D2" presStyleIdx="1" presStyleCnt="2"/>
      <dgm:spPr/>
      <dgm:t>
        <a:bodyPr/>
        <a:lstStyle/>
        <a:p>
          <a:endParaRPr lang="en-IN"/>
        </a:p>
      </dgm:t>
    </dgm:pt>
    <dgm:pt modelId="{292F07B5-8DA6-42F7-BED4-CCD8FA53D1C5}" type="pres">
      <dgm:prSet presAssocID="{D5F488DA-045F-4661-A1D7-49C505AA436E}" presName="hierRoot2" presStyleCnt="0"/>
      <dgm:spPr/>
    </dgm:pt>
    <dgm:pt modelId="{44E095D6-5268-432F-BAE6-81CBD3F004DD}" type="pres">
      <dgm:prSet presAssocID="{D5F488DA-045F-4661-A1D7-49C505AA436E}" presName="composite2" presStyleCnt="0"/>
      <dgm:spPr/>
    </dgm:pt>
    <dgm:pt modelId="{457BCF5F-8827-40BC-BA65-31976F464067}" type="pres">
      <dgm:prSet presAssocID="{D5F488DA-045F-4661-A1D7-49C505AA436E}" presName="background2" presStyleLbl="node2" presStyleIdx="1" presStyleCnt="2"/>
      <dgm:spPr/>
    </dgm:pt>
    <dgm:pt modelId="{B1E86E33-5751-463A-A884-685BF68BC79D}" type="pres">
      <dgm:prSet presAssocID="{D5F488DA-045F-4661-A1D7-49C505AA436E}" presName="text2" presStyleLbl="fgAcc2" presStyleIdx="1" presStyleCnt="2" custScaleX="131759">
        <dgm:presLayoutVars>
          <dgm:chPref val="3"/>
        </dgm:presLayoutVars>
      </dgm:prSet>
      <dgm:spPr/>
      <dgm:t>
        <a:bodyPr/>
        <a:lstStyle/>
        <a:p>
          <a:endParaRPr lang="en-IN"/>
        </a:p>
      </dgm:t>
    </dgm:pt>
    <dgm:pt modelId="{615E60D4-59F6-4E07-87C9-0D9B1CE21B81}" type="pres">
      <dgm:prSet presAssocID="{D5F488DA-045F-4661-A1D7-49C505AA436E}" presName="hierChild3" presStyleCnt="0"/>
      <dgm:spPr/>
    </dgm:pt>
    <dgm:pt modelId="{029A98E9-5251-4F21-BB89-5453A594CEF8}" type="pres">
      <dgm:prSet presAssocID="{3AAD5459-8426-4FE5-BF6F-AEF41AB379BA}" presName="Name17" presStyleLbl="parChTrans1D3" presStyleIdx="3" presStyleCnt="5"/>
      <dgm:spPr/>
      <dgm:t>
        <a:bodyPr/>
        <a:lstStyle/>
        <a:p>
          <a:endParaRPr lang="en-IN"/>
        </a:p>
      </dgm:t>
    </dgm:pt>
    <dgm:pt modelId="{6FEFEE54-1562-4E00-8459-2EC18DACD674}" type="pres">
      <dgm:prSet presAssocID="{5EDD2713-A98C-4975-BBB8-4AD82279E44C}" presName="hierRoot3" presStyleCnt="0"/>
      <dgm:spPr/>
    </dgm:pt>
    <dgm:pt modelId="{E8C5B30C-DD56-47FB-B08C-268D5E047A0B}" type="pres">
      <dgm:prSet presAssocID="{5EDD2713-A98C-4975-BBB8-4AD82279E44C}" presName="composite3" presStyleCnt="0"/>
      <dgm:spPr/>
    </dgm:pt>
    <dgm:pt modelId="{4AE8BDD9-4C56-44D8-9B27-41BE875FB5A8}" type="pres">
      <dgm:prSet presAssocID="{5EDD2713-A98C-4975-BBB8-4AD82279E44C}" presName="background3" presStyleLbl="node3" presStyleIdx="3" presStyleCnt="5"/>
      <dgm:spPr/>
    </dgm:pt>
    <dgm:pt modelId="{8D66D2DA-B541-438C-A67B-D9DADBF6BE97}" type="pres">
      <dgm:prSet presAssocID="{5EDD2713-A98C-4975-BBB8-4AD82279E44C}" presName="text3" presStyleLbl="fgAcc3" presStyleIdx="3" presStyleCnt="5">
        <dgm:presLayoutVars>
          <dgm:chPref val="3"/>
        </dgm:presLayoutVars>
      </dgm:prSet>
      <dgm:spPr/>
      <dgm:t>
        <a:bodyPr/>
        <a:lstStyle/>
        <a:p>
          <a:endParaRPr lang="en-IN"/>
        </a:p>
      </dgm:t>
    </dgm:pt>
    <dgm:pt modelId="{46893D35-9990-4DB2-B990-314EAB58B9D4}" type="pres">
      <dgm:prSet presAssocID="{5EDD2713-A98C-4975-BBB8-4AD82279E44C}" presName="hierChild4" presStyleCnt="0"/>
      <dgm:spPr/>
    </dgm:pt>
    <dgm:pt modelId="{19357CFE-C31E-4678-9A55-E05F29B2E759}" type="pres">
      <dgm:prSet presAssocID="{370CED97-7409-43D0-A396-1A0A20C93866}" presName="Name17" presStyleLbl="parChTrans1D3" presStyleIdx="4" presStyleCnt="5"/>
      <dgm:spPr/>
      <dgm:t>
        <a:bodyPr/>
        <a:lstStyle/>
        <a:p>
          <a:endParaRPr lang="en-IN"/>
        </a:p>
      </dgm:t>
    </dgm:pt>
    <dgm:pt modelId="{8C3D78C1-CA07-486D-98C2-562D2D77DCD2}" type="pres">
      <dgm:prSet presAssocID="{A4E7CA87-610E-460C-8931-AF58177BA03B}" presName="hierRoot3" presStyleCnt="0"/>
      <dgm:spPr/>
    </dgm:pt>
    <dgm:pt modelId="{2C54E056-61E2-4177-9999-E7325C92452B}" type="pres">
      <dgm:prSet presAssocID="{A4E7CA87-610E-460C-8931-AF58177BA03B}" presName="composite3" presStyleCnt="0"/>
      <dgm:spPr/>
    </dgm:pt>
    <dgm:pt modelId="{098A67A1-4079-418C-A236-A04F56778C58}" type="pres">
      <dgm:prSet presAssocID="{A4E7CA87-610E-460C-8931-AF58177BA03B}" presName="background3" presStyleLbl="node3" presStyleIdx="4" presStyleCnt="5"/>
      <dgm:spPr/>
    </dgm:pt>
    <dgm:pt modelId="{8B4ADDBA-5C6E-463D-AE86-240987580184}" type="pres">
      <dgm:prSet presAssocID="{A4E7CA87-610E-460C-8931-AF58177BA03B}" presName="text3" presStyleLbl="fgAcc3" presStyleIdx="4" presStyleCnt="5">
        <dgm:presLayoutVars>
          <dgm:chPref val="3"/>
        </dgm:presLayoutVars>
      </dgm:prSet>
      <dgm:spPr/>
      <dgm:t>
        <a:bodyPr/>
        <a:lstStyle/>
        <a:p>
          <a:endParaRPr lang="en-IN"/>
        </a:p>
      </dgm:t>
    </dgm:pt>
    <dgm:pt modelId="{3BD4FDB3-9728-4BD6-8E21-8B98067B2916}" type="pres">
      <dgm:prSet presAssocID="{A4E7CA87-610E-460C-8931-AF58177BA03B}" presName="hierChild4" presStyleCnt="0"/>
      <dgm:spPr/>
    </dgm:pt>
  </dgm:ptLst>
  <dgm:cxnLst>
    <dgm:cxn modelId="{31D29CA9-D13A-49FB-9CAC-FF769C3D04CA}" srcId="{E46BBEFF-89F4-48FA-A040-C0801E42F779}" destId="{A1AE9701-1216-4CDD-8405-70A8E728B479}" srcOrd="0" destOrd="0" parTransId="{875219C6-718B-473A-8628-4180F45F8247}" sibTransId="{1E2586F9-ACD5-4C0F-9AC7-1B4E5EBF88FD}"/>
    <dgm:cxn modelId="{B8D3B3B3-9487-4233-8F4F-F60A6A15015F}" type="presOf" srcId="{F66B841D-A8FA-4162-92E6-82D812274C43}" destId="{78A7C9D4-0A71-4E4E-B7B8-C59B1326B1B2}" srcOrd="0" destOrd="0" presId="urn:microsoft.com/office/officeart/2005/8/layout/hierarchy1"/>
    <dgm:cxn modelId="{5A3A8767-07DB-4B0E-A11F-0F663E712AE5}" srcId="{04F2CB6C-B885-4910-ADC2-5B86E63778A0}" destId="{E46BBEFF-89F4-48FA-A040-C0801E42F779}" srcOrd="0" destOrd="0" parTransId="{A51C1826-0F3E-4125-9D7E-A80C497D1E76}" sibTransId="{D54E7ABF-D22D-40A3-A40F-53CF0E0962F5}"/>
    <dgm:cxn modelId="{90FA7461-9F6C-4552-AEAE-426DABE0732C}" type="presOf" srcId="{3AAD5459-8426-4FE5-BF6F-AEF41AB379BA}" destId="{029A98E9-5251-4F21-BB89-5453A594CEF8}" srcOrd="0" destOrd="0" presId="urn:microsoft.com/office/officeart/2005/8/layout/hierarchy1"/>
    <dgm:cxn modelId="{E502DA9A-10E1-465F-AC6A-8A515B0FC30B}" type="presOf" srcId="{4BF49362-CA5F-4E37-8512-21826470690A}" destId="{FC9C9EF3-A83F-4EE9-ADB3-151CF72B16E4}" srcOrd="0" destOrd="0" presId="urn:microsoft.com/office/officeart/2005/8/layout/hierarchy1"/>
    <dgm:cxn modelId="{B05F3C77-AE4B-4FCF-81A9-85958192F93A}" type="presOf" srcId="{065D8A89-D9A5-46C5-A8A1-F9D577E9602A}" destId="{00DCD2E1-D73D-4680-BD7D-187840520662}" srcOrd="0" destOrd="0" presId="urn:microsoft.com/office/officeart/2005/8/layout/hierarchy1"/>
    <dgm:cxn modelId="{DB174CEC-FCA5-49D9-91FB-24D08E5098D4}" type="presOf" srcId="{E46BBEFF-89F4-48FA-A040-C0801E42F779}" destId="{AA801ACC-F00C-4A3C-873D-CFFCB1D3BE8C}" srcOrd="0" destOrd="0" presId="urn:microsoft.com/office/officeart/2005/8/layout/hierarchy1"/>
    <dgm:cxn modelId="{A443F868-C231-4448-974E-99F8898846D7}" srcId="{D5F488DA-045F-4661-A1D7-49C505AA436E}" destId="{5EDD2713-A98C-4975-BBB8-4AD82279E44C}" srcOrd="0" destOrd="0" parTransId="{3AAD5459-8426-4FE5-BF6F-AEF41AB379BA}" sibTransId="{0976476B-0700-414A-B6CE-9573E5A3E27E}"/>
    <dgm:cxn modelId="{6E45BE6B-D12C-4E9A-B9CF-A721786C0AAE}" srcId="{A1AE9701-1216-4CDD-8405-70A8E728B479}" destId="{6306FD9E-02D4-44C5-93C9-D54CAAFE04C5}" srcOrd="1" destOrd="0" parTransId="{065D8A89-D9A5-46C5-A8A1-F9D577E9602A}" sibTransId="{1AA30ED6-FCE3-41FF-8E02-18CB70CA74BC}"/>
    <dgm:cxn modelId="{0E449004-A70B-4634-9B95-9BFB53CFCB79}" type="presOf" srcId="{4BC2B9A7-E1D1-4A4D-92A5-5FF9C94482EE}" destId="{288CF44D-41DF-42AF-932C-3C18048772B0}" srcOrd="0" destOrd="0" presId="urn:microsoft.com/office/officeart/2005/8/layout/hierarchy1"/>
    <dgm:cxn modelId="{DCC542F6-AB25-45DB-9087-85322A973B59}" type="presOf" srcId="{44DA2FD7-00C1-430D-AF7A-006E0F4D1F5F}" destId="{9E0BFE78-86F6-417A-AE0E-5A455646012B}" srcOrd="0" destOrd="0" presId="urn:microsoft.com/office/officeart/2005/8/layout/hierarchy1"/>
    <dgm:cxn modelId="{FDC1993B-9D81-4B58-97F8-6ED91A1EEF90}" type="presOf" srcId="{D5F488DA-045F-4661-A1D7-49C505AA436E}" destId="{B1E86E33-5751-463A-A884-685BF68BC79D}" srcOrd="0" destOrd="0" presId="urn:microsoft.com/office/officeart/2005/8/layout/hierarchy1"/>
    <dgm:cxn modelId="{9A482395-2946-4D9D-8EA5-CF88FEF6B9A8}" srcId="{E46BBEFF-89F4-48FA-A040-C0801E42F779}" destId="{D5F488DA-045F-4661-A1D7-49C505AA436E}" srcOrd="1" destOrd="0" parTransId="{4BC2B9A7-E1D1-4A4D-92A5-5FF9C94482EE}" sibTransId="{5B489FED-95DC-470C-87F4-EC5EC497845E}"/>
    <dgm:cxn modelId="{5D391523-0043-4109-AA75-E4371264B1E2}" srcId="{D5F488DA-045F-4661-A1D7-49C505AA436E}" destId="{A4E7CA87-610E-460C-8931-AF58177BA03B}" srcOrd="1" destOrd="0" parTransId="{370CED97-7409-43D0-A396-1A0A20C93866}" sibTransId="{30B25B70-76BA-4C45-B40C-5837B56B0272}"/>
    <dgm:cxn modelId="{B8AA682D-4E08-49AB-ABCD-EA887AC38A62}" type="presOf" srcId="{5EDD2713-A98C-4975-BBB8-4AD82279E44C}" destId="{8D66D2DA-B541-438C-A67B-D9DADBF6BE97}" srcOrd="0" destOrd="0" presId="urn:microsoft.com/office/officeart/2005/8/layout/hierarchy1"/>
    <dgm:cxn modelId="{0D10D91D-EA0B-4549-86B3-AA9573B77636}" type="presOf" srcId="{A1AE9701-1216-4CDD-8405-70A8E728B479}" destId="{35DD4256-5949-4985-85D7-1A2E92D9B266}" srcOrd="0" destOrd="0" presId="urn:microsoft.com/office/officeart/2005/8/layout/hierarchy1"/>
    <dgm:cxn modelId="{031BDEE1-2D2C-4BE8-84CB-62839B708B9E}" srcId="{A1AE9701-1216-4CDD-8405-70A8E728B479}" destId="{4BF49362-CA5F-4E37-8512-21826470690A}" srcOrd="2" destOrd="0" parTransId="{F66B841D-A8FA-4162-92E6-82D812274C43}" sibTransId="{0318F8A0-8935-47EC-AA8A-AE6F419168E6}"/>
    <dgm:cxn modelId="{679F4F04-D981-4FAA-95EE-48C162F85D56}" type="presOf" srcId="{875219C6-718B-473A-8628-4180F45F8247}" destId="{D0E10BC8-6360-4295-881A-70EDC57283F1}" srcOrd="0" destOrd="0" presId="urn:microsoft.com/office/officeart/2005/8/layout/hierarchy1"/>
    <dgm:cxn modelId="{13E0F13B-033A-4E62-9EF7-ACF666BF0B7B}" type="presOf" srcId="{04F2CB6C-B885-4910-ADC2-5B86E63778A0}" destId="{E84C9606-A1D3-465C-9C48-5B861C9142C5}" srcOrd="0" destOrd="0" presId="urn:microsoft.com/office/officeart/2005/8/layout/hierarchy1"/>
    <dgm:cxn modelId="{E1788FCD-6476-4788-9FB0-98E413A8B4A1}" srcId="{A1AE9701-1216-4CDD-8405-70A8E728B479}" destId="{3CF9070E-8125-4922-B31F-03E0528F7B28}" srcOrd="0" destOrd="0" parTransId="{44DA2FD7-00C1-430D-AF7A-006E0F4D1F5F}" sibTransId="{9FAB1879-8A9D-466B-8C37-C04DCEC149F8}"/>
    <dgm:cxn modelId="{1BAB6219-54F2-4BC0-8DCA-AEB9AAC259A3}" type="presOf" srcId="{3CF9070E-8125-4922-B31F-03E0528F7B28}" destId="{ABCC3C7E-C785-41AB-8069-12D94C6B8D4E}" srcOrd="0" destOrd="0" presId="urn:microsoft.com/office/officeart/2005/8/layout/hierarchy1"/>
    <dgm:cxn modelId="{32BCABC8-2752-4046-8381-1520118A1A79}" type="presOf" srcId="{370CED97-7409-43D0-A396-1A0A20C93866}" destId="{19357CFE-C31E-4678-9A55-E05F29B2E759}" srcOrd="0" destOrd="0" presId="urn:microsoft.com/office/officeart/2005/8/layout/hierarchy1"/>
    <dgm:cxn modelId="{3BB13345-0797-4B5A-AEBF-3527D403EA4B}" type="presOf" srcId="{A4E7CA87-610E-460C-8931-AF58177BA03B}" destId="{8B4ADDBA-5C6E-463D-AE86-240987580184}" srcOrd="0" destOrd="0" presId="urn:microsoft.com/office/officeart/2005/8/layout/hierarchy1"/>
    <dgm:cxn modelId="{8C6D7E67-910E-4E3E-9CD5-0FC30FE9185B}" type="presOf" srcId="{6306FD9E-02D4-44C5-93C9-D54CAAFE04C5}" destId="{3E76D684-E2ED-4249-958E-0ADC96E131B7}" srcOrd="0" destOrd="0" presId="urn:microsoft.com/office/officeart/2005/8/layout/hierarchy1"/>
    <dgm:cxn modelId="{9671EAAF-45D9-4466-888F-C8DA093300A1}" type="presParOf" srcId="{E84C9606-A1D3-465C-9C48-5B861C9142C5}" destId="{CA628731-968A-461B-BCDC-D6739CA186DC}" srcOrd="0" destOrd="0" presId="urn:microsoft.com/office/officeart/2005/8/layout/hierarchy1"/>
    <dgm:cxn modelId="{E296FD20-B68F-4E66-9140-DD4297E1CEF1}" type="presParOf" srcId="{CA628731-968A-461B-BCDC-D6739CA186DC}" destId="{3F4130C5-9619-43BF-80D1-44D00C71C60C}" srcOrd="0" destOrd="0" presId="urn:microsoft.com/office/officeart/2005/8/layout/hierarchy1"/>
    <dgm:cxn modelId="{5930D9FD-ADAF-4476-9BFF-02B102CC1ED7}" type="presParOf" srcId="{3F4130C5-9619-43BF-80D1-44D00C71C60C}" destId="{84D37AB6-96BA-44E2-8460-16889ED6245D}" srcOrd="0" destOrd="0" presId="urn:microsoft.com/office/officeart/2005/8/layout/hierarchy1"/>
    <dgm:cxn modelId="{FA707FD7-D3EF-44CE-9C1A-3CCD096D99C5}" type="presParOf" srcId="{3F4130C5-9619-43BF-80D1-44D00C71C60C}" destId="{AA801ACC-F00C-4A3C-873D-CFFCB1D3BE8C}" srcOrd="1" destOrd="0" presId="urn:microsoft.com/office/officeart/2005/8/layout/hierarchy1"/>
    <dgm:cxn modelId="{E017153A-9F76-413F-83E9-9BE31D142B6D}" type="presParOf" srcId="{CA628731-968A-461B-BCDC-D6739CA186DC}" destId="{920E7EE1-2D41-47BD-993B-1AE39F820D67}" srcOrd="1" destOrd="0" presId="urn:microsoft.com/office/officeart/2005/8/layout/hierarchy1"/>
    <dgm:cxn modelId="{10BF0CFB-4365-4606-8097-7056192F20FA}" type="presParOf" srcId="{920E7EE1-2D41-47BD-993B-1AE39F820D67}" destId="{D0E10BC8-6360-4295-881A-70EDC57283F1}" srcOrd="0" destOrd="0" presId="urn:microsoft.com/office/officeart/2005/8/layout/hierarchy1"/>
    <dgm:cxn modelId="{7CC11025-C4E8-4613-9F62-DA7E81C06D8A}" type="presParOf" srcId="{920E7EE1-2D41-47BD-993B-1AE39F820D67}" destId="{82B0E63D-5065-4186-808F-570D486FE15F}" srcOrd="1" destOrd="0" presId="urn:microsoft.com/office/officeart/2005/8/layout/hierarchy1"/>
    <dgm:cxn modelId="{6B2480F5-BB8F-4F94-BB6F-36912C1E1569}" type="presParOf" srcId="{82B0E63D-5065-4186-808F-570D486FE15F}" destId="{CEC7A5D7-F710-4813-93AA-392A149889ED}" srcOrd="0" destOrd="0" presId="urn:microsoft.com/office/officeart/2005/8/layout/hierarchy1"/>
    <dgm:cxn modelId="{1628EA0B-4C3F-4DE0-BB1D-5B28CC626947}" type="presParOf" srcId="{CEC7A5D7-F710-4813-93AA-392A149889ED}" destId="{D4B06962-78AC-4999-9410-AE5CD2420305}" srcOrd="0" destOrd="0" presId="urn:microsoft.com/office/officeart/2005/8/layout/hierarchy1"/>
    <dgm:cxn modelId="{5F3FAE58-06C1-4DEC-8A38-1B449C000F19}" type="presParOf" srcId="{CEC7A5D7-F710-4813-93AA-392A149889ED}" destId="{35DD4256-5949-4985-85D7-1A2E92D9B266}" srcOrd="1" destOrd="0" presId="urn:microsoft.com/office/officeart/2005/8/layout/hierarchy1"/>
    <dgm:cxn modelId="{6E58EA07-3DC7-4AAC-B1FD-589661284EA3}" type="presParOf" srcId="{82B0E63D-5065-4186-808F-570D486FE15F}" destId="{7F3B9DFE-501B-49CC-B037-D270312B4D8C}" srcOrd="1" destOrd="0" presId="urn:microsoft.com/office/officeart/2005/8/layout/hierarchy1"/>
    <dgm:cxn modelId="{498B7EFA-A8EC-4193-BA5F-5C625FE796E8}" type="presParOf" srcId="{7F3B9DFE-501B-49CC-B037-D270312B4D8C}" destId="{9E0BFE78-86F6-417A-AE0E-5A455646012B}" srcOrd="0" destOrd="0" presId="urn:microsoft.com/office/officeart/2005/8/layout/hierarchy1"/>
    <dgm:cxn modelId="{486FA9F8-9B30-4930-81F1-4AE44E72D2C2}" type="presParOf" srcId="{7F3B9DFE-501B-49CC-B037-D270312B4D8C}" destId="{15E2159A-E772-4459-BDCA-53A20B8E7899}" srcOrd="1" destOrd="0" presId="urn:microsoft.com/office/officeart/2005/8/layout/hierarchy1"/>
    <dgm:cxn modelId="{C050BBBC-B6D4-4115-9628-AC4954AF3DCF}" type="presParOf" srcId="{15E2159A-E772-4459-BDCA-53A20B8E7899}" destId="{18F0CB0E-A15E-433E-8AAD-8419795B6E46}" srcOrd="0" destOrd="0" presId="urn:microsoft.com/office/officeart/2005/8/layout/hierarchy1"/>
    <dgm:cxn modelId="{4D150AA5-3066-4797-9E54-B972C829DFCF}" type="presParOf" srcId="{18F0CB0E-A15E-433E-8AAD-8419795B6E46}" destId="{B9B51105-86BA-441A-818A-CB8F9E1E76F8}" srcOrd="0" destOrd="0" presId="urn:microsoft.com/office/officeart/2005/8/layout/hierarchy1"/>
    <dgm:cxn modelId="{12E5286E-3553-4B8C-804D-C958B68B2929}" type="presParOf" srcId="{18F0CB0E-A15E-433E-8AAD-8419795B6E46}" destId="{ABCC3C7E-C785-41AB-8069-12D94C6B8D4E}" srcOrd="1" destOrd="0" presId="urn:microsoft.com/office/officeart/2005/8/layout/hierarchy1"/>
    <dgm:cxn modelId="{BED82C66-E261-4E7C-BB6D-A5CBC38F20E7}" type="presParOf" srcId="{15E2159A-E772-4459-BDCA-53A20B8E7899}" destId="{D8F00730-7B3D-425E-8787-FBC8A03E87D1}" srcOrd="1" destOrd="0" presId="urn:microsoft.com/office/officeart/2005/8/layout/hierarchy1"/>
    <dgm:cxn modelId="{6D456C07-F704-4C49-8E76-BFCB9F722990}" type="presParOf" srcId="{7F3B9DFE-501B-49CC-B037-D270312B4D8C}" destId="{00DCD2E1-D73D-4680-BD7D-187840520662}" srcOrd="2" destOrd="0" presId="urn:microsoft.com/office/officeart/2005/8/layout/hierarchy1"/>
    <dgm:cxn modelId="{2AC1A98B-4A5C-42B5-9116-BE13D5ECF816}" type="presParOf" srcId="{7F3B9DFE-501B-49CC-B037-D270312B4D8C}" destId="{1F4AE2DE-4918-4C3F-8DC0-153C3A5C3A7A}" srcOrd="3" destOrd="0" presId="urn:microsoft.com/office/officeart/2005/8/layout/hierarchy1"/>
    <dgm:cxn modelId="{26A41C69-C7C5-4EFA-B2CF-A4BBAD35DDDE}" type="presParOf" srcId="{1F4AE2DE-4918-4C3F-8DC0-153C3A5C3A7A}" destId="{FC9AD84E-C0B1-455C-879E-FE56853C9F34}" srcOrd="0" destOrd="0" presId="urn:microsoft.com/office/officeart/2005/8/layout/hierarchy1"/>
    <dgm:cxn modelId="{6EAF3B36-2D40-4D9C-8E97-0A70E93DD18C}" type="presParOf" srcId="{FC9AD84E-C0B1-455C-879E-FE56853C9F34}" destId="{DFC38BC9-F1C8-4131-80C7-1C5D9109C1BB}" srcOrd="0" destOrd="0" presId="urn:microsoft.com/office/officeart/2005/8/layout/hierarchy1"/>
    <dgm:cxn modelId="{44B6B8B1-AB2D-4614-AD4B-CCB9AFB70B8D}" type="presParOf" srcId="{FC9AD84E-C0B1-455C-879E-FE56853C9F34}" destId="{3E76D684-E2ED-4249-958E-0ADC96E131B7}" srcOrd="1" destOrd="0" presId="urn:microsoft.com/office/officeart/2005/8/layout/hierarchy1"/>
    <dgm:cxn modelId="{210BEE85-B09C-4E4F-8E23-910B1CEF6D65}" type="presParOf" srcId="{1F4AE2DE-4918-4C3F-8DC0-153C3A5C3A7A}" destId="{D78DF75C-957E-46DE-B72B-81F0B99CF24F}" srcOrd="1" destOrd="0" presId="urn:microsoft.com/office/officeart/2005/8/layout/hierarchy1"/>
    <dgm:cxn modelId="{83B5C74D-9088-4AC1-9399-00D1756041BA}" type="presParOf" srcId="{7F3B9DFE-501B-49CC-B037-D270312B4D8C}" destId="{78A7C9D4-0A71-4E4E-B7B8-C59B1326B1B2}" srcOrd="4" destOrd="0" presId="urn:microsoft.com/office/officeart/2005/8/layout/hierarchy1"/>
    <dgm:cxn modelId="{7266C1C3-C1FE-4F30-8017-6E4CA1862386}" type="presParOf" srcId="{7F3B9DFE-501B-49CC-B037-D270312B4D8C}" destId="{D627BB5F-117B-4088-8F38-DFD5CEFCEA5D}" srcOrd="5" destOrd="0" presId="urn:microsoft.com/office/officeart/2005/8/layout/hierarchy1"/>
    <dgm:cxn modelId="{6DE9B7EF-7308-4861-9F7C-FF3C6D8785A1}" type="presParOf" srcId="{D627BB5F-117B-4088-8F38-DFD5CEFCEA5D}" destId="{3CC5F3BA-25CE-45E7-BA4C-03B3180F41CE}" srcOrd="0" destOrd="0" presId="urn:microsoft.com/office/officeart/2005/8/layout/hierarchy1"/>
    <dgm:cxn modelId="{7925ADB8-4335-46C8-8513-EFB71C9DF1AB}" type="presParOf" srcId="{3CC5F3BA-25CE-45E7-BA4C-03B3180F41CE}" destId="{027377B4-6B89-4FC2-9786-663A82242E16}" srcOrd="0" destOrd="0" presId="urn:microsoft.com/office/officeart/2005/8/layout/hierarchy1"/>
    <dgm:cxn modelId="{7CDF1071-4D5A-476D-B11E-6CDE0D269B54}" type="presParOf" srcId="{3CC5F3BA-25CE-45E7-BA4C-03B3180F41CE}" destId="{FC9C9EF3-A83F-4EE9-ADB3-151CF72B16E4}" srcOrd="1" destOrd="0" presId="urn:microsoft.com/office/officeart/2005/8/layout/hierarchy1"/>
    <dgm:cxn modelId="{F3103EA7-FDDE-4C4C-B7E5-001D4F5597C0}" type="presParOf" srcId="{D627BB5F-117B-4088-8F38-DFD5CEFCEA5D}" destId="{7204C6B3-DC75-4D37-9D12-FF1A5EE001C7}" srcOrd="1" destOrd="0" presId="urn:microsoft.com/office/officeart/2005/8/layout/hierarchy1"/>
    <dgm:cxn modelId="{99E31DBE-0DDA-41BD-9916-4A062E6F74FD}" type="presParOf" srcId="{920E7EE1-2D41-47BD-993B-1AE39F820D67}" destId="{288CF44D-41DF-42AF-932C-3C18048772B0}" srcOrd="2" destOrd="0" presId="urn:microsoft.com/office/officeart/2005/8/layout/hierarchy1"/>
    <dgm:cxn modelId="{17B2F526-265C-41EF-BC65-84A2909ECE3D}" type="presParOf" srcId="{920E7EE1-2D41-47BD-993B-1AE39F820D67}" destId="{292F07B5-8DA6-42F7-BED4-CCD8FA53D1C5}" srcOrd="3" destOrd="0" presId="urn:microsoft.com/office/officeart/2005/8/layout/hierarchy1"/>
    <dgm:cxn modelId="{ACEF5C34-F320-4708-AF7D-7301105AE832}" type="presParOf" srcId="{292F07B5-8DA6-42F7-BED4-CCD8FA53D1C5}" destId="{44E095D6-5268-432F-BAE6-81CBD3F004DD}" srcOrd="0" destOrd="0" presId="urn:microsoft.com/office/officeart/2005/8/layout/hierarchy1"/>
    <dgm:cxn modelId="{8F3C2609-5151-41F7-A536-E1FD08EFDBBA}" type="presParOf" srcId="{44E095D6-5268-432F-BAE6-81CBD3F004DD}" destId="{457BCF5F-8827-40BC-BA65-31976F464067}" srcOrd="0" destOrd="0" presId="urn:microsoft.com/office/officeart/2005/8/layout/hierarchy1"/>
    <dgm:cxn modelId="{DA44725E-1DC6-4210-B90A-607CED37AB52}" type="presParOf" srcId="{44E095D6-5268-432F-BAE6-81CBD3F004DD}" destId="{B1E86E33-5751-463A-A884-685BF68BC79D}" srcOrd="1" destOrd="0" presId="urn:microsoft.com/office/officeart/2005/8/layout/hierarchy1"/>
    <dgm:cxn modelId="{A757B4C0-B5E0-4A89-BE6C-F8E2D44C1E0F}" type="presParOf" srcId="{292F07B5-8DA6-42F7-BED4-CCD8FA53D1C5}" destId="{615E60D4-59F6-4E07-87C9-0D9B1CE21B81}" srcOrd="1" destOrd="0" presId="urn:microsoft.com/office/officeart/2005/8/layout/hierarchy1"/>
    <dgm:cxn modelId="{F90E8F05-0AFE-4AE7-8C9B-5C4AA4A0040B}" type="presParOf" srcId="{615E60D4-59F6-4E07-87C9-0D9B1CE21B81}" destId="{029A98E9-5251-4F21-BB89-5453A594CEF8}" srcOrd="0" destOrd="0" presId="urn:microsoft.com/office/officeart/2005/8/layout/hierarchy1"/>
    <dgm:cxn modelId="{F5CC01A3-F6E4-4164-8887-EB7FEE19D7F1}" type="presParOf" srcId="{615E60D4-59F6-4E07-87C9-0D9B1CE21B81}" destId="{6FEFEE54-1562-4E00-8459-2EC18DACD674}" srcOrd="1" destOrd="0" presId="urn:microsoft.com/office/officeart/2005/8/layout/hierarchy1"/>
    <dgm:cxn modelId="{CE2BE661-14ED-4BBC-B9FA-8868033D50A1}" type="presParOf" srcId="{6FEFEE54-1562-4E00-8459-2EC18DACD674}" destId="{E8C5B30C-DD56-47FB-B08C-268D5E047A0B}" srcOrd="0" destOrd="0" presId="urn:microsoft.com/office/officeart/2005/8/layout/hierarchy1"/>
    <dgm:cxn modelId="{C14C26C4-020E-4672-B153-A95AED648EED}" type="presParOf" srcId="{E8C5B30C-DD56-47FB-B08C-268D5E047A0B}" destId="{4AE8BDD9-4C56-44D8-9B27-41BE875FB5A8}" srcOrd="0" destOrd="0" presId="urn:microsoft.com/office/officeart/2005/8/layout/hierarchy1"/>
    <dgm:cxn modelId="{CF34EFED-B6A9-4C51-A7A6-0A91B4898F99}" type="presParOf" srcId="{E8C5B30C-DD56-47FB-B08C-268D5E047A0B}" destId="{8D66D2DA-B541-438C-A67B-D9DADBF6BE97}" srcOrd="1" destOrd="0" presId="urn:microsoft.com/office/officeart/2005/8/layout/hierarchy1"/>
    <dgm:cxn modelId="{3D83279F-E91C-49D7-81D7-8D03942F1673}" type="presParOf" srcId="{6FEFEE54-1562-4E00-8459-2EC18DACD674}" destId="{46893D35-9990-4DB2-B990-314EAB58B9D4}" srcOrd="1" destOrd="0" presId="urn:microsoft.com/office/officeart/2005/8/layout/hierarchy1"/>
    <dgm:cxn modelId="{8B7EC1C0-9F7A-46F0-A580-6F3B3DE00A7B}" type="presParOf" srcId="{615E60D4-59F6-4E07-87C9-0D9B1CE21B81}" destId="{19357CFE-C31E-4678-9A55-E05F29B2E759}" srcOrd="2" destOrd="0" presId="urn:microsoft.com/office/officeart/2005/8/layout/hierarchy1"/>
    <dgm:cxn modelId="{215C6A93-5A3D-417C-ADF2-95BB1FF12DD7}" type="presParOf" srcId="{615E60D4-59F6-4E07-87C9-0D9B1CE21B81}" destId="{8C3D78C1-CA07-486D-98C2-562D2D77DCD2}" srcOrd="3" destOrd="0" presId="urn:microsoft.com/office/officeart/2005/8/layout/hierarchy1"/>
    <dgm:cxn modelId="{BB1B9CA0-E31F-4A7C-8CB5-EE8BA9D0BC63}" type="presParOf" srcId="{8C3D78C1-CA07-486D-98C2-562D2D77DCD2}" destId="{2C54E056-61E2-4177-9999-E7325C92452B}" srcOrd="0" destOrd="0" presId="urn:microsoft.com/office/officeart/2005/8/layout/hierarchy1"/>
    <dgm:cxn modelId="{78DF1737-395E-4E76-90B3-7DCE02577E1F}" type="presParOf" srcId="{2C54E056-61E2-4177-9999-E7325C92452B}" destId="{098A67A1-4079-418C-A236-A04F56778C58}" srcOrd="0" destOrd="0" presId="urn:microsoft.com/office/officeart/2005/8/layout/hierarchy1"/>
    <dgm:cxn modelId="{24AA1037-2F6E-45A5-82F6-D50F7282909D}" type="presParOf" srcId="{2C54E056-61E2-4177-9999-E7325C92452B}" destId="{8B4ADDBA-5C6E-463D-AE86-240987580184}" srcOrd="1" destOrd="0" presId="urn:microsoft.com/office/officeart/2005/8/layout/hierarchy1"/>
    <dgm:cxn modelId="{11FB8725-917E-45B2-B8CA-488576018637}" type="presParOf" srcId="{8C3D78C1-CA07-486D-98C2-562D2D77DCD2}" destId="{3BD4FDB3-9728-4BD6-8E21-8B98067B29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2C861-C918-4DE1-AADC-CA83AE105583}">
      <dsp:nvSpPr>
        <dsp:cNvPr id="0" name=""/>
        <dsp:cNvSpPr/>
      </dsp:nvSpPr>
      <dsp:spPr>
        <a:xfrm>
          <a:off x="-3875908" y="-595188"/>
          <a:ext cx="4619376" cy="4619376"/>
        </a:xfrm>
        <a:prstGeom prst="blockArc">
          <a:avLst>
            <a:gd name="adj1" fmla="val 18900000"/>
            <a:gd name="adj2" fmla="val 2700000"/>
            <a:gd name="adj3" fmla="val 46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CC59A-32C4-4334-AA37-A14A2C8682E9}">
      <dsp:nvSpPr>
        <dsp:cNvPr id="0" name=""/>
        <dsp:cNvSpPr/>
      </dsp:nvSpPr>
      <dsp:spPr>
        <a:xfrm>
          <a:off x="478107" y="342900"/>
          <a:ext cx="8315934"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t>Allow developers to work simultaneously</a:t>
          </a:r>
          <a:endParaRPr lang="en-IN" sz="2000" kern="1200" dirty="0"/>
        </a:p>
      </dsp:txBody>
      <dsp:txXfrm>
        <a:off x="478107" y="342900"/>
        <a:ext cx="8315934" cy="685800"/>
      </dsp:txXfrm>
    </dsp:sp>
    <dsp:sp modelId="{52CCCDD1-C64E-48CD-885D-EF587E0A2EAD}">
      <dsp:nvSpPr>
        <dsp:cNvPr id="0" name=""/>
        <dsp:cNvSpPr/>
      </dsp:nvSpPr>
      <dsp:spPr>
        <a:xfrm>
          <a:off x="49482" y="2571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949DDB-7261-4455-A192-E65518439FA5}">
      <dsp:nvSpPr>
        <dsp:cNvPr id="0" name=""/>
        <dsp:cNvSpPr/>
      </dsp:nvSpPr>
      <dsp:spPr>
        <a:xfrm>
          <a:off x="727396" y="1371600"/>
          <a:ext cx="8066646"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t>Do not overwrite each other’s changes</a:t>
          </a:r>
          <a:endParaRPr lang="en-IN" sz="2000" kern="1200" dirty="0"/>
        </a:p>
      </dsp:txBody>
      <dsp:txXfrm>
        <a:off x="727396" y="1371600"/>
        <a:ext cx="8066646" cy="685800"/>
      </dsp:txXfrm>
    </dsp:sp>
    <dsp:sp modelId="{3189405F-68B1-4F5E-B285-80AC099582C1}">
      <dsp:nvSpPr>
        <dsp:cNvPr id="0" name=""/>
        <dsp:cNvSpPr/>
      </dsp:nvSpPr>
      <dsp:spPr>
        <a:xfrm>
          <a:off x="298771" y="12858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96AC6C-3162-487A-AB8C-9D9E74F0CC43}">
      <dsp:nvSpPr>
        <dsp:cNvPr id="0" name=""/>
        <dsp:cNvSpPr/>
      </dsp:nvSpPr>
      <dsp:spPr>
        <a:xfrm>
          <a:off x="478107" y="2400300"/>
          <a:ext cx="8315934"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t>Maintain history of every version of everything</a:t>
          </a:r>
          <a:endParaRPr lang="en-IN" sz="2000" kern="1200" dirty="0"/>
        </a:p>
      </dsp:txBody>
      <dsp:txXfrm>
        <a:off x="478107" y="2400300"/>
        <a:ext cx="8315934" cy="685800"/>
      </dsp:txXfrm>
    </dsp:sp>
    <dsp:sp modelId="{7CDA2184-7890-4618-8FF1-C479B7572697}">
      <dsp:nvSpPr>
        <dsp:cNvPr id="0" name=""/>
        <dsp:cNvSpPr/>
      </dsp:nvSpPr>
      <dsp:spPr>
        <a:xfrm>
          <a:off x="49482" y="23145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C0C4F-AF5A-42B8-8FB9-FB27684C8E67}">
      <dsp:nvSpPr>
        <dsp:cNvPr id="0" name=""/>
        <dsp:cNvSpPr/>
      </dsp:nvSpPr>
      <dsp:spPr>
        <a:xfrm>
          <a:off x="4368799" y="1522319"/>
          <a:ext cx="1839087" cy="638360"/>
        </a:xfrm>
        <a:custGeom>
          <a:avLst/>
          <a:gdLst/>
          <a:ahLst/>
          <a:cxnLst/>
          <a:rect l="0" t="0" r="0" b="0"/>
          <a:pathLst>
            <a:path>
              <a:moveTo>
                <a:pt x="0" y="0"/>
              </a:moveTo>
              <a:lnTo>
                <a:pt x="0" y="319180"/>
              </a:lnTo>
              <a:lnTo>
                <a:pt x="1839087" y="319180"/>
              </a:lnTo>
              <a:lnTo>
                <a:pt x="1839087" y="638360"/>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B882292-B042-4515-8478-DBBE45621918}">
      <dsp:nvSpPr>
        <dsp:cNvPr id="0" name=""/>
        <dsp:cNvSpPr/>
      </dsp:nvSpPr>
      <dsp:spPr>
        <a:xfrm>
          <a:off x="2529711" y="1522319"/>
          <a:ext cx="1839087" cy="638360"/>
        </a:xfrm>
        <a:custGeom>
          <a:avLst/>
          <a:gdLst/>
          <a:ahLst/>
          <a:cxnLst/>
          <a:rect l="0" t="0" r="0" b="0"/>
          <a:pathLst>
            <a:path>
              <a:moveTo>
                <a:pt x="1839087" y="0"/>
              </a:moveTo>
              <a:lnTo>
                <a:pt x="1839087" y="319180"/>
              </a:lnTo>
              <a:lnTo>
                <a:pt x="0" y="319180"/>
              </a:lnTo>
              <a:lnTo>
                <a:pt x="0" y="638360"/>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D2F2EF6-2990-4F3F-94ED-3A224D995DBE}">
      <dsp:nvSpPr>
        <dsp:cNvPr id="0" name=""/>
        <dsp:cNvSpPr/>
      </dsp:nvSpPr>
      <dsp:spPr>
        <a:xfrm>
          <a:off x="3608845" y="2412"/>
          <a:ext cx="1519907" cy="151990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8058D2D-EC83-4565-A95D-B83D1370DDA7}">
      <dsp:nvSpPr>
        <dsp:cNvPr id="0" name=""/>
        <dsp:cNvSpPr/>
      </dsp:nvSpPr>
      <dsp:spPr>
        <a:xfrm>
          <a:off x="3608845" y="2412"/>
          <a:ext cx="1519907" cy="151990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B64E4FF-617A-4441-A37D-B446D201B936}">
      <dsp:nvSpPr>
        <dsp:cNvPr id="0" name=""/>
        <dsp:cNvSpPr/>
      </dsp:nvSpPr>
      <dsp:spPr>
        <a:xfrm>
          <a:off x="2848892" y="275995"/>
          <a:ext cx="3039814" cy="972740"/>
        </a:xfrm>
        <a:prstGeom prst="rect">
          <a:avLst/>
        </a:prstGeom>
        <a:noFill/>
        <a:ln w="9525"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t>Version Control System </a:t>
          </a:r>
          <a:endParaRPr lang="en-IN" sz="2400" b="1" kern="1200" dirty="0"/>
        </a:p>
      </dsp:txBody>
      <dsp:txXfrm>
        <a:off x="2848892" y="275995"/>
        <a:ext cx="3039814" cy="972740"/>
      </dsp:txXfrm>
    </dsp:sp>
    <dsp:sp modelId="{21BAAAB7-F0EB-4FFB-8813-AC72E1DD87C5}">
      <dsp:nvSpPr>
        <dsp:cNvPr id="0" name=""/>
        <dsp:cNvSpPr/>
      </dsp:nvSpPr>
      <dsp:spPr>
        <a:xfrm>
          <a:off x="1769758" y="2160680"/>
          <a:ext cx="1519907" cy="151990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2FF62C7-2FB8-46E5-ADFB-CA045C8236DA}">
      <dsp:nvSpPr>
        <dsp:cNvPr id="0" name=""/>
        <dsp:cNvSpPr/>
      </dsp:nvSpPr>
      <dsp:spPr>
        <a:xfrm>
          <a:off x="1769758" y="2160680"/>
          <a:ext cx="1519907" cy="151990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7F6BE8D-1BE7-483D-8C9A-C0E982AE66EC}">
      <dsp:nvSpPr>
        <dsp:cNvPr id="0" name=""/>
        <dsp:cNvSpPr/>
      </dsp:nvSpPr>
      <dsp:spPr>
        <a:xfrm>
          <a:off x="1009804" y="2434263"/>
          <a:ext cx="3039814" cy="972740"/>
        </a:xfrm>
        <a:prstGeom prst="rect">
          <a:avLst/>
        </a:prstGeom>
        <a:noFill/>
        <a:ln w="9525"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b="1" kern="1200" smtClean="0"/>
            <a:t>Centralized Version Control System (CVCS)</a:t>
          </a:r>
          <a:endParaRPr lang="en-IN" sz="1900" b="1" kern="1200" dirty="0"/>
        </a:p>
      </dsp:txBody>
      <dsp:txXfrm>
        <a:off x="1009804" y="2434263"/>
        <a:ext cx="3039814" cy="972740"/>
      </dsp:txXfrm>
    </dsp:sp>
    <dsp:sp modelId="{90D8E5E9-1DB7-49E8-857D-17FB49A2373E}">
      <dsp:nvSpPr>
        <dsp:cNvPr id="0" name=""/>
        <dsp:cNvSpPr/>
      </dsp:nvSpPr>
      <dsp:spPr>
        <a:xfrm>
          <a:off x="5447933" y="2160680"/>
          <a:ext cx="1519907" cy="151990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13EAE5E-BE80-464C-B865-50B4B51185AB}">
      <dsp:nvSpPr>
        <dsp:cNvPr id="0" name=""/>
        <dsp:cNvSpPr/>
      </dsp:nvSpPr>
      <dsp:spPr>
        <a:xfrm>
          <a:off x="5447933" y="2160680"/>
          <a:ext cx="1519907" cy="151990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9880AC-6C80-476F-8F32-80017C42D4E1}">
      <dsp:nvSpPr>
        <dsp:cNvPr id="0" name=""/>
        <dsp:cNvSpPr/>
      </dsp:nvSpPr>
      <dsp:spPr>
        <a:xfrm>
          <a:off x="4687979" y="2434263"/>
          <a:ext cx="3039814" cy="972740"/>
        </a:xfrm>
        <a:prstGeom prst="rect">
          <a:avLst/>
        </a:prstGeom>
        <a:noFill/>
        <a:ln w="9525"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b="1" kern="1200" smtClean="0"/>
            <a:t>Distributed/Decentralized Version Control System (DVCS)</a:t>
          </a:r>
          <a:endParaRPr lang="en-IN" sz="1900" b="1" kern="1200" dirty="0"/>
        </a:p>
      </dsp:txBody>
      <dsp:txXfrm>
        <a:off x="4687979" y="2434263"/>
        <a:ext cx="3039814" cy="972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95E61-714A-416C-A77A-9F51612DCCDF}">
      <dsp:nvSpPr>
        <dsp:cNvPr id="0" name=""/>
        <dsp:cNvSpPr/>
      </dsp:nvSpPr>
      <dsp:spPr>
        <a:xfrm>
          <a:off x="0" y="4651936"/>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2C228-3B8E-4B1A-91F6-F1837E3F51E2}">
      <dsp:nvSpPr>
        <dsp:cNvPr id="0" name=""/>
        <dsp:cNvSpPr/>
      </dsp:nvSpPr>
      <dsp:spPr>
        <a:xfrm>
          <a:off x="0" y="3844252"/>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1264C-EB96-4A82-95A8-4E8BA87A5EF5}">
      <dsp:nvSpPr>
        <dsp:cNvPr id="0" name=""/>
        <dsp:cNvSpPr/>
      </dsp:nvSpPr>
      <dsp:spPr>
        <a:xfrm>
          <a:off x="0" y="3036568"/>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D33DC-CF1C-4B69-9322-C7EAB9A08236}">
      <dsp:nvSpPr>
        <dsp:cNvPr id="0" name=""/>
        <dsp:cNvSpPr/>
      </dsp:nvSpPr>
      <dsp:spPr>
        <a:xfrm>
          <a:off x="0" y="2228884"/>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090CE-4C9F-45BE-9054-72468B6E737D}">
      <dsp:nvSpPr>
        <dsp:cNvPr id="0" name=""/>
        <dsp:cNvSpPr/>
      </dsp:nvSpPr>
      <dsp:spPr>
        <a:xfrm>
          <a:off x="0" y="1072480"/>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157829-4DB9-4709-A91B-E35916302085}">
      <dsp:nvSpPr>
        <dsp:cNvPr id="0" name=""/>
        <dsp:cNvSpPr/>
      </dsp:nvSpPr>
      <dsp:spPr>
        <a:xfrm>
          <a:off x="0" y="264796"/>
          <a:ext cx="1076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D6AC38-010D-4339-9FDE-65E731623E87}">
      <dsp:nvSpPr>
        <dsp:cNvPr id="0" name=""/>
        <dsp:cNvSpPr/>
      </dsp:nvSpPr>
      <dsp:spPr>
        <a:xfrm>
          <a:off x="2800095" y="7"/>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IN" sz="1600" kern="1200" dirty="0" smtClean="0"/>
            <a:t> </a:t>
          </a:r>
          <a:endParaRPr lang="en-IN" sz="1600" kern="1200" dirty="0"/>
        </a:p>
      </dsp:txBody>
      <dsp:txXfrm>
        <a:off x="2800095" y="7"/>
        <a:ext cx="7969504" cy="264788"/>
      </dsp:txXfrm>
    </dsp:sp>
    <dsp:sp modelId="{09A34F00-B1A3-4AEE-9E4E-3C631B09AFD4}">
      <dsp:nvSpPr>
        <dsp:cNvPr id="0" name=""/>
        <dsp:cNvSpPr/>
      </dsp:nvSpPr>
      <dsp:spPr>
        <a:xfrm>
          <a:off x="0" y="7"/>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Repository</a:t>
          </a:r>
          <a:endParaRPr lang="en-IN" sz="1800" kern="1200" dirty="0"/>
        </a:p>
      </dsp:txBody>
      <dsp:txXfrm>
        <a:off x="12928" y="12935"/>
        <a:ext cx="2774240" cy="251860"/>
      </dsp:txXfrm>
    </dsp:sp>
    <dsp:sp modelId="{7470EB4E-E07A-4302-B5B1-3C709EAE39AD}">
      <dsp:nvSpPr>
        <dsp:cNvPr id="0" name=""/>
        <dsp:cNvSpPr/>
      </dsp:nvSpPr>
      <dsp:spPr>
        <a:xfrm>
          <a:off x="0" y="264796"/>
          <a:ext cx="10769600" cy="52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b="0" i="0" kern="1200" dirty="0" smtClean="0"/>
            <a:t>It is the central place where developers store all their work.</a:t>
          </a:r>
          <a:endParaRPr lang="en-IN" sz="1600" kern="1200" dirty="0"/>
        </a:p>
      </dsp:txBody>
      <dsp:txXfrm>
        <a:off x="0" y="264796"/>
        <a:ext cx="10769600" cy="529656"/>
      </dsp:txXfrm>
    </dsp:sp>
    <dsp:sp modelId="{619818A4-02A3-4331-98DE-A1FEFFA877DC}">
      <dsp:nvSpPr>
        <dsp:cNvPr id="0" name=""/>
        <dsp:cNvSpPr/>
      </dsp:nvSpPr>
      <dsp:spPr>
        <a:xfrm>
          <a:off x="2800095" y="807691"/>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IN" sz="1600" kern="1200" dirty="0" smtClean="0"/>
            <a:t> </a:t>
          </a:r>
          <a:endParaRPr lang="en-IN" sz="1600" kern="1200" dirty="0"/>
        </a:p>
      </dsp:txBody>
      <dsp:txXfrm>
        <a:off x="2800095" y="807691"/>
        <a:ext cx="7969504" cy="264788"/>
      </dsp:txXfrm>
    </dsp:sp>
    <dsp:sp modelId="{2EBE3C57-FA2F-432B-9913-FAF542780B0C}">
      <dsp:nvSpPr>
        <dsp:cNvPr id="0" name=""/>
        <dsp:cNvSpPr/>
      </dsp:nvSpPr>
      <dsp:spPr>
        <a:xfrm>
          <a:off x="0" y="807691"/>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Trunk</a:t>
          </a:r>
          <a:endParaRPr lang="en-IN" sz="1800" kern="1200" dirty="0"/>
        </a:p>
      </dsp:txBody>
      <dsp:txXfrm>
        <a:off x="12928" y="820619"/>
        <a:ext cx="2774240" cy="251860"/>
      </dsp:txXfrm>
    </dsp:sp>
    <dsp:sp modelId="{F0195237-C058-40F1-8F74-9302C92BBB5C}">
      <dsp:nvSpPr>
        <dsp:cNvPr id="0" name=""/>
        <dsp:cNvSpPr/>
      </dsp:nvSpPr>
      <dsp:spPr>
        <a:xfrm>
          <a:off x="0" y="1072480"/>
          <a:ext cx="10769600" cy="878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50000"/>
            </a:lnSpc>
            <a:spcBef>
              <a:spcPct val="0"/>
            </a:spcBef>
            <a:spcAft>
              <a:spcPct val="15000"/>
            </a:spcAft>
            <a:buChar char="••"/>
          </a:pPr>
          <a:r>
            <a:rPr lang="en-IN" sz="1600" b="0" i="0" kern="1200" dirty="0" smtClean="0"/>
            <a:t>The trunk is a directory where all the main development happens and is usually checked out by developers to work on the project.</a:t>
          </a:r>
          <a:endParaRPr lang="en-IN" sz="1600" kern="1200" dirty="0"/>
        </a:p>
      </dsp:txBody>
      <dsp:txXfrm>
        <a:off x="0" y="1072480"/>
        <a:ext cx="10769600" cy="878376"/>
      </dsp:txXfrm>
    </dsp:sp>
    <dsp:sp modelId="{3068E89F-AD87-4C2E-9680-51CCED4791D7}">
      <dsp:nvSpPr>
        <dsp:cNvPr id="0" name=""/>
        <dsp:cNvSpPr/>
      </dsp:nvSpPr>
      <dsp:spPr>
        <a:xfrm>
          <a:off x="2800095" y="1964095"/>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IN" sz="1600" kern="1200" dirty="0" smtClean="0"/>
            <a:t>  </a:t>
          </a:r>
          <a:endParaRPr lang="en-IN" sz="1600" kern="1200" dirty="0"/>
        </a:p>
      </dsp:txBody>
      <dsp:txXfrm>
        <a:off x="2800095" y="1964095"/>
        <a:ext cx="7969504" cy="264788"/>
      </dsp:txXfrm>
    </dsp:sp>
    <dsp:sp modelId="{1A7EB833-EB34-4F37-8948-351510A6AC6E}">
      <dsp:nvSpPr>
        <dsp:cNvPr id="0" name=""/>
        <dsp:cNvSpPr/>
      </dsp:nvSpPr>
      <dsp:spPr>
        <a:xfrm>
          <a:off x="0" y="1964095"/>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Tags</a:t>
          </a:r>
          <a:endParaRPr lang="en-IN" sz="1800" kern="1200" dirty="0"/>
        </a:p>
      </dsp:txBody>
      <dsp:txXfrm>
        <a:off x="12928" y="1977023"/>
        <a:ext cx="2774240" cy="251860"/>
      </dsp:txXfrm>
    </dsp:sp>
    <dsp:sp modelId="{7AD90F58-8CDA-4CE2-B820-3C578BE4E0A1}">
      <dsp:nvSpPr>
        <dsp:cNvPr id="0" name=""/>
        <dsp:cNvSpPr/>
      </dsp:nvSpPr>
      <dsp:spPr>
        <a:xfrm>
          <a:off x="0" y="2228884"/>
          <a:ext cx="10769600" cy="52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b="0" i="0" kern="1200" dirty="0" smtClean="0"/>
            <a:t>The tags directory is used to store named snapshots of the project.</a:t>
          </a:r>
          <a:endParaRPr lang="en-IN" sz="1600" kern="1200" dirty="0"/>
        </a:p>
      </dsp:txBody>
      <dsp:txXfrm>
        <a:off x="0" y="2228884"/>
        <a:ext cx="10769600" cy="529656"/>
      </dsp:txXfrm>
    </dsp:sp>
    <dsp:sp modelId="{11223824-F28E-4E13-8AC5-399DC44E16CE}">
      <dsp:nvSpPr>
        <dsp:cNvPr id="0" name=""/>
        <dsp:cNvSpPr/>
      </dsp:nvSpPr>
      <dsp:spPr>
        <a:xfrm>
          <a:off x="2800095" y="2771779"/>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IN" sz="1600" kern="1200" dirty="0"/>
        </a:p>
      </dsp:txBody>
      <dsp:txXfrm>
        <a:off x="2800095" y="2771779"/>
        <a:ext cx="7969504" cy="264788"/>
      </dsp:txXfrm>
    </dsp:sp>
    <dsp:sp modelId="{CE07CE28-34FC-4C10-A4A9-348D46ED1786}">
      <dsp:nvSpPr>
        <dsp:cNvPr id="0" name=""/>
        <dsp:cNvSpPr/>
      </dsp:nvSpPr>
      <dsp:spPr>
        <a:xfrm>
          <a:off x="0" y="2771779"/>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Branches</a:t>
          </a:r>
          <a:endParaRPr lang="en-IN" sz="1800" kern="1200" dirty="0"/>
        </a:p>
      </dsp:txBody>
      <dsp:txXfrm>
        <a:off x="12928" y="2784707"/>
        <a:ext cx="2774240" cy="251860"/>
      </dsp:txXfrm>
    </dsp:sp>
    <dsp:sp modelId="{085A5C92-4B78-461B-AF05-D0BB87E9B582}">
      <dsp:nvSpPr>
        <dsp:cNvPr id="0" name=""/>
        <dsp:cNvSpPr/>
      </dsp:nvSpPr>
      <dsp:spPr>
        <a:xfrm>
          <a:off x="0" y="3036568"/>
          <a:ext cx="10769600" cy="52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t>Branch operation is used to create another line of development.</a:t>
          </a:r>
          <a:endParaRPr lang="en-IN" sz="1600" kern="1200" dirty="0"/>
        </a:p>
      </dsp:txBody>
      <dsp:txXfrm>
        <a:off x="0" y="3036568"/>
        <a:ext cx="10769600" cy="529656"/>
      </dsp:txXfrm>
    </dsp:sp>
    <dsp:sp modelId="{87929BA5-DF89-4991-9815-52670B43D7B2}">
      <dsp:nvSpPr>
        <dsp:cNvPr id="0" name=""/>
        <dsp:cNvSpPr/>
      </dsp:nvSpPr>
      <dsp:spPr>
        <a:xfrm>
          <a:off x="2800095" y="3579463"/>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IN" sz="1600" kern="1200" dirty="0"/>
        </a:p>
      </dsp:txBody>
      <dsp:txXfrm>
        <a:off x="2800095" y="3579463"/>
        <a:ext cx="7969504" cy="264788"/>
      </dsp:txXfrm>
    </dsp:sp>
    <dsp:sp modelId="{AE56515D-EC4B-4BB9-A166-0EE60160B3B6}">
      <dsp:nvSpPr>
        <dsp:cNvPr id="0" name=""/>
        <dsp:cNvSpPr/>
      </dsp:nvSpPr>
      <dsp:spPr>
        <a:xfrm>
          <a:off x="0" y="3579463"/>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Working copy</a:t>
          </a:r>
          <a:endParaRPr lang="en-IN" sz="1800" kern="1200" dirty="0"/>
        </a:p>
      </dsp:txBody>
      <dsp:txXfrm>
        <a:off x="12928" y="3592391"/>
        <a:ext cx="2774240" cy="251860"/>
      </dsp:txXfrm>
    </dsp:sp>
    <dsp:sp modelId="{B80BA04B-AB12-4664-8E27-B95E69FD5637}">
      <dsp:nvSpPr>
        <dsp:cNvPr id="0" name=""/>
        <dsp:cNvSpPr/>
      </dsp:nvSpPr>
      <dsp:spPr>
        <a:xfrm>
          <a:off x="0" y="3844252"/>
          <a:ext cx="10769600" cy="52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t>Working copy is a snapshot of the repository.</a:t>
          </a:r>
          <a:endParaRPr lang="en-IN" sz="1600" kern="1200" dirty="0"/>
        </a:p>
      </dsp:txBody>
      <dsp:txXfrm>
        <a:off x="0" y="3844252"/>
        <a:ext cx="10769600" cy="529656"/>
      </dsp:txXfrm>
    </dsp:sp>
    <dsp:sp modelId="{AE61ABD3-9CB8-4CFA-BAE7-362E51FF5014}">
      <dsp:nvSpPr>
        <dsp:cNvPr id="0" name=""/>
        <dsp:cNvSpPr/>
      </dsp:nvSpPr>
      <dsp:spPr>
        <a:xfrm>
          <a:off x="2800095" y="4387147"/>
          <a:ext cx="7969504" cy="26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IN" sz="1600" kern="1200" dirty="0"/>
        </a:p>
      </dsp:txBody>
      <dsp:txXfrm>
        <a:off x="2800095" y="4387147"/>
        <a:ext cx="7969504" cy="264788"/>
      </dsp:txXfrm>
    </dsp:sp>
    <dsp:sp modelId="{7504C9B1-F11D-4822-A244-B1D3590582A2}">
      <dsp:nvSpPr>
        <dsp:cNvPr id="0" name=""/>
        <dsp:cNvSpPr/>
      </dsp:nvSpPr>
      <dsp:spPr>
        <a:xfrm>
          <a:off x="0" y="4387147"/>
          <a:ext cx="2800096" cy="26478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800100">
            <a:lnSpc>
              <a:spcPct val="90000"/>
            </a:lnSpc>
            <a:spcBef>
              <a:spcPct val="0"/>
            </a:spcBef>
            <a:spcAft>
              <a:spcPct val="35000"/>
            </a:spcAft>
          </a:pPr>
          <a:r>
            <a:rPr lang="en-IN" sz="1800" kern="1200" dirty="0" smtClean="0"/>
            <a:t>Commit changes</a:t>
          </a:r>
          <a:endParaRPr lang="en-IN" sz="1800" kern="1200" dirty="0"/>
        </a:p>
      </dsp:txBody>
      <dsp:txXfrm>
        <a:off x="12928" y="4400075"/>
        <a:ext cx="2774240" cy="251860"/>
      </dsp:txXfrm>
    </dsp:sp>
    <dsp:sp modelId="{322A70F4-CFC7-42D2-8CDF-3C73BCADDF6E}">
      <dsp:nvSpPr>
        <dsp:cNvPr id="0" name=""/>
        <dsp:cNvSpPr/>
      </dsp:nvSpPr>
      <dsp:spPr>
        <a:xfrm>
          <a:off x="0" y="4651936"/>
          <a:ext cx="10769600" cy="52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t>Commit is a process of storing changes from private workplace to central server. </a:t>
          </a:r>
          <a:endParaRPr lang="en-IN" sz="1600" kern="1200" dirty="0"/>
        </a:p>
      </dsp:txBody>
      <dsp:txXfrm>
        <a:off x="0" y="4651936"/>
        <a:ext cx="10769600" cy="529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57CFE-C31E-4678-9A55-E05F29B2E759}">
      <dsp:nvSpPr>
        <dsp:cNvPr id="0" name=""/>
        <dsp:cNvSpPr/>
      </dsp:nvSpPr>
      <dsp:spPr>
        <a:xfrm>
          <a:off x="7076122" y="2110350"/>
          <a:ext cx="825867" cy="393037"/>
        </a:xfrm>
        <a:custGeom>
          <a:avLst/>
          <a:gdLst/>
          <a:ahLst/>
          <a:cxnLst/>
          <a:rect l="0" t="0" r="0" b="0"/>
          <a:pathLst>
            <a:path>
              <a:moveTo>
                <a:pt x="0" y="0"/>
              </a:moveTo>
              <a:lnTo>
                <a:pt x="0" y="267843"/>
              </a:lnTo>
              <a:lnTo>
                <a:pt x="825867" y="267843"/>
              </a:lnTo>
              <a:lnTo>
                <a:pt x="825867" y="3930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A98E9-5251-4F21-BB89-5453A594CEF8}">
      <dsp:nvSpPr>
        <dsp:cNvPr id="0" name=""/>
        <dsp:cNvSpPr/>
      </dsp:nvSpPr>
      <dsp:spPr>
        <a:xfrm>
          <a:off x="6250255" y="2110350"/>
          <a:ext cx="825867" cy="393037"/>
        </a:xfrm>
        <a:custGeom>
          <a:avLst/>
          <a:gdLst/>
          <a:ahLst/>
          <a:cxnLst/>
          <a:rect l="0" t="0" r="0" b="0"/>
          <a:pathLst>
            <a:path>
              <a:moveTo>
                <a:pt x="825867" y="0"/>
              </a:moveTo>
              <a:lnTo>
                <a:pt x="825867" y="267843"/>
              </a:lnTo>
              <a:lnTo>
                <a:pt x="0" y="267843"/>
              </a:lnTo>
              <a:lnTo>
                <a:pt x="0" y="3930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CF44D-41DF-42AF-932C-3C18048772B0}">
      <dsp:nvSpPr>
        <dsp:cNvPr id="0" name=""/>
        <dsp:cNvSpPr/>
      </dsp:nvSpPr>
      <dsp:spPr>
        <a:xfrm>
          <a:off x="5058443" y="859161"/>
          <a:ext cx="2017678" cy="393037"/>
        </a:xfrm>
        <a:custGeom>
          <a:avLst/>
          <a:gdLst/>
          <a:ahLst/>
          <a:cxnLst/>
          <a:rect l="0" t="0" r="0" b="0"/>
          <a:pathLst>
            <a:path>
              <a:moveTo>
                <a:pt x="0" y="0"/>
              </a:moveTo>
              <a:lnTo>
                <a:pt x="0" y="267843"/>
              </a:lnTo>
              <a:lnTo>
                <a:pt x="2017678" y="267843"/>
              </a:lnTo>
              <a:lnTo>
                <a:pt x="2017678" y="3930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A7C9D4-0A71-4E4E-B7B8-C59B1326B1B2}">
      <dsp:nvSpPr>
        <dsp:cNvPr id="0" name=""/>
        <dsp:cNvSpPr/>
      </dsp:nvSpPr>
      <dsp:spPr>
        <a:xfrm>
          <a:off x="2946786" y="2110350"/>
          <a:ext cx="1651734" cy="393037"/>
        </a:xfrm>
        <a:custGeom>
          <a:avLst/>
          <a:gdLst/>
          <a:ahLst/>
          <a:cxnLst/>
          <a:rect l="0" t="0" r="0" b="0"/>
          <a:pathLst>
            <a:path>
              <a:moveTo>
                <a:pt x="0" y="0"/>
              </a:moveTo>
              <a:lnTo>
                <a:pt x="0" y="267843"/>
              </a:lnTo>
              <a:lnTo>
                <a:pt x="1651734" y="267843"/>
              </a:lnTo>
              <a:lnTo>
                <a:pt x="1651734" y="3930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DCD2E1-D73D-4680-BD7D-187840520662}">
      <dsp:nvSpPr>
        <dsp:cNvPr id="0" name=""/>
        <dsp:cNvSpPr/>
      </dsp:nvSpPr>
      <dsp:spPr>
        <a:xfrm>
          <a:off x="2901066" y="2110350"/>
          <a:ext cx="91440" cy="393037"/>
        </a:xfrm>
        <a:custGeom>
          <a:avLst/>
          <a:gdLst/>
          <a:ahLst/>
          <a:cxnLst/>
          <a:rect l="0" t="0" r="0" b="0"/>
          <a:pathLst>
            <a:path>
              <a:moveTo>
                <a:pt x="45720" y="0"/>
              </a:moveTo>
              <a:lnTo>
                <a:pt x="45720" y="3930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BFE78-86F6-417A-AE0E-5A455646012B}">
      <dsp:nvSpPr>
        <dsp:cNvPr id="0" name=""/>
        <dsp:cNvSpPr/>
      </dsp:nvSpPr>
      <dsp:spPr>
        <a:xfrm>
          <a:off x="1295052" y="2110350"/>
          <a:ext cx="1651734" cy="393037"/>
        </a:xfrm>
        <a:custGeom>
          <a:avLst/>
          <a:gdLst/>
          <a:ahLst/>
          <a:cxnLst/>
          <a:rect l="0" t="0" r="0" b="0"/>
          <a:pathLst>
            <a:path>
              <a:moveTo>
                <a:pt x="1651734" y="0"/>
              </a:moveTo>
              <a:lnTo>
                <a:pt x="1651734" y="267843"/>
              </a:lnTo>
              <a:lnTo>
                <a:pt x="0" y="267843"/>
              </a:lnTo>
              <a:lnTo>
                <a:pt x="0" y="3930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E10BC8-6360-4295-881A-70EDC57283F1}">
      <dsp:nvSpPr>
        <dsp:cNvPr id="0" name=""/>
        <dsp:cNvSpPr/>
      </dsp:nvSpPr>
      <dsp:spPr>
        <a:xfrm>
          <a:off x="2946786" y="859161"/>
          <a:ext cx="2111656" cy="393037"/>
        </a:xfrm>
        <a:custGeom>
          <a:avLst/>
          <a:gdLst/>
          <a:ahLst/>
          <a:cxnLst/>
          <a:rect l="0" t="0" r="0" b="0"/>
          <a:pathLst>
            <a:path>
              <a:moveTo>
                <a:pt x="2111656" y="0"/>
              </a:moveTo>
              <a:lnTo>
                <a:pt x="2111656" y="267843"/>
              </a:lnTo>
              <a:lnTo>
                <a:pt x="0" y="267843"/>
              </a:lnTo>
              <a:lnTo>
                <a:pt x="0" y="3930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D37AB6-96BA-44E2-8460-16889ED6245D}">
      <dsp:nvSpPr>
        <dsp:cNvPr id="0" name=""/>
        <dsp:cNvSpPr/>
      </dsp:nvSpPr>
      <dsp:spPr>
        <a:xfrm>
          <a:off x="4215124" y="1010"/>
          <a:ext cx="168663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801ACC-F00C-4A3C-873D-CFFCB1D3BE8C}">
      <dsp:nvSpPr>
        <dsp:cNvPr id="0" name=""/>
        <dsp:cNvSpPr/>
      </dsp:nvSpPr>
      <dsp:spPr>
        <a:xfrm>
          <a:off x="4365282" y="143660"/>
          <a:ext cx="168663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SVN Components</a:t>
          </a:r>
          <a:endParaRPr lang="en-IN" sz="1600" kern="1200" dirty="0"/>
        </a:p>
      </dsp:txBody>
      <dsp:txXfrm>
        <a:off x="4390416" y="168794"/>
        <a:ext cx="1636370" cy="807883"/>
      </dsp:txXfrm>
    </dsp:sp>
    <dsp:sp modelId="{D4B06962-78AC-4999-9410-AE5CD2420305}">
      <dsp:nvSpPr>
        <dsp:cNvPr id="0" name=""/>
        <dsp:cNvSpPr/>
      </dsp:nvSpPr>
      <dsp:spPr>
        <a:xfrm>
          <a:off x="2150456" y="1252199"/>
          <a:ext cx="1592660"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5DD4256-5949-4985-85D7-1A2E92D9B266}">
      <dsp:nvSpPr>
        <dsp:cNvPr id="0" name=""/>
        <dsp:cNvSpPr/>
      </dsp:nvSpPr>
      <dsp:spPr>
        <a:xfrm>
          <a:off x="2300614" y="1394849"/>
          <a:ext cx="1592660"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Client Component</a:t>
          </a:r>
          <a:endParaRPr lang="en-IN" sz="1600" kern="1200" dirty="0"/>
        </a:p>
      </dsp:txBody>
      <dsp:txXfrm>
        <a:off x="2325748" y="1419983"/>
        <a:ext cx="1542392" cy="807883"/>
      </dsp:txXfrm>
    </dsp:sp>
    <dsp:sp modelId="{B9B51105-86BA-441A-818A-CB8F9E1E76F8}">
      <dsp:nvSpPr>
        <dsp:cNvPr id="0" name=""/>
        <dsp:cNvSpPr/>
      </dsp:nvSpPr>
      <dsp:spPr>
        <a:xfrm>
          <a:off x="619343" y="2503388"/>
          <a:ext cx="135141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BCC3C7E-C785-41AB-8069-12D94C6B8D4E}">
      <dsp:nvSpPr>
        <dsp:cNvPr id="0" name=""/>
        <dsp:cNvSpPr/>
      </dsp:nvSpPr>
      <dsp:spPr>
        <a:xfrm>
          <a:off x="769500" y="2646038"/>
          <a:ext cx="135141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Tortoise SVN</a:t>
          </a:r>
          <a:endParaRPr lang="en-IN" sz="1600" kern="1200" dirty="0"/>
        </a:p>
      </dsp:txBody>
      <dsp:txXfrm>
        <a:off x="794634" y="2671172"/>
        <a:ext cx="1301150" cy="807883"/>
      </dsp:txXfrm>
    </dsp:sp>
    <dsp:sp modelId="{DFC38BC9-F1C8-4131-80C7-1C5D9109C1BB}">
      <dsp:nvSpPr>
        <dsp:cNvPr id="0" name=""/>
        <dsp:cNvSpPr/>
      </dsp:nvSpPr>
      <dsp:spPr>
        <a:xfrm>
          <a:off x="2271077" y="2503388"/>
          <a:ext cx="135141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E76D684-E2ED-4249-958E-0ADC96E131B7}">
      <dsp:nvSpPr>
        <dsp:cNvPr id="0" name=""/>
        <dsp:cNvSpPr/>
      </dsp:nvSpPr>
      <dsp:spPr>
        <a:xfrm>
          <a:off x="2421235" y="2646038"/>
          <a:ext cx="135141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Collabnet</a:t>
          </a:r>
          <a:endParaRPr lang="en-IN" sz="1600" kern="1200" dirty="0"/>
        </a:p>
      </dsp:txBody>
      <dsp:txXfrm>
        <a:off x="2446369" y="2671172"/>
        <a:ext cx="1301150" cy="807883"/>
      </dsp:txXfrm>
    </dsp:sp>
    <dsp:sp modelId="{027377B4-6B89-4FC2-9786-663A82242E16}">
      <dsp:nvSpPr>
        <dsp:cNvPr id="0" name=""/>
        <dsp:cNvSpPr/>
      </dsp:nvSpPr>
      <dsp:spPr>
        <a:xfrm>
          <a:off x="3922811" y="2503388"/>
          <a:ext cx="135141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9C9EF3-A83F-4EE9-ADB3-151CF72B16E4}">
      <dsp:nvSpPr>
        <dsp:cNvPr id="0" name=""/>
        <dsp:cNvSpPr/>
      </dsp:nvSpPr>
      <dsp:spPr>
        <a:xfrm>
          <a:off x="4072969" y="2646038"/>
          <a:ext cx="135141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Visual SVN</a:t>
          </a:r>
          <a:endParaRPr lang="en-IN" sz="1600" kern="1200" dirty="0"/>
        </a:p>
      </dsp:txBody>
      <dsp:txXfrm>
        <a:off x="4098103" y="2671172"/>
        <a:ext cx="1301150" cy="807883"/>
      </dsp:txXfrm>
    </dsp:sp>
    <dsp:sp modelId="{457BCF5F-8827-40BC-BA65-31976F464067}">
      <dsp:nvSpPr>
        <dsp:cNvPr id="0" name=""/>
        <dsp:cNvSpPr/>
      </dsp:nvSpPr>
      <dsp:spPr>
        <a:xfrm>
          <a:off x="6185814" y="1252199"/>
          <a:ext cx="1780616"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1E86E33-5751-463A-A884-685BF68BC79D}">
      <dsp:nvSpPr>
        <dsp:cNvPr id="0" name=""/>
        <dsp:cNvSpPr/>
      </dsp:nvSpPr>
      <dsp:spPr>
        <a:xfrm>
          <a:off x="6335972" y="1394849"/>
          <a:ext cx="1780616"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Server Component</a:t>
          </a:r>
          <a:endParaRPr lang="en-IN" sz="1600" kern="1200" dirty="0"/>
        </a:p>
      </dsp:txBody>
      <dsp:txXfrm>
        <a:off x="6361106" y="1419983"/>
        <a:ext cx="1730348" cy="807883"/>
      </dsp:txXfrm>
    </dsp:sp>
    <dsp:sp modelId="{4AE8BDD9-4C56-44D8-9B27-41BE875FB5A8}">
      <dsp:nvSpPr>
        <dsp:cNvPr id="0" name=""/>
        <dsp:cNvSpPr/>
      </dsp:nvSpPr>
      <dsp:spPr>
        <a:xfrm>
          <a:off x="5574545" y="2503388"/>
          <a:ext cx="135141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D66D2DA-B541-438C-A67B-D9DADBF6BE97}">
      <dsp:nvSpPr>
        <dsp:cNvPr id="0" name=""/>
        <dsp:cNvSpPr/>
      </dsp:nvSpPr>
      <dsp:spPr>
        <a:xfrm>
          <a:off x="5724703" y="2646038"/>
          <a:ext cx="135141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Collabnet</a:t>
          </a:r>
          <a:endParaRPr lang="en-IN" sz="1600" kern="1200" dirty="0"/>
        </a:p>
      </dsp:txBody>
      <dsp:txXfrm>
        <a:off x="5749837" y="2671172"/>
        <a:ext cx="1301150" cy="807883"/>
      </dsp:txXfrm>
    </dsp:sp>
    <dsp:sp modelId="{098A67A1-4079-418C-A236-A04F56778C58}">
      <dsp:nvSpPr>
        <dsp:cNvPr id="0" name=""/>
        <dsp:cNvSpPr/>
      </dsp:nvSpPr>
      <dsp:spPr>
        <a:xfrm>
          <a:off x="7226280" y="2503388"/>
          <a:ext cx="1351418" cy="8581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B4ADDBA-5C6E-463D-AE86-240987580184}">
      <dsp:nvSpPr>
        <dsp:cNvPr id="0" name=""/>
        <dsp:cNvSpPr/>
      </dsp:nvSpPr>
      <dsp:spPr>
        <a:xfrm>
          <a:off x="7376437" y="2646038"/>
          <a:ext cx="1351418" cy="8581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Visual SVN</a:t>
          </a:r>
          <a:endParaRPr lang="en-IN" sz="1600" kern="1200" dirty="0"/>
        </a:p>
      </dsp:txBody>
      <dsp:txXfrm>
        <a:off x="7401571" y="2671172"/>
        <a:ext cx="1301150" cy="80788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08-08-2016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8/8/2016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1070" y="1"/>
            <a:ext cx="5291765" cy="1443209"/>
          </a:xfrm>
          <a:prstGeom prst="rect">
            <a:avLst/>
          </a:prstGeom>
        </p:spPr>
      </p:pic>
      <p:sp>
        <p:nvSpPr>
          <p:cNvPr id="10" name="Slide Number Placeholder 5"/>
          <p:cNvSpPr txBox="1">
            <a:spLocks/>
          </p:cNvSpPr>
          <p:nvPr userDrawn="1"/>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5" name="Picture 4" descr="Mahindra Logo.png"/>
          <p:cNvPicPr>
            <a:picLocks noChangeAspect="1"/>
          </p:cNvPicPr>
          <p:nvPr userDrawn="1"/>
        </p:nvPicPr>
        <p:blipFill>
          <a:blip r:embed="rId3"/>
          <a:stretch>
            <a:fillRect/>
          </a:stretch>
        </p:blipFill>
        <p:spPr bwMode="gray">
          <a:xfrm>
            <a:off x="8802684" y="168946"/>
            <a:ext cx="3170051"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pic>
        <p:nvPicPr>
          <p:cNvPr id="4" name="Picture 3" descr="Mahindra Logo.png"/>
          <p:cNvPicPr>
            <a:picLocks noChangeAspect="1"/>
          </p:cNvPicPr>
          <p:nvPr userDrawn="1"/>
        </p:nvPicPr>
        <p:blipFill>
          <a:blip r:embed="rId2"/>
          <a:stretch>
            <a:fillRect/>
          </a:stretch>
        </p:blipFill>
        <p:spPr bwMode="gray">
          <a:xfrm>
            <a:off x="2621623" y="2717227"/>
            <a:ext cx="7199132"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2451" y="1367641"/>
            <a:ext cx="8973312" cy="492443"/>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822453" y="4233113"/>
            <a:ext cx="8388348" cy="84638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a:t>
            </a:r>
            <a:r>
              <a:rPr lang="en-US" sz="1000" baseline="0" dirty="0" smtClean="0">
                <a:solidFill>
                  <a:schemeClr val="bg2"/>
                </a:solidFill>
              </a:rPr>
              <a:t> &amp; </a:t>
            </a:r>
            <a:r>
              <a:rPr lang="en-US" sz="1000" dirty="0" smtClean="0">
                <a:solidFill>
                  <a:schemeClr val="bg2"/>
                </a:solidFill>
              </a:rPr>
              <a:t>Mahindra Satyam undertakes no duty to update any forward-looking statements.</a:t>
            </a:r>
            <a:endParaRPr lang="en-US" sz="1000" b="1" dirty="0">
              <a:solidFill>
                <a:schemeClr val="bg2"/>
              </a:solidFill>
            </a:endParaRPr>
          </a:p>
        </p:txBody>
      </p:sp>
    </p:spTree>
    <p:extLst>
      <p:ext uri="{BB962C8B-B14F-4D97-AF65-F5344CB8AC3E}">
        <p14:creationId xmlns:p14="http://schemas.microsoft.com/office/powerpoint/2010/main" val="145423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0"/>
            <a:ext cx="10160000" cy="492443"/>
          </a:xfr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0"/>
            <a:ext cx="115824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4167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2016 Tech Mahindra. All rights reserved.</a:t>
            </a:r>
            <a:endParaRPr lang="en-US" sz="800" kern="1200" dirty="0">
              <a:solidFill>
                <a:schemeClr val="tx2"/>
              </a:solidFill>
              <a:latin typeface="Arial" pitchFamily="34" charset="0"/>
              <a:ea typeface="+mn-ea"/>
              <a:cs typeface="Arial" pitchFamily="34" charset="0"/>
            </a:endParaRPr>
          </a:p>
        </p:txBody>
      </p:sp>
      <p:pic>
        <p:nvPicPr>
          <p:cNvPr id="10" name="Picture 9" descr="Mahindra Logo.png"/>
          <p:cNvPicPr>
            <a:picLocks noChangeAspect="1"/>
          </p:cNvPicPr>
          <p:nvPr userDrawn="1"/>
        </p:nvPicPr>
        <p:blipFill>
          <a:blip r:embed="rId20"/>
          <a:stretch>
            <a:fillRect/>
          </a:stretch>
        </p:blipFill>
        <p:spPr bwMode="gray">
          <a:xfrm>
            <a:off x="8802684" y="168946"/>
            <a:ext cx="3170051" cy="6565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3" r:id="rId16"/>
    <p:sldLayoutId id="2147483674"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tortoisesvn.tigris.org/" TargetMode="External"/><Relationship Id="rId2" Type="http://schemas.openxmlformats.org/officeDocument/2006/relationships/hyperlink" Target="http://subversion.tigris.org/" TargetMode="External"/><Relationship Id="rId1" Type="http://schemas.openxmlformats.org/officeDocument/2006/relationships/slideLayout" Target="../slideLayouts/slideLayout3.xml"/><Relationship Id="rId4" Type="http://schemas.openxmlformats.org/officeDocument/2006/relationships/hyperlink" Target="http://subclipse.tigris.org/install.html"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2.bin"/><Relationship Id="rId7"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hyperlink" Target="http://java-eim.googlecode.com/svn/trun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vnbook.red-bean.com/en/1.7/index.html" TargetMode="External"/><Relationship Id="rId7" Type="http://schemas.openxmlformats.org/officeDocument/2006/relationships/hyperlink" Target="http://subclipse.tigris.org/wiki/RepositoryProviders" TargetMode="External"/><Relationship Id="rId2" Type="http://schemas.openxmlformats.org/officeDocument/2006/relationships/hyperlink" Target="http://subclipse.tigris.org/" TargetMode="External"/><Relationship Id="rId1" Type="http://schemas.openxmlformats.org/officeDocument/2006/relationships/slideLayout" Target="../slideLayouts/slideLayout3.xml"/><Relationship Id="rId6" Type="http://schemas.openxmlformats.org/officeDocument/2006/relationships/hyperlink" Target="http://subversion.tigris.org/" TargetMode="External"/><Relationship Id="rId5" Type="http://schemas.openxmlformats.org/officeDocument/2006/relationships/hyperlink" Target="https://docs.oracle.com/middleware/1213/core/MAVEN/config_svn.htm#MAVEN8820" TargetMode="External"/><Relationship Id="rId4" Type="http://schemas.openxmlformats.org/officeDocument/2006/relationships/hyperlink" Target="https://svn.apache.org/repos/asf/subversion/trunk/notes/subversion-design.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sumtotal.techmahindra.com/sumtotal/app/management/LMS_LearnerHome.asp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380" y="2444909"/>
            <a:ext cx="10966449" cy="1846659"/>
          </a:xfrm>
        </p:spPr>
        <p:txBody>
          <a:bodyPr/>
          <a:lstStyle/>
          <a:p>
            <a:r>
              <a:rPr lang="en-IN" sz="4000" dirty="0" smtClean="0">
                <a:solidFill>
                  <a:srgbClr val="C00000"/>
                </a:solidFill>
              </a:rPr>
              <a:t>Software Engineering</a:t>
            </a:r>
            <a:br>
              <a:rPr lang="en-IN" sz="4000" dirty="0" smtClean="0">
                <a:solidFill>
                  <a:srgbClr val="C00000"/>
                </a:solidFill>
              </a:rPr>
            </a:br>
            <a:r>
              <a:rPr lang="en-IN" sz="4000" dirty="0">
                <a:solidFill>
                  <a:srgbClr val="C00000"/>
                </a:solidFill>
              </a:rPr>
              <a:t> </a:t>
            </a:r>
            <a:r>
              <a:rPr lang="en-IN" sz="4000" dirty="0" smtClean="0">
                <a:solidFill>
                  <a:srgbClr val="C00000"/>
                </a:solidFill>
              </a:rPr>
              <a:t> Day 3 </a:t>
            </a:r>
            <a:br>
              <a:rPr lang="en-IN" sz="4000" dirty="0" smtClean="0">
                <a:solidFill>
                  <a:srgbClr val="C00000"/>
                </a:solidFill>
              </a:rPr>
            </a:br>
            <a:r>
              <a:rPr lang="en-IN" sz="4000" dirty="0">
                <a:solidFill>
                  <a:srgbClr val="C00000"/>
                </a:solidFill>
              </a:rPr>
              <a:t>	</a:t>
            </a:r>
            <a:r>
              <a:rPr lang="en-IN" sz="1800" dirty="0" smtClean="0">
                <a:solidFill>
                  <a:srgbClr val="00B050"/>
                </a:solidFill>
              </a:rPr>
              <a:t>ELITE </a:t>
            </a:r>
            <a:endParaRPr lang="en-IN" dirty="0">
              <a:solidFill>
                <a:srgbClr val="00B050"/>
              </a:solidFill>
            </a:endParaRPr>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7213601" cy="430887"/>
          </a:xfrm>
        </p:spPr>
        <p:txBody>
          <a:bodyPr/>
          <a:lstStyle/>
          <a:p>
            <a:r>
              <a:rPr lang="en-US" sz="2800" dirty="0" smtClean="0"/>
              <a:t>Version Control System : Goals</a:t>
            </a:r>
            <a:endParaRPr lang="en-US" sz="2800" dirty="0"/>
          </a:p>
        </p:txBody>
      </p:sp>
      <p:sp>
        <p:nvSpPr>
          <p:cNvPr id="35842" name="AutoShape 2" descr="data:image/jpeg;base64,/9j/4AAQSkZJRgABAQAAAQABAAD/2wCEAAkGBxMTEhUUExQVFRIXFxYYGRgXGBwYFxkXGBcYFxgYFxQYHCggGBolHBQVITEhJSkrLi4uFx8zODMsNygtLiwBCgoKDg0OGhAQGCwcHBwsLCwrLCwsLCwsLC0sLCwuLCwsKywsLCwrKywsLCwsKywsNywsKyw3NysrLCsrKysrK//AABEIAIgAbQMBIgACEQEDEQH/xAAcAAACAgMBAQAAAAAAAAAAAAAFBgMEAAIHAQj/xAA5EAABAwIEAwYDBwMFAQAAAAABAgMRAAQFEiFBMVFhBhMicYGRMkKhBxQjUrHB0RUz4YKSosLwYv/EABkBAAMBAQEAAAAAAAAAAAAAAAABBAIDBf/EAB8RAAICAgIDAQAAAAAAAAAAAAABAhEDEiExBFGBIv/aAAwDAQACEQMRAD8A7RiF2Gm1LVwAPvsKD9nbHMFPuCVuzodk6x7zQHE79+6hsIAI1IH7zV+yxi5kNwjMNAI5UGWH03qW05VGVJ0AHE8oFet2ynDmd4bI2HVXM0p3dveh9KvCFE6GZHqKKBm/PF1sen+KZnYZlEAdBUVunio8T9BsKVVMXLhU0p4cNTt9KkXYPJgKu49/5ooew2UNQsJulCfjbSfUEj9KX27Qq0N4ufX+aoYlgwzoT36lFR+LcfWgNh5vGgocYUNQeRquxfocbJJTpIUCdJH7UCb7JN7uumq+K9ng03LedXMETp6UPgE7DDV+hhCfGlSDtIlPl0oicUZAkuJAPM0o9nMCQ4klxtfHQzAI6UVvuzqSkBtJ65jtR2Cslx3H7YNH8RKjI0Gp4jaheO41mKO5UMuX61DiWHW6UQGil0b0CuGIik3Qw12bsnHCVJJTPFXTlTjbYa2gaJk8zx96XbLDL1CQlJbSPM1Y/pt6eLqB70AGcQt0lMwJTr7VWxvF2bZkurKQI05k8hQm7wm4ShS3LhISEknwngBrvXGcfxJd04EgkgkIQPMjWKy5UajGx1sO21xcu93atJQ0D4lq1MnjrTA44pUZlSqNtB7UM7P4YlhpLaduJ5ncmi4QK5ObK4YIrsEXiHArMlRB310oDdXj6DnQrUGdd/Xam+6RIoJf2+k1jdnV4osY+xvbxu4T3bvgfToUk6+Y500nFWvzCvnbtNbFJ71BhxGoI4x511XsEGL+zQ7B7xJKXBJ+IbjoRrXeErIskHBjG3i7bbpE/hq1H/yd/SrSseYHzVEns5bEaI+pqvh+DMJUW3EArGoJ+ZP+K2citj2KsuIhMFex5UpXFyJp7xLA7fwfhpHjHAVWxzCmZTDaRoeAik0Flns1jCXGoWoBaPCqdJ5Gixvm/wA6fcUg43h3drDoSe6JgjemWxwe2LYV3YIiZNMW3oB/azjqG8PcCVAlZCdDOhNcX7GXRcu0TwSZrsfbrs4heG3RDYzBBcQB8uTxfoDXEewqstyjqRWMh2xN2dtYNXJoW04BxMCtnMYbQNcxHQVMi8tuq2offjQ1M3eIdEpn1EGh+K4ilIgAqPIUjQr461KTV77DcQWyi68Clpzp4bEJqlizxUmSgpB6zTr9hrCf6e5wzG4dCuekAT6V2w9kfkjIvHXVQUW7nnsRUeKX7yigpZIWDIO/UUwsoCfDOm38VutlJ48RwqgkSYm4lj9ypbaEMjMFSdeQ4dKy/vbxa/7QSQBImfrRPEWUsvIcOqSdedWlXlvnUSoScu/SkIDLxbMlQy5kGhdrevJT3EHKfh5kcqL4bcJQchI3Fb4k8AAoRmbMjqNxWjPRHiF6/wDdlpyFIKYzHbauU3uDpt8RZCeDis2mxmSK7e/eNP26vEAFJ577fWK5bjGHrNxbuAApQpcnlmAifauGTtF3j04P2g1dsKUPDx58utA3MIuCsEukojUDQ5unSmi1V9aneITrXCLK9bBOGW6mx4zJg0tNI71x0KJEkx0028qaX7wZxm05D96V1LSm4JSQUlUEb+dHRpx4KLuDKREKKomes8xTt9l2HOfd3+7Xl/HVpHNKTz60Pu0gIMUe+z7EW2bXUKKlurJgEiJCR9E10xO5Evkx1gMysGWqCXTI6f5rxnCHD8Tqp6fSpF48j5ULV/pMe9eXWM5cpDa5PSNKpIOCtd9ncxTLiiJ1ny2qtZ9lUKKypatFECOQqS77TfiICWlq1M7bVPhuNKUFHuF6rVERz/Wk2NC1iWEjOnLMJNEW8PEZedQpQ65I10NaodWpWUSCKZghwqyQHVNOJk8UzWdoLYIjIITOongYJEcqkurF0y5wUjXrWj1usshZIINZl0dMcmpcMqWpkTUF5cZTmVwHDifWBWlo7Ghq7Amd6ko9OEgc5iDShqoE9RS7iF4wk6KE9OdN92zpwHsKWcTYSPFAkdKdnX8kjbqg2rMdIBHrXQOyQS3ZspKgDlKj/qUVf9q5/YMl+ED4RGdWwE/rtT2MLAyjOMpAiu2CLVs83y8if5CabxKFQFjKakfvGzxXqKHt4SjdetVnLFOoz6g6corv8JPpJ94QHJzaa1DZ4vlRCVHiZ960et2kqCSoGUk+tTYfYW5bSSQDHOlTHsiFu+fJIGUHrVO775CguU5idq1/pTn5hWDCV8SoUzOyCJulqTOcBR0I5/8ApoUy4tOZoqBAOo3B5EVZwzCCXEmRAUCfSmy+wht3UgBcRmHHpPOsTTa4O2Fq7YkOsayONQm4KTrRzELJTRhXodjQi5ANS8rhnoVfKKj9+NqA4m9JJo24wKBYwiNK0J2G+z7aPuwJUoKUVGBw+IgfQUXZLQSJWuaqdmLNKrZsqJ1BiOHExNFU2Tek61TG0jzcjqTsit7tpOpK5qNy6YVMBU1bfs7eNJmtm2LWNUmaZjZAW7vGOOQyAfet7PELfIJbMxrrXuLIZ1yJ2rLBpkJGZsk+VA9lQW7wTEKJqZKQqAEKk0NccIWQFa8KZMLtihMrMrV9BQjCx2yezs0twrfnRZKaotJCkxvwrazuNIO2h6GmUqNItXFulaSlQBSdqRe0GErt5UJWzz3T0VzHWn6agvHAlBKuEe87VmUUzpjyODOV/eQaG36MxmmvFuzIyrdYOVeqi18p4mEn5OHWlJt/MjMN6ncWiyM1JcDT2PEWqQoQBmB8sx1oharCk5kEZTz26VOxY5LeeEIM/wC2f1NAezRKWdImSY2IO361QuCLJFTDClHQSmoFLKcygpND3mtc6P7ZOo3Qdx5UPxHECyY7skHfaiyV49S3eunxStPpVhsqyj8UcOVAH8QaUkGIJOo5Vq/joTAQiRFMVHR8Ow/L41gFR4DlVwmePvVkioXmxPLrQUpUeMryqHI1jwyudFCfUaGoXZAg8RrUl6fAFflIPpvQMvWrs+E8dqEY0rvXQ2DCW4UrqrYGrKV6AiqXd5VEj5jJ86ARNbuEaHWkBOFFGJBg/wBtTnep6oMqI9FAinwqqP7uhTiXVjxNBZB6Ea+elJxs3GerYQeuENoUpRhKRJ/jzpOw1vLO0kqjkCZir2Ivl5QkQgfCn91daiQmKGZRjgyq7wag6LHMc6rYrapMH5VaesSPpNEGzrHOoO78CkecdFDWPWgBOubZSCrNASkkSd/IVQdv0A86v4/ZKW9M+ApSR7be1aM2DaRwnzrm5maSOzg89RUFy3I0r2srsMiIzoI3ANaMeJuDyisrKAK1ouDlNSviKyspAQqFaPfAa8rKAIrq2BQHE+oqtlBE1lZQwIXBWtu5K4/MP+QrKykMC4qwTmG6Soemqo9qG1lZXKYmf//Z"/>
          <p:cNvSpPr>
            <a:spLocks noChangeAspect="1" noChangeArrowheads="1"/>
          </p:cNvSpPr>
          <p:nvPr/>
        </p:nvSpPr>
        <p:spPr bwMode="auto">
          <a:xfrm>
            <a:off x="1" y="-396399"/>
            <a:ext cx="1384300" cy="1295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Diagram 4"/>
          <p:cNvGraphicFramePr/>
          <p:nvPr>
            <p:extLst>
              <p:ext uri="{D42A27DB-BD31-4B8C-83A1-F6EECF244321}">
                <p14:modId xmlns:p14="http://schemas.microsoft.com/office/powerpoint/2010/main" val="2836536301"/>
              </p:ext>
            </p:extLst>
          </p:nvPr>
        </p:nvGraphicFramePr>
        <p:xfrm>
          <a:off x="1219200" y="1447800"/>
          <a:ext cx="8839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08000" y="5105401"/>
            <a:ext cx="11379200" cy="830997"/>
          </a:xfrm>
          <a:prstGeom prst="rect">
            <a:avLst/>
          </a:prstGeom>
          <a:ln w="19050">
            <a:solidFill>
              <a:schemeClr val="tx1"/>
            </a:solidFill>
          </a:ln>
        </p:spPr>
        <p:txBody>
          <a:bodyPr wrap="square">
            <a:spAutoFit/>
          </a:bodyPr>
          <a:lstStyle/>
          <a:p>
            <a:pPr>
              <a:lnSpc>
                <a:spcPct val="150000"/>
              </a:lnSpc>
            </a:pPr>
            <a:r>
              <a:rPr lang="en-IN" sz="1600" b="1" dirty="0">
                <a:solidFill>
                  <a:srgbClr val="0070C0"/>
                </a:solidFill>
              </a:rPr>
              <a:t>A version control system is a place to store all the various </a:t>
            </a:r>
            <a:r>
              <a:rPr lang="en-IN" sz="1600" b="1" dirty="0" smtClean="0">
                <a:solidFill>
                  <a:srgbClr val="0070C0"/>
                </a:solidFill>
              </a:rPr>
              <a:t>revisions of </a:t>
            </a:r>
            <a:r>
              <a:rPr lang="en-IN" sz="1600" b="1" dirty="0">
                <a:solidFill>
                  <a:srgbClr val="0070C0"/>
                </a:solidFill>
              </a:rPr>
              <a:t>the stuff you write while developing an application.</a:t>
            </a:r>
          </a:p>
        </p:txBody>
      </p:sp>
    </p:spTree>
    <p:extLst>
      <p:ext uri="{BB962C8B-B14F-4D97-AF65-F5344CB8AC3E}">
        <p14:creationId xmlns:p14="http://schemas.microsoft.com/office/powerpoint/2010/main" val="21030730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8432801" cy="430887"/>
          </a:xfrm>
        </p:spPr>
        <p:txBody>
          <a:bodyPr/>
          <a:lstStyle/>
          <a:p>
            <a:r>
              <a:rPr lang="en-US" sz="2800" dirty="0" smtClean="0"/>
              <a:t>Version Control System : Categories</a:t>
            </a:r>
            <a:endParaRPr lang="en-US" sz="2800" dirty="0"/>
          </a:p>
        </p:txBody>
      </p:sp>
      <p:sp>
        <p:nvSpPr>
          <p:cNvPr id="35842" name="AutoShape 2" descr="data:image/jpeg;base64,/9j/4AAQSkZJRgABAQAAAQABAAD/2wCEAAkGBxMTEhUUExQVFRIXFxYYGRgXGBwYFxkXGBcYFxgYFxQYHCggGBolHBQVITEhJSkrLi4uFx8zODMsNygtLiwBCgoKDg0OGhAQGCwcHBwsLCwrLCwsLCwsLC0sLCwuLCwsKywsLCwrKywsLCwsKywsNywsKyw3NysrLCsrKysrK//AABEIAIgAbQMBIgACEQEDEQH/xAAcAAACAgMBAQAAAAAAAAAAAAAFBgMEAAIHAQj/xAA5EAABAwIEAwYDBwMFAQAAAAABAgMRAAQFEiFBMVFhBhMicYGRMkKhBxQjUrHB0RUz4YKSosLwYv/EABkBAAMBAQEAAAAAAAAAAAAAAAABBAIDBf/EAB8RAAICAgIDAQAAAAAAAAAAAAABAhEDEiExBFGBIv/aAAwDAQACEQMRAD8A7RiF2Gm1LVwAPvsKD9nbHMFPuCVuzodk6x7zQHE79+6hsIAI1IH7zV+yxi5kNwjMNAI5UGWH03qW05VGVJ0AHE8oFet2ynDmd4bI2HVXM0p3dveh9KvCFE6GZHqKKBm/PF1sen+KZnYZlEAdBUVunio8T9BsKVVMXLhU0p4cNTt9KkXYPJgKu49/5ooew2UNQsJulCfjbSfUEj9KX27Qq0N4ufX+aoYlgwzoT36lFR+LcfWgNh5vGgocYUNQeRquxfocbJJTpIUCdJH7UCb7JN7uumq+K9ng03LedXMETp6UPgE7DDV+hhCfGlSDtIlPl0oicUZAkuJAPM0o9nMCQ4klxtfHQzAI6UVvuzqSkBtJ65jtR2Cslx3H7YNH8RKjI0Gp4jaheO41mKO5UMuX61DiWHW6UQGil0b0CuGIik3Qw12bsnHCVJJTPFXTlTjbYa2gaJk8zx96XbLDL1CQlJbSPM1Y/pt6eLqB70AGcQt0lMwJTr7VWxvF2bZkurKQI05k8hQm7wm4ShS3LhISEknwngBrvXGcfxJd04EgkgkIQPMjWKy5UajGx1sO21xcu93atJQ0D4lq1MnjrTA44pUZlSqNtB7UM7P4YlhpLaduJ5ncmi4QK5ObK4YIrsEXiHArMlRB310oDdXj6DnQrUGdd/Xam+6RIoJf2+k1jdnV4osY+xvbxu4T3bvgfToUk6+Y500nFWvzCvnbtNbFJ71BhxGoI4x511XsEGL+zQ7B7xJKXBJ+IbjoRrXeErIskHBjG3i7bbpE/hq1H/yd/SrSseYHzVEns5bEaI+pqvh+DMJUW3EArGoJ+ZP+K2citj2KsuIhMFex5UpXFyJp7xLA7fwfhpHjHAVWxzCmZTDaRoeAik0Flns1jCXGoWoBaPCqdJ5Gixvm/wA6fcUg43h3drDoSe6JgjemWxwe2LYV3YIiZNMW3oB/azjqG8PcCVAlZCdDOhNcX7GXRcu0TwSZrsfbrs4heG3RDYzBBcQB8uTxfoDXEewqstyjqRWMh2xN2dtYNXJoW04BxMCtnMYbQNcxHQVMi8tuq2offjQ1M3eIdEpn1EGh+K4ilIgAqPIUjQr461KTV77DcQWyi68Clpzp4bEJqlizxUmSgpB6zTr9hrCf6e5wzG4dCuekAT6V2w9kfkjIvHXVQUW7nnsRUeKX7yigpZIWDIO/UUwsoCfDOm38VutlJ48RwqgkSYm4lj9ypbaEMjMFSdeQ4dKy/vbxa/7QSQBImfrRPEWUsvIcOqSdedWlXlvnUSoScu/SkIDLxbMlQy5kGhdrevJT3EHKfh5kcqL4bcJQchI3Fb4k8AAoRmbMjqNxWjPRHiF6/wDdlpyFIKYzHbauU3uDpt8RZCeDis2mxmSK7e/eNP26vEAFJ577fWK5bjGHrNxbuAApQpcnlmAifauGTtF3j04P2g1dsKUPDx58utA3MIuCsEukojUDQ5unSmi1V9aneITrXCLK9bBOGW6mx4zJg0tNI71x0KJEkx0028qaX7wZxm05D96V1LSm4JSQUlUEb+dHRpx4KLuDKREKKomes8xTt9l2HOfd3+7Xl/HVpHNKTz60Pu0gIMUe+z7EW2bXUKKlurJgEiJCR9E10xO5Evkx1gMysGWqCXTI6f5rxnCHD8Tqp6fSpF48j5ULV/pMe9eXWM5cpDa5PSNKpIOCtd9ncxTLiiJ1ny2qtZ9lUKKypatFECOQqS77TfiICWlq1M7bVPhuNKUFHuF6rVERz/Wk2NC1iWEjOnLMJNEW8PEZedQpQ65I10NaodWpWUSCKZghwqyQHVNOJk8UzWdoLYIjIITOongYJEcqkurF0y5wUjXrWj1usshZIINZl0dMcmpcMqWpkTUF5cZTmVwHDifWBWlo7Ghq7Amd6ko9OEgc5iDShqoE9RS7iF4wk6KE9OdN92zpwHsKWcTYSPFAkdKdnX8kjbqg2rMdIBHrXQOyQS3ZspKgDlKj/qUVf9q5/YMl+ED4RGdWwE/rtT2MLAyjOMpAiu2CLVs83y8if5CabxKFQFjKakfvGzxXqKHt4SjdetVnLFOoz6g6corv8JPpJ94QHJzaa1DZ4vlRCVHiZ960et2kqCSoGUk+tTYfYW5bSSQDHOlTHsiFu+fJIGUHrVO775CguU5idq1/pTn5hWDCV8SoUzOyCJulqTOcBR0I5/8ApoUy4tOZoqBAOo3B5EVZwzCCXEmRAUCfSmy+wht3UgBcRmHHpPOsTTa4O2Fq7YkOsayONQm4KTrRzELJTRhXodjQi5ANS8rhnoVfKKj9+NqA4m9JJo24wKBYwiNK0J2G+z7aPuwJUoKUVGBw+IgfQUXZLQSJWuaqdmLNKrZsqJ1BiOHExNFU2Tek61TG0jzcjqTsit7tpOpK5qNy6YVMBU1bfs7eNJmtm2LWNUmaZjZAW7vGOOQyAfet7PELfIJbMxrrXuLIZ1yJ2rLBpkJGZsk+VA9lQW7wTEKJqZKQqAEKk0NccIWQFa8KZMLtihMrMrV9BQjCx2yezs0twrfnRZKaotJCkxvwrazuNIO2h6GmUqNItXFulaSlQBSdqRe0GErt5UJWzz3T0VzHWn6agvHAlBKuEe87VmUUzpjyODOV/eQaG36MxmmvFuzIyrdYOVeqi18p4mEn5OHWlJt/MjMN6ncWiyM1JcDT2PEWqQoQBmB8sx1oharCk5kEZTz26VOxY5LeeEIM/wC2f1NAezRKWdImSY2IO361QuCLJFTDClHQSmoFLKcygpND3mtc6P7ZOo3Qdx5UPxHECyY7skHfaiyV49S3eunxStPpVhsqyj8UcOVAH8QaUkGIJOo5Vq/joTAQiRFMVHR8Ow/L41gFR4DlVwmePvVkioXmxPLrQUpUeMryqHI1jwyudFCfUaGoXZAg8RrUl6fAFflIPpvQMvWrs+E8dqEY0rvXQ2DCW4UrqrYGrKV6AiqXd5VEj5jJ86ARNbuEaHWkBOFFGJBg/wBtTnep6oMqI9FAinwqqP7uhTiXVjxNBZB6Ea+elJxs3GerYQeuENoUpRhKRJ/jzpOw1vLO0kqjkCZir2Ivl5QkQgfCn91daiQmKGZRjgyq7wag6LHMc6rYrapMH5VaesSPpNEGzrHOoO78CkecdFDWPWgBOubZSCrNASkkSd/IVQdv0A86v4/ZKW9M+ApSR7be1aM2DaRwnzrm5maSOzg89RUFy3I0r2srsMiIzoI3ANaMeJuDyisrKAK1ouDlNSviKyspAQqFaPfAa8rKAIrq2BQHE+oqtlBE1lZQwIXBWtu5K4/MP+QrKykMC4qwTmG6Soemqo9qG1lZXKYmf//Z"/>
          <p:cNvSpPr>
            <a:spLocks noChangeAspect="1" noChangeArrowheads="1"/>
          </p:cNvSpPr>
          <p:nvPr/>
        </p:nvSpPr>
        <p:spPr bwMode="auto">
          <a:xfrm>
            <a:off x="1" y="-396399"/>
            <a:ext cx="1384300" cy="1295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18784" y="5029200"/>
            <a:ext cx="11066817" cy="661720"/>
          </a:xfrm>
          <a:prstGeom prst="rect">
            <a:avLst/>
          </a:prstGeom>
        </p:spPr>
        <p:txBody>
          <a:bodyPr wrap="square">
            <a:spAutoFit/>
          </a:bodyPr>
          <a:lstStyle/>
          <a:p>
            <a:pPr marL="177800" indent="-177800" algn="just">
              <a:spcBef>
                <a:spcPts val="600"/>
              </a:spcBef>
              <a:buClr>
                <a:schemeClr val="bg2"/>
              </a:buClr>
              <a:buFont typeface="Arial" panose="020B0604020202020204" pitchFamily="34" charset="0"/>
              <a:buChar char="•"/>
            </a:pPr>
            <a:r>
              <a:rPr lang="en-IN" sz="1600" b="1" dirty="0" smtClean="0">
                <a:solidFill>
                  <a:schemeClr val="bg2"/>
                </a:solidFill>
              </a:rPr>
              <a:t>Subversion</a:t>
            </a:r>
            <a:r>
              <a:rPr lang="en-IN" sz="1600" dirty="0" smtClean="0"/>
              <a:t> </a:t>
            </a:r>
            <a:r>
              <a:rPr lang="en-IN" sz="1600" dirty="0"/>
              <a:t>falls under </a:t>
            </a:r>
            <a:r>
              <a:rPr lang="en-IN" sz="1600" u="sng" dirty="0"/>
              <a:t>centralized version control system </a:t>
            </a:r>
            <a:r>
              <a:rPr lang="en-IN" sz="1600" dirty="0"/>
              <a:t>as it uses central </a:t>
            </a:r>
            <a:endParaRPr lang="en-IN" sz="1600" dirty="0" smtClean="0"/>
          </a:p>
          <a:p>
            <a:pPr algn="just">
              <a:spcBef>
                <a:spcPts val="600"/>
              </a:spcBef>
              <a:buClr>
                <a:schemeClr val="bg2"/>
              </a:buClr>
            </a:pPr>
            <a:r>
              <a:rPr lang="en-IN" sz="1600" dirty="0"/>
              <a:t> </a:t>
            </a:r>
            <a:r>
              <a:rPr lang="en-IN" sz="1600" dirty="0" smtClean="0"/>
              <a:t>  server </a:t>
            </a:r>
            <a:r>
              <a:rPr lang="en-IN" sz="1600" dirty="0"/>
              <a:t>to store all files and enables team collaboration</a:t>
            </a:r>
            <a:r>
              <a:rPr lang="en-IN" sz="1600" dirty="0" smtClean="0"/>
              <a:t>.</a:t>
            </a:r>
          </a:p>
        </p:txBody>
      </p:sp>
      <p:graphicFrame>
        <p:nvGraphicFramePr>
          <p:cNvPr id="5" name="Diagram 4"/>
          <p:cNvGraphicFramePr/>
          <p:nvPr>
            <p:extLst>
              <p:ext uri="{D42A27DB-BD31-4B8C-83A1-F6EECF244321}">
                <p14:modId xmlns:p14="http://schemas.microsoft.com/office/powerpoint/2010/main" val="294893004"/>
              </p:ext>
            </p:extLst>
          </p:nvPr>
        </p:nvGraphicFramePr>
        <p:xfrm>
          <a:off x="1524001" y="1219200"/>
          <a:ext cx="8737599"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08000" y="5867400"/>
            <a:ext cx="11480800" cy="338554"/>
          </a:xfrm>
          <a:prstGeom prst="rect">
            <a:avLst/>
          </a:prstGeom>
          <a:ln w="19050">
            <a:solidFill>
              <a:schemeClr val="bg2"/>
            </a:solidFill>
          </a:ln>
        </p:spPr>
        <p:txBody>
          <a:bodyPr wrap="square">
            <a:spAutoFit/>
          </a:bodyPr>
          <a:lstStyle/>
          <a:p>
            <a:r>
              <a:rPr lang="en-IN" sz="1600" b="1" dirty="0">
                <a:solidFill>
                  <a:srgbClr val="0070C0"/>
                </a:solidFill>
              </a:rPr>
              <a:t>"Subversion is version control: the art of managing changes to information."</a:t>
            </a:r>
          </a:p>
        </p:txBody>
      </p:sp>
    </p:spTree>
    <p:extLst>
      <p:ext uri="{BB962C8B-B14F-4D97-AF65-F5344CB8AC3E}">
        <p14:creationId xmlns:p14="http://schemas.microsoft.com/office/powerpoint/2010/main" val="21759218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8432801" cy="430887"/>
          </a:xfrm>
        </p:spPr>
        <p:txBody>
          <a:bodyPr/>
          <a:lstStyle/>
          <a:p>
            <a:r>
              <a:rPr lang="en-US" sz="2800" dirty="0" smtClean="0"/>
              <a:t>Version Control System : Categories</a:t>
            </a:r>
            <a:endParaRPr lang="en-US" sz="2800" dirty="0"/>
          </a:p>
        </p:txBody>
      </p:sp>
      <p:pic>
        <p:nvPicPr>
          <p:cNvPr id="1026" name="Picture 2" descr="https://i1.wp.com/homes.cs.washington.edu/~mernst/advice/version-control-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59" y="1371600"/>
            <a:ext cx="5278541" cy="28194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s://i2.wp.com/homes.cs.washington.edu/~mernst/advice/version-control-fi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1" y="3505200"/>
            <a:ext cx="5295900" cy="30575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5744192" y="1226404"/>
            <a:ext cx="4619009" cy="830997"/>
          </a:xfrm>
          <a:prstGeom prst="rect">
            <a:avLst/>
          </a:prstGeom>
        </p:spPr>
        <p:txBody>
          <a:bodyPr wrap="square">
            <a:spAutoFit/>
          </a:bodyPr>
          <a:lstStyle/>
          <a:p>
            <a:pPr fontAlgn="base">
              <a:lnSpc>
                <a:spcPct val="150000"/>
              </a:lnSpc>
            </a:pPr>
            <a:r>
              <a:rPr lang="en-IN" sz="1600" b="1" dirty="0">
                <a:solidFill>
                  <a:schemeClr val="bg2"/>
                </a:solidFill>
              </a:rPr>
              <a:t>Concurrent Version System(CVS)</a:t>
            </a:r>
          </a:p>
          <a:p>
            <a:pPr fontAlgn="base">
              <a:lnSpc>
                <a:spcPct val="150000"/>
              </a:lnSpc>
            </a:pPr>
            <a:r>
              <a:rPr lang="en-IN" sz="1600" b="1" dirty="0">
                <a:solidFill>
                  <a:schemeClr val="bg2"/>
                </a:solidFill>
              </a:rPr>
              <a:t>SubVersion</a:t>
            </a:r>
          </a:p>
        </p:txBody>
      </p:sp>
      <p:sp>
        <p:nvSpPr>
          <p:cNvPr id="7" name="Rectangle 6"/>
          <p:cNvSpPr/>
          <p:nvPr/>
        </p:nvSpPr>
        <p:spPr>
          <a:xfrm>
            <a:off x="4775200" y="4350604"/>
            <a:ext cx="1625600" cy="830997"/>
          </a:xfrm>
          <a:prstGeom prst="rect">
            <a:avLst/>
          </a:prstGeom>
        </p:spPr>
        <p:txBody>
          <a:bodyPr wrap="square">
            <a:spAutoFit/>
          </a:bodyPr>
          <a:lstStyle/>
          <a:p>
            <a:pPr fontAlgn="base">
              <a:lnSpc>
                <a:spcPct val="150000"/>
              </a:lnSpc>
            </a:pPr>
            <a:r>
              <a:rPr lang="en-IN" sz="1600" b="1" dirty="0">
                <a:solidFill>
                  <a:schemeClr val="bg2"/>
                </a:solidFill>
              </a:rPr>
              <a:t>Git Hub</a:t>
            </a:r>
          </a:p>
          <a:p>
            <a:pPr fontAlgn="base">
              <a:lnSpc>
                <a:spcPct val="150000"/>
              </a:lnSpc>
            </a:pPr>
            <a:r>
              <a:rPr lang="en-IN" sz="1600" b="1" dirty="0">
                <a:solidFill>
                  <a:schemeClr val="bg2"/>
                </a:solidFill>
              </a:rPr>
              <a:t>Mercurial</a:t>
            </a:r>
          </a:p>
        </p:txBody>
      </p:sp>
    </p:spTree>
    <p:extLst>
      <p:ext uri="{BB962C8B-B14F-4D97-AF65-F5344CB8AC3E}">
        <p14:creationId xmlns:p14="http://schemas.microsoft.com/office/powerpoint/2010/main" val="9937107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8432801" cy="430887"/>
          </a:xfrm>
        </p:spPr>
        <p:txBody>
          <a:bodyPr/>
          <a:lstStyle/>
          <a:p>
            <a:r>
              <a:rPr lang="en-US" sz="2800" dirty="0" smtClean="0"/>
              <a:t>Version Control System : SubVersion</a:t>
            </a:r>
            <a:endParaRPr lang="en-US" sz="2800" dirty="0"/>
          </a:p>
        </p:txBody>
      </p:sp>
      <p:sp>
        <p:nvSpPr>
          <p:cNvPr id="35842" name="AutoShape 2" descr="data:image/jpeg;base64,/9j/4AAQSkZJRgABAQAAAQABAAD/2wCEAAkGBxMTEhUUExQVFRIXFxYYGRgXGBwYFxkXGBcYFxgYFxQYHCggGBolHBQVITEhJSkrLi4uFx8zODMsNygtLiwBCgoKDg0OGhAQGCwcHBwsLCwrLCwsLCwsLC0sLCwuLCwsKywsLCwrKywsLCwsKywsNywsKyw3NysrLCsrKysrK//AABEIAIgAbQMBIgACEQEDEQH/xAAcAAACAgMBAQAAAAAAAAAAAAAFBgMEAAIHAQj/xAA5EAABAwIEAwYDBwMFAQAAAAABAgMRAAQFEiFBMVFhBhMicYGRMkKhBxQjUrHB0RUz4YKSosLwYv/EABkBAAMBAQEAAAAAAAAAAAAAAAABBAIDBf/EAB8RAAICAgIDAQAAAAAAAAAAAAABAhEDEiExBFGBIv/aAAwDAQACEQMRAD8A7RiF2Gm1LVwAPvsKD9nbHMFPuCVuzodk6x7zQHE79+6hsIAI1IH7zV+yxi5kNwjMNAI5UGWH03qW05VGVJ0AHE8oFet2ynDmd4bI2HVXM0p3dveh9KvCFE6GZHqKKBm/PF1sen+KZnYZlEAdBUVunio8T9BsKVVMXLhU0p4cNTt9KkXYPJgKu49/5ooew2UNQsJulCfjbSfUEj9KX27Qq0N4ufX+aoYlgwzoT36lFR+LcfWgNh5vGgocYUNQeRquxfocbJJTpIUCdJH7UCb7JN7uumq+K9ng03LedXMETp6UPgE7DDV+hhCfGlSDtIlPl0oicUZAkuJAPM0o9nMCQ4klxtfHQzAI6UVvuzqSkBtJ65jtR2Cslx3H7YNH8RKjI0Gp4jaheO41mKO5UMuX61DiWHW6UQGil0b0CuGIik3Qw12bsnHCVJJTPFXTlTjbYa2gaJk8zx96XbLDL1CQlJbSPM1Y/pt6eLqB70AGcQt0lMwJTr7VWxvF2bZkurKQI05k8hQm7wm4ShS3LhISEknwngBrvXGcfxJd04EgkgkIQPMjWKy5UajGx1sO21xcu93atJQ0D4lq1MnjrTA44pUZlSqNtB7UM7P4YlhpLaduJ5ncmi4QK5ObK4YIrsEXiHArMlRB310oDdXj6DnQrUGdd/Xam+6RIoJf2+k1jdnV4osY+xvbxu4T3bvgfToUk6+Y500nFWvzCvnbtNbFJ71BhxGoI4x511XsEGL+zQ7B7xJKXBJ+IbjoRrXeErIskHBjG3i7bbpE/hq1H/yd/SrSseYHzVEns5bEaI+pqvh+DMJUW3EArGoJ+ZP+K2citj2KsuIhMFex5UpXFyJp7xLA7fwfhpHjHAVWxzCmZTDaRoeAik0Flns1jCXGoWoBaPCqdJ5Gixvm/wA6fcUg43h3drDoSe6JgjemWxwe2LYV3YIiZNMW3oB/azjqG8PcCVAlZCdDOhNcX7GXRcu0TwSZrsfbrs4heG3RDYzBBcQB8uTxfoDXEewqstyjqRWMh2xN2dtYNXJoW04BxMCtnMYbQNcxHQVMi8tuq2offjQ1M3eIdEpn1EGh+K4ilIgAqPIUjQr461KTV77DcQWyi68Clpzp4bEJqlizxUmSgpB6zTr9hrCf6e5wzG4dCuekAT6V2w9kfkjIvHXVQUW7nnsRUeKX7yigpZIWDIO/UUwsoCfDOm38VutlJ48RwqgkSYm4lj9ypbaEMjMFSdeQ4dKy/vbxa/7QSQBImfrRPEWUsvIcOqSdedWlXlvnUSoScu/SkIDLxbMlQy5kGhdrevJT3EHKfh5kcqL4bcJQchI3Fb4k8AAoRmbMjqNxWjPRHiF6/wDdlpyFIKYzHbauU3uDpt8RZCeDis2mxmSK7e/eNP26vEAFJ577fWK5bjGHrNxbuAApQpcnlmAifauGTtF3j04P2g1dsKUPDx58utA3MIuCsEukojUDQ5unSmi1V9aneITrXCLK9bBOGW6mx4zJg0tNI71x0KJEkx0028qaX7wZxm05D96V1LSm4JSQUlUEb+dHRpx4KLuDKREKKomes8xTt9l2HOfd3+7Xl/HVpHNKTz60Pu0gIMUe+z7EW2bXUKKlurJgEiJCR9E10xO5Evkx1gMysGWqCXTI6f5rxnCHD8Tqp6fSpF48j5ULV/pMe9eXWM5cpDa5PSNKpIOCtd9ncxTLiiJ1ny2qtZ9lUKKypatFECOQqS77TfiICWlq1M7bVPhuNKUFHuF6rVERz/Wk2NC1iWEjOnLMJNEW8PEZedQpQ65I10NaodWpWUSCKZghwqyQHVNOJk8UzWdoLYIjIITOongYJEcqkurF0y5wUjXrWj1usshZIINZl0dMcmpcMqWpkTUF5cZTmVwHDifWBWlo7Ghq7Amd6ko9OEgc5iDShqoE9RS7iF4wk6KE9OdN92zpwHsKWcTYSPFAkdKdnX8kjbqg2rMdIBHrXQOyQS3ZspKgDlKj/qUVf9q5/YMl+ED4RGdWwE/rtT2MLAyjOMpAiu2CLVs83y8if5CabxKFQFjKakfvGzxXqKHt4SjdetVnLFOoz6g6corv8JPpJ94QHJzaa1DZ4vlRCVHiZ960et2kqCSoGUk+tTYfYW5bSSQDHOlTHsiFu+fJIGUHrVO775CguU5idq1/pTn5hWDCV8SoUzOyCJulqTOcBR0I5/8ApoUy4tOZoqBAOo3B5EVZwzCCXEmRAUCfSmy+wht3UgBcRmHHpPOsTTa4O2Fq7YkOsayONQm4KTrRzELJTRhXodjQi5ANS8rhnoVfKKj9+NqA4m9JJo24wKBYwiNK0J2G+z7aPuwJUoKUVGBw+IgfQUXZLQSJWuaqdmLNKrZsqJ1BiOHExNFU2Tek61TG0jzcjqTsit7tpOpK5qNy6YVMBU1bfs7eNJmtm2LWNUmaZjZAW7vGOOQyAfet7PELfIJbMxrrXuLIZ1yJ2rLBpkJGZsk+VA9lQW7wTEKJqZKQqAEKk0NccIWQFa8KZMLtihMrMrV9BQjCx2yezs0twrfnRZKaotJCkxvwrazuNIO2h6GmUqNItXFulaSlQBSdqRe0GErt5UJWzz3T0VzHWn6agvHAlBKuEe87VmUUzpjyODOV/eQaG36MxmmvFuzIyrdYOVeqi18p4mEn5OHWlJt/MjMN6ncWiyM1JcDT2PEWqQoQBmB8sx1oharCk5kEZTz26VOxY5LeeEIM/wC2f1NAezRKWdImSY2IO361QuCLJFTDClHQSmoFLKcygpND3mtc6P7ZOo3Qdx5UPxHECyY7skHfaiyV49S3eunxStPpVhsqyj8UcOVAH8QaUkGIJOo5Vq/joTAQiRFMVHR8Ow/L41gFR4DlVwmePvVkioXmxPLrQUpUeMryqHI1jwyudFCfUaGoXZAg8RrUl6fAFflIPpvQMvWrs+E8dqEY0rvXQ2DCW4UrqrYGrKV6AiqXd5VEj5jJ86ARNbuEaHWkBOFFGJBg/wBtTnep6oMqI9FAinwqqP7uhTiXVjxNBZB6Ea+elJxs3GerYQeuENoUpRhKRJ/jzpOw1vLO0kqjkCZir2Ivl5QkQgfCn91daiQmKGZRjgyq7wag6LHMc6rYrapMH5VaesSPpNEGzrHOoO78CkecdFDWPWgBOubZSCrNASkkSd/IVQdv0A86v4/ZKW9M+ApSR7be1aM2DaRwnzrm5maSOzg89RUFy3I0r2srsMiIzoI3ANaMeJuDyisrKAK1ouDlNSviKyspAQqFaPfAa8rKAIrq2BQHE+oqtlBE1lZQwIXBWtu5K4/MP+QrKykMC4qwTmG6Soemqo9qG1lZXKYmf//Z"/>
          <p:cNvSpPr>
            <a:spLocks noChangeAspect="1" noChangeArrowheads="1"/>
          </p:cNvSpPr>
          <p:nvPr/>
        </p:nvSpPr>
        <p:spPr bwMode="auto">
          <a:xfrm>
            <a:off x="1" y="-396399"/>
            <a:ext cx="1384300" cy="1295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18784" y="1371601"/>
            <a:ext cx="11066817" cy="4478149"/>
          </a:xfrm>
          <a:prstGeom prst="rect">
            <a:avLst/>
          </a:prstGeom>
        </p:spPr>
        <p:txBody>
          <a:bodyPr wrap="square">
            <a:spAutoFit/>
          </a:bodyPr>
          <a:lstStyle/>
          <a:p>
            <a:pPr marL="177800" indent="-177800" algn="just">
              <a:spcBef>
                <a:spcPts val="600"/>
              </a:spcBef>
              <a:buClr>
                <a:schemeClr val="bg2"/>
              </a:buClr>
              <a:buFont typeface="Arial" panose="020B0604020202020204" pitchFamily="34" charset="0"/>
              <a:buChar char="•"/>
            </a:pPr>
            <a:r>
              <a:rPr lang="en-IN" sz="1600" dirty="0"/>
              <a:t>Subversion is a </a:t>
            </a:r>
            <a:r>
              <a:rPr lang="en-IN" sz="1600" dirty="0">
                <a:solidFill>
                  <a:schemeClr val="bg2"/>
                </a:solidFill>
              </a:rPr>
              <a:t>free/open source version control system (VCS) to manages </a:t>
            </a:r>
            <a:endParaRPr lang="en-IN" sz="1600" dirty="0" smtClean="0">
              <a:solidFill>
                <a:schemeClr val="bg2"/>
              </a:solidFill>
            </a:endParaRPr>
          </a:p>
          <a:p>
            <a:pPr algn="just">
              <a:spcBef>
                <a:spcPts val="600"/>
              </a:spcBef>
              <a:buClr>
                <a:schemeClr val="bg2"/>
              </a:buClr>
            </a:pPr>
            <a:r>
              <a:rPr lang="en-IN" sz="1600" dirty="0">
                <a:solidFill>
                  <a:schemeClr val="bg2"/>
                </a:solidFill>
              </a:rPr>
              <a:t> </a:t>
            </a:r>
            <a:r>
              <a:rPr lang="en-IN" sz="1600" dirty="0" smtClean="0">
                <a:solidFill>
                  <a:schemeClr val="bg2"/>
                </a:solidFill>
              </a:rPr>
              <a:t>  files </a:t>
            </a:r>
            <a:r>
              <a:rPr lang="en-IN" sz="1600" dirty="0">
                <a:solidFill>
                  <a:schemeClr val="bg2"/>
                </a:solidFill>
              </a:rPr>
              <a:t>and directories, and the changes made to them, over time</a:t>
            </a:r>
            <a:r>
              <a:rPr lang="en-IN" sz="1600" dirty="0" smtClean="0"/>
              <a:t>.</a:t>
            </a:r>
          </a:p>
          <a:p>
            <a:pPr algn="just">
              <a:spcBef>
                <a:spcPts val="600"/>
              </a:spcBef>
              <a:buClr>
                <a:schemeClr val="bg2"/>
              </a:buClr>
            </a:pPr>
            <a:endParaRPr lang="en-IN" sz="600" dirty="0"/>
          </a:p>
          <a:p>
            <a:pPr marL="177800" indent="-177800" algn="just">
              <a:spcBef>
                <a:spcPts val="600"/>
              </a:spcBef>
              <a:buClr>
                <a:schemeClr val="bg2"/>
              </a:buClr>
              <a:buFont typeface="Arial" panose="020B0604020202020204" pitchFamily="34" charset="0"/>
              <a:buChar char="•"/>
            </a:pPr>
            <a:r>
              <a:rPr lang="en-IN" sz="1600" dirty="0"/>
              <a:t>Subversion allows to recover older versions of the data or examine the history </a:t>
            </a:r>
            <a:r>
              <a:rPr lang="en-IN" sz="1600" dirty="0" smtClean="0"/>
              <a:t>of </a:t>
            </a:r>
            <a:r>
              <a:rPr lang="en-IN" sz="1600" dirty="0"/>
              <a:t>how </a:t>
            </a:r>
            <a:endParaRPr lang="en-IN" sz="1600" dirty="0" smtClean="0"/>
          </a:p>
          <a:p>
            <a:pPr algn="just">
              <a:spcBef>
                <a:spcPts val="600"/>
              </a:spcBef>
              <a:buClr>
                <a:schemeClr val="bg2"/>
              </a:buClr>
            </a:pPr>
            <a:r>
              <a:rPr lang="en-IN" sz="1600" dirty="0"/>
              <a:t> </a:t>
            </a:r>
            <a:r>
              <a:rPr lang="en-IN" sz="1600" dirty="0" smtClean="0"/>
              <a:t>  your </a:t>
            </a:r>
            <a:r>
              <a:rPr lang="en-IN" sz="1600" dirty="0"/>
              <a:t>data changed</a:t>
            </a:r>
            <a:r>
              <a:rPr lang="en-IN" sz="1600" dirty="0" smtClean="0"/>
              <a:t>.</a:t>
            </a:r>
          </a:p>
          <a:p>
            <a:pPr algn="just">
              <a:spcBef>
                <a:spcPts val="600"/>
              </a:spcBef>
              <a:buClr>
                <a:schemeClr val="bg2"/>
              </a:buClr>
            </a:pPr>
            <a:endParaRPr lang="en-IN" sz="700" dirty="0"/>
          </a:p>
          <a:p>
            <a:pPr marL="177800" indent="-177800" algn="just">
              <a:spcBef>
                <a:spcPts val="600"/>
              </a:spcBef>
              <a:buClr>
                <a:schemeClr val="bg2"/>
              </a:buClr>
              <a:buFont typeface="Arial" panose="020B0604020202020204" pitchFamily="34" charset="0"/>
              <a:buChar char="•"/>
            </a:pPr>
            <a:r>
              <a:rPr lang="en-IN" sz="1600" dirty="0">
                <a:solidFill>
                  <a:schemeClr val="bg2"/>
                </a:solidFill>
              </a:rPr>
              <a:t>Founded in 2000 by </a:t>
            </a:r>
            <a:r>
              <a:rPr lang="en-IN" sz="1600" dirty="0" err="1">
                <a:solidFill>
                  <a:schemeClr val="bg2"/>
                </a:solidFill>
              </a:rPr>
              <a:t>CollabNet</a:t>
            </a:r>
            <a:r>
              <a:rPr lang="en-IN" sz="1600" dirty="0">
                <a:solidFill>
                  <a:schemeClr val="bg2"/>
                </a:solidFill>
              </a:rPr>
              <a:t>, it is functional replacement for </a:t>
            </a:r>
            <a:r>
              <a:rPr lang="en-IN" sz="1600" dirty="0" smtClean="0">
                <a:solidFill>
                  <a:schemeClr val="bg2"/>
                </a:solidFill>
              </a:rPr>
              <a:t>CVS(Concurrent </a:t>
            </a:r>
            <a:r>
              <a:rPr lang="en-IN" sz="1600" dirty="0">
                <a:solidFill>
                  <a:schemeClr val="bg2"/>
                </a:solidFill>
              </a:rPr>
              <a:t>Versions </a:t>
            </a:r>
            <a:endParaRPr lang="en-IN" sz="1600" dirty="0" smtClean="0">
              <a:solidFill>
                <a:schemeClr val="bg2"/>
              </a:solidFill>
            </a:endParaRPr>
          </a:p>
          <a:p>
            <a:pPr algn="just">
              <a:spcBef>
                <a:spcPts val="600"/>
              </a:spcBef>
              <a:buClr>
                <a:schemeClr val="bg2"/>
              </a:buClr>
            </a:pPr>
            <a:r>
              <a:rPr lang="en-IN" sz="1600" dirty="0">
                <a:solidFill>
                  <a:schemeClr val="bg2"/>
                </a:solidFill>
              </a:rPr>
              <a:t> </a:t>
            </a:r>
            <a:r>
              <a:rPr lang="en-IN" sz="1600" dirty="0" smtClean="0">
                <a:solidFill>
                  <a:schemeClr val="bg2"/>
                </a:solidFill>
              </a:rPr>
              <a:t>  System)</a:t>
            </a:r>
            <a:r>
              <a:rPr lang="en-IN" sz="1600" dirty="0" smtClean="0"/>
              <a:t>.</a:t>
            </a:r>
          </a:p>
          <a:p>
            <a:pPr algn="just">
              <a:spcBef>
                <a:spcPts val="600"/>
              </a:spcBef>
              <a:buClr>
                <a:schemeClr val="bg2"/>
              </a:buClr>
            </a:pPr>
            <a:endParaRPr lang="en-IN" sz="700" dirty="0"/>
          </a:p>
          <a:p>
            <a:pPr marL="177800" indent="-177800" algn="just">
              <a:spcBef>
                <a:spcPts val="600"/>
              </a:spcBef>
              <a:buClr>
                <a:schemeClr val="bg2"/>
              </a:buClr>
              <a:buFont typeface="Arial" panose="020B0604020202020204" pitchFamily="34" charset="0"/>
              <a:buChar char="•"/>
            </a:pPr>
            <a:r>
              <a:rPr lang="en-IN" sz="1600" dirty="0" smtClean="0"/>
              <a:t>SVN </a:t>
            </a:r>
            <a:r>
              <a:rPr lang="en-IN" sz="1600" dirty="0"/>
              <a:t>is an open source software tool, which acts as a server repository for storing and </a:t>
            </a:r>
            <a:endParaRPr lang="en-IN" sz="1600" dirty="0" smtClean="0"/>
          </a:p>
          <a:p>
            <a:pPr algn="just">
              <a:spcBef>
                <a:spcPts val="600"/>
              </a:spcBef>
              <a:buClr>
                <a:schemeClr val="bg2"/>
              </a:buClr>
            </a:pPr>
            <a:r>
              <a:rPr lang="en-IN" sz="1600" dirty="0"/>
              <a:t> </a:t>
            </a:r>
            <a:r>
              <a:rPr lang="en-IN" sz="1600" dirty="0" smtClean="0"/>
              <a:t>  managing </a:t>
            </a:r>
            <a:r>
              <a:rPr lang="en-IN" sz="1600" dirty="0"/>
              <a:t>the files and </a:t>
            </a:r>
            <a:r>
              <a:rPr lang="en-IN" sz="1600" dirty="0" smtClean="0"/>
              <a:t>directories.</a:t>
            </a:r>
          </a:p>
          <a:p>
            <a:pPr algn="just">
              <a:spcBef>
                <a:spcPts val="600"/>
              </a:spcBef>
              <a:buClr>
                <a:schemeClr val="bg2"/>
              </a:buClr>
            </a:pPr>
            <a:endParaRPr lang="en-IN" sz="800" dirty="0"/>
          </a:p>
          <a:p>
            <a:pPr marL="177800" indent="-177800" algn="just">
              <a:spcBef>
                <a:spcPts val="600"/>
              </a:spcBef>
              <a:buClr>
                <a:schemeClr val="bg2"/>
              </a:buClr>
              <a:buFont typeface="Arial" panose="020B0604020202020204" pitchFamily="34" charset="0"/>
              <a:buChar char="•"/>
            </a:pPr>
            <a:r>
              <a:rPr lang="en-IN" sz="1600" dirty="0" smtClean="0">
                <a:solidFill>
                  <a:schemeClr val="bg2"/>
                </a:solidFill>
              </a:rPr>
              <a:t>It </a:t>
            </a:r>
            <a:r>
              <a:rPr lang="en-IN" sz="1600" dirty="0">
                <a:solidFill>
                  <a:schemeClr val="bg2"/>
                </a:solidFill>
              </a:rPr>
              <a:t>is used to checkout, update, delete, export and import changes done on the modules </a:t>
            </a:r>
            <a:endParaRPr lang="en-IN" sz="1600" dirty="0" smtClean="0">
              <a:solidFill>
                <a:schemeClr val="bg2"/>
              </a:solidFill>
            </a:endParaRPr>
          </a:p>
          <a:p>
            <a:pPr algn="just">
              <a:spcBef>
                <a:spcPts val="600"/>
              </a:spcBef>
              <a:buClr>
                <a:schemeClr val="bg2"/>
              </a:buClr>
            </a:pPr>
            <a:r>
              <a:rPr lang="en-IN" sz="1600" dirty="0">
                <a:solidFill>
                  <a:schemeClr val="bg2"/>
                </a:solidFill>
              </a:rPr>
              <a:t> </a:t>
            </a:r>
            <a:r>
              <a:rPr lang="en-IN" sz="1600" dirty="0" smtClean="0">
                <a:solidFill>
                  <a:schemeClr val="bg2"/>
                </a:solidFill>
              </a:rPr>
              <a:t>  in </a:t>
            </a:r>
            <a:r>
              <a:rPr lang="en-IN" sz="1600" dirty="0">
                <a:solidFill>
                  <a:schemeClr val="bg2"/>
                </a:solidFill>
              </a:rPr>
              <a:t>to the server repository</a:t>
            </a:r>
            <a:r>
              <a:rPr lang="en-IN" sz="1600" dirty="0" smtClean="0"/>
              <a:t>.</a:t>
            </a:r>
          </a:p>
          <a:p>
            <a:pPr algn="just">
              <a:spcBef>
                <a:spcPts val="600"/>
              </a:spcBef>
              <a:buClr>
                <a:schemeClr val="bg2"/>
              </a:buClr>
            </a:pPr>
            <a:endParaRPr lang="en-IN" sz="800" dirty="0"/>
          </a:p>
          <a:p>
            <a:pPr marL="177800" indent="-177800" algn="just">
              <a:spcBef>
                <a:spcPts val="600"/>
              </a:spcBef>
              <a:buClr>
                <a:schemeClr val="bg2"/>
              </a:buClr>
              <a:buFont typeface="Arial" panose="020B0604020202020204" pitchFamily="34" charset="0"/>
              <a:buChar char="•"/>
            </a:pPr>
            <a:r>
              <a:rPr lang="en-IN" sz="1600" u="sng" dirty="0"/>
              <a:t>Current version: 1.8.13 / 2015-03-31 </a:t>
            </a:r>
          </a:p>
        </p:txBody>
      </p:sp>
    </p:spTree>
    <p:extLst>
      <p:ext uri="{BB962C8B-B14F-4D97-AF65-F5344CB8AC3E}">
        <p14:creationId xmlns:p14="http://schemas.microsoft.com/office/powerpoint/2010/main" val="32319515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9550401" cy="430887"/>
          </a:xfrm>
        </p:spPr>
        <p:txBody>
          <a:bodyPr/>
          <a:lstStyle/>
          <a:p>
            <a:r>
              <a:rPr lang="en-US" sz="2800" dirty="0" smtClean="0"/>
              <a:t>SubVersion Control System : Architecture</a:t>
            </a:r>
            <a:endParaRPr lang="en-US" sz="2800" dirty="0"/>
          </a:p>
        </p:txBody>
      </p:sp>
      <p:pic>
        <p:nvPicPr>
          <p:cNvPr id="3" name="Picture 2" descr="_images/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10566400" cy="5029200"/>
          </a:xfrm>
          <a:prstGeom prst="rect">
            <a:avLst/>
          </a:prstGeom>
          <a:noFill/>
          <a:ln>
            <a:noFill/>
          </a:ln>
        </p:spPr>
      </p:pic>
      <p:sp>
        <p:nvSpPr>
          <p:cNvPr id="4" name="Rectangle 3"/>
          <p:cNvSpPr/>
          <p:nvPr/>
        </p:nvSpPr>
        <p:spPr>
          <a:xfrm>
            <a:off x="418026" y="6019801"/>
            <a:ext cx="2708947" cy="276999"/>
          </a:xfrm>
          <a:prstGeom prst="rect">
            <a:avLst/>
          </a:prstGeom>
        </p:spPr>
        <p:txBody>
          <a:bodyPr wrap="none">
            <a:spAutoFit/>
          </a:bodyPr>
          <a:lstStyle/>
          <a:p>
            <a:r>
              <a:rPr lang="en-IN" sz="1200" dirty="0" smtClean="0"/>
              <a:t>Source : </a:t>
            </a:r>
            <a:r>
              <a:rPr lang="en-IN" sz="1200" dirty="0" err="1" smtClean="0"/>
              <a:t>NobleProg</a:t>
            </a:r>
            <a:r>
              <a:rPr lang="en-IN" sz="1200" dirty="0" smtClean="0"/>
              <a:t> </a:t>
            </a:r>
            <a:r>
              <a:rPr lang="en-IN" sz="1200" dirty="0"/>
              <a:t>Trainers Material</a:t>
            </a:r>
          </a:p>
        </p:txBody>
      </p:sp>
    </p:spTree>
    <p:extLst>
      <p:ext uri="{BB962C8B-B14F-4D97-AF65-F5344CB8AC3E}">
        <p14:creationId xmlns:p14="http://schemas.microsoft.com/office/powerpoint/2010/main" val="26726183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9956801" cy="430887"/>
          </a:xfrm>
        </p:spPr>
        <p:txBody>
          <a:bodyPr/>
          <a:lstStyle/>
          <a:p>
            <a:r>
              <a:rPr lang="en-US" sz="2800" dirty="0" smtClean="0"/>
              <a:t>SubVersion Control System : </a:t>
            </a:r>
            <a:r>
              <a:rPr lang="en-US" sz="2800" dirty="0"/>
              <a:t>Terminologies</a:t>
            </a:r>
          </a:p>
        </p:txBody>
      </p:sp>
      <p:graphicFrame>
        <p:nvGraphicFramePr>
          <p:cNvPr id="4" name="Diagram 3"/>
          <p:cNvGraphicFramePr/>
          <p:nvPr>
            <p:extLst>
              <p:ext uri="{D42A27DB-BD31-4B8C-83A1-F6EECF244321}">
                <p14:modId xmlns:p14="http://schemas.microsoft.com/office/powerpoint/2010/main" val="122953041"/>
              </p:ext>
            </p:extLst>
          </p:nvPr>
        </p:nvGraphicFramePr>
        <p:xfrm>
          <a:off x="508000" y="1295400"/>
          <a:ext cx="1076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05910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016000" y="3352800"/>
            <a:ext cx="9956800" cy="1219200"/>
          </a:xfrm>
          <a:prstGeom prst="roundRect">
            <a:avLst/>
          </a:prstGeom>
          <a:solidFill>
            <a:schemeClr val="bg1">
              <a:lumMod val="7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p:cNvSpPr>
            <a:spLocks noGrp="1"/>
          </p:cNvSpPr>
          <p:nvPr>
            <p:ph type="title"/>
          </p:nvPr>
        </p:nvSpPr>
        <p:spPr>
          <a:xfrm>
            <a:off x="406400" y="767240"/>
            <a:ext cx="9753601" cy="430887"/>
          </a:xfrm>
        </p:spPr>
        <p:txBody>
          <a:bodyPr/>
          <a:lstStyle/>
          <a:p>
            <a:r>
              <a:rPr lang="en-US" sz="2800" dirty="0" smtClean="0"/>
              <a:t>SubVersion Control System : Components</a:t>
            </a:r>
            <a:endParaRPr lang="en-US" sz="2800" dirty="0"/>
          </a:p>
        </p:txBody>
      </p:sp>
      <p:graphicFrame>
        <p:nvGraphicFramePr>
          <p:cNvPr id="6" name="Diagram 5"/>
          <p:cNvGraphicFramePr/>
          <p:nvPr>
            <p:extLst>
              <p:ext uri="{D42A27DB-BD31-4B8C-83A1-F6EECF244321}">
                <p14:modId xmlns:p14="http://schemas.microsoft.com/office/powerpoint/2010/main" val="4108352981"/>
              </p:ext>
            </p:extLst>
          </p:nvPr>
        </p:nvGraphicFramePr>
        <p:xfrm>
          <a:off x="1320800" y="1143000"/>
          <a:ext cx="93472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09600" y="5109628"/>
            <a:ext cx="11379200" cy="1138773"/>
          </a:xfrm>
          <a:prstGeom prst="rect">
            <a:avLst/>
          </a:prstGeom>
        </p:spPr>
        <p:txBody>
          <a:bodyPr wrap="square">
            <a:spAutoFit/>
          </a:bodyPr>
          <a:lstStyle/>
          <a:p>
            <a:pPr marL="177800" indent="-177800" algn="just">
              <a:spcBef>
                <a:spcPts val="600"/>
              </a:spcBef>
              <a:buClr>
                <a:schemeClr val="bg2"/>
              </a:buClr>
              <a:buFont typeface="Arial" panose="020B0604020202020204" pitchFamily="34" charset="0"/>
              <a:buChar char="•"/>
            </a:pPr>
            <a:r>
              <a:rPr lang="en-IN" sz="1600" b="1" dirty="0">
                <a:solidFill>
                  <a:srgbClr val="0070C0"/>
                </a:solidFill>
              </a:rPr>
              <a:t>The </a:t>
            </a:r>
            <a:r>
              <a:rPr lang="en-IN" sz="1600" b="1" dirty="0">
                <a:solidFill>
                  <a:schemeClr val="bg2"/>
                </a:solidFill>
              </a:rPr>
              <a:t>client</a:t>
            </a:r>
            <a:r>
              <a:rPr lang="en-IN" sz="1600" b="1" dirty="0">
                <a:solidFill>
                  <a:srgbClr val="0070C0"/>
                </a:solidFill>
              </a:rPr>
              <a:t> is the </a:t>
            </a:r>
            <a:r>
              <a:rPr lang="en-IN" sz="1600" b="1" dirty="0" smtClean="0">
                <a:solidFill>
                  <a:srgbClr val="0070C0"/>
                </a:solidFill>
              </a:rPr>
              <a:t>browser </a:t>
            </a:r>
            <a:r>
              <a:rPr lang="en-IN" sz="1600" b="1" dirty="0">
                <a:solidFill>
                  <a:srgbClr val="0070C0"/>
                </a:solidFill>
              </a:rPr>
              <a:t>that accesses the data on the server. </a:t>
            </a:r>
          </a:p>
          <a:p>
            <a:pPr algn="just">
              <a:spcBef>
                <a:spcPts val="600"/>
              </a:spcBef>
              <a:buClr>
                <a:schemeClr val="bg2"/>
              </a:buClr>
            </a:pPr>
            <a:endParaRPr lang="en-IN" sz="500" b="1" dirty="0">
              <a:solidFill>
                <a:srgbClr val="0070C0"/>
              </a:solidFill>
            </a:endParaRPr>
          </a:p>
          <a:p>
            <a:pPr marL="177800" indent="-177800" algn="just">
              <a:spcBef>
                <a:spcPts val="600"/>
              </a:spcBef>
              <a:buClr>
                <a:schemeClr val="bg2"/>
              </a:buClr>
              <a:buFont typeface="Arial" panose="020B0604020202020204" pitchFamily="34" charset="0"/>
              <a:buChar char="•"/>
            </a:pPr>
            <a:r>
              <a:rPr lang="en-IN" sz="1600" b="1" dirty="0">
                <a:solidFill>
                  <a:srgbClr val="0070C0"/>
                </a:solidFill>
              </a:rPr>
              <a:t>The </a:t>
            </a:r>
            <a:r>
              <a:rPr lang="en-IN" sz="1600" b="1" dirty="0">
                <a:solidFill>
                  <a:schemeClr val="bg2"/>
                </a:solidFill>
              </a:rPr>
              <a:t>server</a:t>
            </a:r>
            <a:r>
              <a:rPr lang="en-IN" sz="1600" b="1" dirty="0">
                <a:solidFill>
                  <a:srgbClr val="0070C0"/>
                </a:solidFill>
              </a:rPr>
              <a:t> manages the central master copy of your projects in a database that is </a:t>
            </a:r>
            <a:endParaRPr lang="en-IN" sz="1600" b="1" dirty="0" smtClean="0">
              <a:solidFill>
                <a:srgbClr val="0070C0"/>
              </a:solidFill>
            </a:endParaRPr>
          </a:p>
          <a:p>
            <a:pPr algn="just">
              <a:spcBef>
                <a:spcPts val="600"/>
              </a:spcBef>
              <a:buClr>
                <a:schemeClr val="bg2"/>
              </a:buClr>
            </a:pPr>
            <a:r>
              <a:rPr lang="en-IN" sz="1600" b="1" dirty="0">
                <a:solidFill>
                  <a:srgbClr val="0070C0"/>
                </a:solidFill>
              </a:rPr>
              <a:t> </a:t>
            </a:r>
            <a:r>
              <a:rPr lang="en-IN" sz="1600" b="1" dirty="0" smtClean="0">
                <a:solidFill>
                  <a:srgbClr val="0070C0"/>
                </a:solidFill>
              </a:rPr>
              <a:t>   referred </a:t>
            </a:r>
            <a:r>
              <a:rPr lang="en-IN" sz="1600" b="1" dirty="0">
                <a:solidFill>
                  <a:srgbClr val="0070C0"/>
                </a:solidFill>
              </a:rPr>
              <a:t>to as the "repository".</a:t>
            </a:r>
          </a:p>
        </p:txBody>
      </p:sp>
      <p:sp>
        <p:nvSpPr>
          <p:cNvPr id="9" name="Rectangle 8"/>
          <p:cNvSpPr/>
          <p:nvPr/>
        </p:nvSpPr>
        <p:spPr>
          <a:xfrm>
            <a:off x="5588001" y="4583668"/>
            <a:ext cx="4071949" cy="338554"/>
          </a:xfrm>
          <a:prstGeom prst="rect">
            <a:avLst/>
          </a:prstGeom>
        </p:spPr>
        <p:txBody>
          <a:bodyPr wrap="none">
            <a:spAutoFit/>
          </a:bodyPr>
          <a:lstStyle/>
          <a:p>
            <a:r>
              <a:rPr lang="en-IN" sz="1600" b="1" dirty="0" smtClean="0"/>
              <a:t>Server and Client Component Providers</a:t>
            </a:r>
            <a:endParaRPr lang="en-IN" sz="1600" b="1" dirty="0"/>
          </a:p>
        </p:txBody>
      </p:sp>
    </p:spTree>
    <p:extLst>
      <p:ext uri="{BB962C8B-B14F-4D97-AF65-F5344CB8AC3E}">
        <p14:creationId xmlns:p14="http://schemas.microsoft.com/office/powerpoint/2010/main" val="40082820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160001" cy="430887"/>
          </a:xfrm>
        </p:spPr>
        <p:txBody>
          <a:bodyPr/>
          <a:lstStyle/>
          <a:p>
            <a:r>
              <a:rPr lang="en-US" sz="2800" dirty="0" smtClean="0"/>
              <a:t>SubVersion Control System : Main Concepts</a:t>
            </a:r>
            <a:endParaRPr lang="en-US" sz="2800" dirty="0"/>
          </a:p>
        </p:txBody>
      </p:sp>
      <p:sp>
        <p:nvSpPr>
          <p:cNvPr id="10" name="Rectangle 3"/>
          <p:cNvSpPr>
            <a:spLocks noGrp="1" noChangeArrowheads="1"/>
          </p:cNvSpPr>
          <p:nvPr>
            <p:ph type="body" idx="4294967295"/>
          </p:nvPr>
        </p:nvSpPr>
        <p:spPr>
          <a:xfrm>
            <a:off x="758951" y="1828800"/>
            <a:ext cx="10363200" cy="2438400"/>
          </a:xfrm>
          <a:prstGeom prst="rect">
            <a:avLst/>
          </a:prstGeom>
        </p:spPr>
        <p:txBody>
          <a:bodyPr/>
          <a:lstStyle/>
          <a:p>
            <a:pPr marL="177800" indent="-177800" algn="just" eaLnBrk="1" hangingPunct="1">
              <a:lnSpc>
                <a:spcPct val="90000"/>
              </a:lnSpc>
              <a:buSzTx/>
              <a:buFontTx/>
              <a:buChar char="•"/>
            </a:pPr>
            <a:r>
              <a:rPr lang="en-GB" altLang="en-US" sz="1600" dirty="0" smtClean="0"/>
              <a:t>Subversion is a centralized system for sharing information.</a:t>
            </a:r>
            <a:endParaRPr lang="en-US" altLang="en-US" sz="1600" dirty="0" smtClean="0"/>
          </a:p>
          <a:p>
            <a:pPr marL="177800" indent="-177800" algn="just" eaLnBrk="1" hangingPunct="1">
              <a:lnSpc>
                <a:spcPct val="90000"/>
              </a:lnSpc>
              <a:buSzTx/>
              <a:buFontTx/>
              <a:buChar char="•"/>
            </a:pPr>
            <a:endParaRPr lang="en-US" altLang="en-US" sz="1600" dirty="0" smtClean="0"/>
          </a:p>
          <a:p>
            <a:pPr marL="177800" indent="-177800" algn="just" eaLnBrk="1" hangingPunct="1">
              <a:lnSpc>
                <a:spcPct val="90000"/>
              </a:lnSpc>
              <a:buSzTx/>
              <a:buFontTx/>
              <a:buChar char="•"/>
            </a:pPr>
            <a:r>
              <a:rPr lang="en-GB" altLang="en-US" sz="1600" dirty="0" smtClean="0"/>
              <a:t>At its core is a repository, which is a central store of data.</a:t>
            </a:r>
            <a:endParaRPr lang="en-US" altLang="en-US" sz="1600" dirty="0" smtClean="0"/>
          </a:p>
          <a:p>
            <a:pPr marL="177800" indent="-177800" algn="just" eaLnBrk="1" hangingPunct="1">
              <a:lnSpc>
                <a:spcPct val="90000"/>
              </a:lnSpc>
              <a:buSzTx/>
              <a:buFontTx/>
              <a:buChar char="•"/>
            </a:pPr>
            <a:endParaRPr lang="en-US" altLang="en-US" sz="1600" dirty="0" smtClean="0"/>
          </a:p>
          <a:p>
            <a:pPr marL="177800" indent="-177800" algn="just" eaLnBrk="1" hangingPunct="1">
              <a:lnSpc>
                <a:spcPct val="90000"/>
              </a:lnSpc>
              <a:buSzTx/>
              <a:buFontTx/>
              <a:buChar char="•"/>
            </a:pPr>
            <a:r>
              <a:rPr lang="en-US" altLang="en-US" sz="1600" dirty="0" smtClean="0"/>
              <a:t>Can be accessed via a HTTP or HTTPS connection.</a:t>
            </a:r>
          </a:p>
          <a:p>
            <a:pPr marL="177800" indent="-177800" algn="just" eaLnBrk="1" hangingPunct="1">
              <a:lnSpc>
                <a:spcPct val="90000"/>
              </a:lnSpc>
              <a:buSzTx/>
              <a:buFontTx/>
              <a:buChar char="•"/>
            </a:pPr>
            <a:endParaRPr lang="en-US" altLang="en-US" sz="1600" dirty="0" smtClean="0"/>
          </a:p>
          <a:p>
            <a:pPr marL="177800" indent="-177800" algn="just" eaLnBrk="1" hangingPunct="1">
              <a:lnSpc>
                <a:spcPct val="90000"/>
              </a:lnSpc>
              <a:buSzTx/>
              <a:buFontTx/>
              <a:buChar char="•"/>
            </a:pPr>
            <a:r>
              <a:rPr lang="en-US" altLang="en-US" sz="1600" dirty="0" smtClean="0"/>
              <a:t>Repository </a:t>
            </a:r>
            <a:r>
              <a:rPr lang="en-GB" altLang="en-US" sz="1600" dirty="0" smtClean="0"/>
              <a:t>remembers every change ever written to it: </a:t>
            </a:r>
            <a:endParaRPr lang="en-US" altLang="en-US" sz="1600" dirty="0"/>
          </a:p>
          <a:p>
            <a:pPr marL="177800" indent="-177800" algn="just" eaLnBrk="1" hangingPunct="1">
              <a:lnSpc>
                <a:spcPct val="90000"/>
              </a:lnSpc>
              <a:buSzTx/>
              <a:buFontTx/>
              <a:buChar char="•"/>
            </a:pPr>
            <a:endParaRPr lang="en-GB" altLang="en-US" sz="1600" dirty="0" smtClean="0"/>
          </a:p>
          <a:p>
            <a:pPr marL="177800" indent="-177800" algn="just" eaLnBrk="1" hangingPunct="1">
              <a:lnSpc>
                <a:spcPct val="90000"/>
              </a:lnSpc>
              <a:spcBef>
                <a:spcPts val="600"/>
              </a:spcBef>
              <a:buSzTx/>
              <a:buFontTx/>
              <a:buChar char="•"/>
            </a:pPr>
            <a:r>
              <a:rPr lang="en-GB" altLang="en-US" sz="1600" dirty="0" smtClean="0"/>
              <a:t>every change to</a:t>
            </a:r>
            <a:r>
              <a:rPr lang="en-US" altLang="en-US" sz="1600" dirty="0" smtClean="0"/>
              <a:t> </a:t>
            </a:r>
            <a:r>
              <a:rPr lang="en-GB" altLang="en-US" sz="1600" dirty="0" smtClean="0"/>
              <a:t>every file, and even changes to the directory tree itself, such as </a:t>
            </a:r>
          </a:p>
          <a:p>
            <a:pPr marL="177800" indent="-177800" algn="just" eaLnBrk="1" hangingPunct="1">
              <a:lnSpc>
                <a:spcPct val="90000"/>
              </a:lnSpc>
              <a:spcBef>
                <a:spcPts val="600"/>
              </a:spcBef>
              <a:buSzTx/>
              <a:buNone/>
            </a:pPr>
            <a:r>
              <a:rPr lang="en-GB" altLang="en-US" sz="1600" dirty="0"/>
              <a:t> </a:t>
            </a:r>
            <a:r>
              <a:rPr lang="en-GB" altLang="en-US" sz="1600" dirty="0" smtClean="0"/>
              <a:t>  the addition, deletion, and rearrangement</a:t>
            </a:r>
            <a:r>
              <a:rPr lang="en-US" altLang="en-US" sz="1600" dirty="0" smtClean="0"/>
              <a:t> </a:t>
            </a:r>
            <a:r>
              <a:rPr lang="en-GB" altLang="en-US" sz="1600" dirty="0" smtClean="0"/>
              <a:t>of files and directories.</a:t>
            </a:r>
          </a:p>
        </p:txBody>
      </p:sp>
      <p:graphicFrame>
        <p:nvGraphicFramePr>
          <p:cNvPr id="11" name="Object 4"/>
          <p:cNvGraphicFramePr>
            <a:graphicFrameLocks noChangeAspect="1"/>
          </p:cNvGraphicFramePr>
          <p:nvPr>
            <p:extLst>
              <p:ext uri="{D42A27DB-BD31-4B8C-83A1-F6EECF244321}">
                <p14:modId xmlns:p14="http://schemas.microsoft.com/office/powerpoint/2010/main" val="413169949"/>
              </p:ext>
            </p:extLst>
          </p:nvPr>
        </p:nvGraphicFramePr>
        <p:xfrm>
          <a:off x="7721600" y="4289134"/>
          <a:ext cx="3005667" cy="2416467"/>
        </p:xfrm>
        <a:graphic>
          <a:graphicData uri="http://schemas.openxmlformats.org/presentationml/2006/ole">
            <mc:AlternateContent xmlns:mc="http://schemas.openxmlformats.org/markup-compatibility/2006">
              <mc:Choice xmlns:v="urn:schemas-microsoft-com:vml" Requires="v">
                <p:oleObj spid="_x0000_s1030" name="Bitmap Image" r:id="rId3" imgW="2629267" imgH="2819794" progId="Paint.Picture">
                  <p:embed/>
                </p:oleObj>
              </mc:Choice>
              <mc:Fallback>
                <p:oleObj name="Bitmap Image" r:id="rId3" imgW="2629267" imgH="281979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00" y="4289134"/>
                        <a:ext cx="3005667" cy="2416467"/>
                      </a:xfrm>
                      <a:prstGeom prst="rect">
                        <a:avLst/>
                      </a:prstGeom>
                      <a:noFill/>
                      <a:ln w="9525">
                        <a:solidFill>
                          <a:schemeClr val="tx1"/>
                        </a:solidFill>
                        <a:miter lim="800000"/>
                        <a:headEnd/>
                        <a:tailEnd/>
                      </a:ln>
                      <a:effectLst/>
                    </p:spPr>
                  </p:pic>
                </p:oleObj>
              </mc:Fallback>
            </mc:AlternateContent>
          </a:graphicData>
        </a:graphic>
      </p:graphicFrame>
      <p:sp>
        <p:nvSpPr>
          <p:cNvPr id="3" name="Rectangle 2"/>
          <p:cNvSpPr/>
          <p:nvPr/>
        </p:nvSpPr>
        <p:spPr>
          <a:xfrm>
            <a:off x="711201" y="1371600"/>
            <a:ext cx="1864613" cy="369332"/>
          </a:xfrm>
          <a:prstGeom prst="rect">
            <a:avLst/>
          </a:prstGeom>
        </p:spPr>
        <p:txBody>
          <a:bodyPr wrap="none">
            <a:spAutoFit/>
          </a:bodyPr>
          <a:lstStyle/>
          <a:p>
            <a:r>
              <a:rPr lang="en-IN" b="1" dirty="0">
                <a:solidFill>
                  <a:schemeClr val="bg2"/>
                </a:solidFill>
              </a:rPr>
              <a:t>The Repository</a:t>
            </a:r>
          </a:p>
        </p:txBody>
      </p:sp>
    </p:spTree>
    <p:extLst>
      <p:ext uri="{BB962C8B-B14F-4D97-AF65-F5344CB8AC3E}">
        <p14:creationId xmlns:p14="http://schemas.microsoft.com/office/powerpoint/2010/main" val="32262112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160001" cy="430887"/>
          </a:xfrm>
        </p:spPr>
        <p:txBody>
          <a:bodyPr/>
          <a:lstStyle/>
          <a:p>
            <a:r>
              <a:rPr lang="en-US" sz="2800" dirty="0" smtClean="0"/>
              <a:t>SubVersion Control System : Main Concepts</a:t>
            </a:r>
            <a:endParaRPr lang="en-US" sz="2800" dirty="0"/>
          </a:p>
        </p:txBody>
      </p:sp>
      <p:sp>
        <p:nvSpPr>
          <p:cNvPr id="3" name="Rectangle 2"/>
          <p:cNvSpPr/>
          <p:nvPr/>
        </p:nvSpPr>
        <p:spPr>
          <a:xfrm>
            <a:off x="711201" y="1371600"/>
            <a:ext cx="1745029" cy="369332"/>
          </a:xfrm>
          <a:prstGeom prst="rect">
            <a:avLst/>
          </a:prstGeom>
        </p:spPr>
        <p:txBody>
          <a:bodyPr wrap="none">
            <a:spAutoFit/>
          </a:bodyPr>
          <a:lstStyle/>
          <a:p>
            <a:r>
              <a:rPr lang="en-IN" b="1" dirty="0" smtClean="0">
                <a:solidFill>
                  <a:schemeClr val="bg2"/>
                </a:solidFill>
              </a:rPr>
              <a:t>Working Copy</a:t>
            </a:r>
            <a:endParaRPr lang="en-IN" b="1" dirty="0">
              <a:solidFill>
                <a:schemeClr val="bg2"/>
              </a:solidFill>
            </a:endParaRPr>
          </a:p>
        </p:txBody>
      </p:sp>
      <p:sp>
        <p:nvSpPr>
          <p:cNvPr id="6" name="Rectangle 3"/>
          <p:cNvSpPr>
            <a:spLocks noGrp="1" noChangeArrowheads="1"/>
          </p:cNvSpPr>
          <p:nvPr>
            <p:ph type="body" idx="4294967295"/>
          </p:nvPr>
        </p:nvSpPr>
        <p:spPr>
          <a:xfrm>
            <a:off x="711200" y="1828800"/>
            <a:ext cx="10363200" cy="2819400"/>
          </a:xfrm>
          <a:prstGeom prst="rect">
            <a:avLst/>
          </a:prstGeom>
        </p:spPr>
        <p:txBody>
          <a:bodyPr/>
          <a:lstStyle/>
          <a:p>
            <a:pPr marL="177800" indent="-177800" algn="just" eaLnBrk="1" hangingPunct="1">
              <a:lnSpc>
                <a:spcPct val="90000"/>
              </a:lnSpc>
              <a:spcBef>
                <a:spcPts val="600"/>
              </a:spcBef>
              <a:buSzTx/>
              <a:buFontTx/>
              <a:buChar char="•"/>
            </a:pPr>
            <a:r>
              <a:rPr lang="en-US" altLang="en-US" sz="1600" dirty="0" smtClean="0">
                <a:latin typeface="+mn-lt"/>
              </a:rPr>
              <a:t>A Subversion </a:t>
            </a:r>
            <a:r>
              <a:rPr lang="en-US" altLang="en-US" sz="1600" b="1" dirty="0" smtClean="0">
                <a:latin typeface="+mn-lt"/>
              </a:rPr>
              <a:t>working copy</a:t>
            </a:r>
            <a:r>
              <a:rPr lang="en-US" altLang="en-US" sz="1600" dirty="0" smtClean="0">
                <a:latin typeface="+mn-lt"/>
              </a:rPr>
              <a:t> is an ordinary directory tree on local system, </a:t>
            </a:r>
          </a:p>
          <a:p>
            <a:pPr marL="0" indent="0" algn="just" eaLnBrk="1" hangingPunct="1">
              <a:lnSpc>
                <a:spcPct val="90000"/>
              </a:lnSpc>
              <a:spcBef>
                <a:spcPts val="600"/>
              </a:spcBef>
              <a:buSzTx/>
              <a:buNone/>
            </a:pPr>
            <a:r>
              <a:rPr lang="en-US" altLang="en-US" sz="1600" dirty="0">
                <a:latin typeface="+mn-lt"/>
              </a:rPr>
              <a:t> </a:t>
            </a:r>
            <a:r>
              <a:rPr lang="en-US" altLang="en-US" sz="1600" dirty="0" smtClean="0">
                <a:latin typeface="+mn-lt"/>
              </a:rPr>
              <a:t>  containing a collection of files.</a:t>
            </a:r>
          </a:p>
          <a:p>
            <a:pPr marL="177800" indent="-177800" algn="just" eaLnBrk="1" hangingPunct="1">
              <a:lnSpc>
                <a:spcPct val="90000"/>
              </a:lnSpc>
              <a:spcBef>
                <a:spcPts val="600"/>
              </a:spcBef>
              <a:buSzTx/>
              <a:buFontTx/>
              <a:buChar char="•"/>
            </a:pPr>
            <a:endParaRPr lang="en-US" altLang="en-US" sz="900" dirty="0" smtClean="0">
              <a:latin typeface="+mn-lt"/>
            </a:endParaRPr>
          </a:p>
          <a:p>
            <a:pPr marL="177800" indent="-177800" algn="just" eaLnBrk="1" hangingPunct="1">
              <a:lnSpc>
                <a:spcPct val="90000"/>
              </a:lnSpc>
              <a:spcBef>
                <a:spcPts val="600"/>
              </a:spcBef>
              <a:buSzTx/>
              <a:buFontTx/>
              <a:buChar char="•"/>
            </a:pPr>
            <a:r>
              <a:rPr lang="en-US" altLang="en-US" sz="1600" dirty="0" smtClean="0">
                <a:latin typeface="+mn-lt"/>
              </a:rPr>
              <a:t>Subversion provides commands to </a:t>
            </a:r>
            <a:r>
              <a:rPr lang="en-US" altLang="en-US" sz="1600" b="1" dirty="0" smtClean="0">
                <a:solidFill>
                  <a:schemeClr val="bg2"/>
                </a:solidFill>
                <a:latin typeface="+mn-lt"/>
              </a:rPr>
              <a:t>commit</a:t>
            </a:r>
            <a:r>
              <a:rPr lang="en-US" altLang="en-US" sz="1600" dirty="0" smtClean="0">
                <a:latin typeface="+mn-lt"/>
              </a:rPr>
              <a:t> your changes and </a:t>
            </a:r>
            <a:r>
              <a:rPr lang="en-US" altLang="en-US" sz="1600" b="1" dirty="0" smtClean="0">
                <a:solidFill>
                  <a:schemeClr val="bg2"/>
                </a:solidFill>
                <a:latin typeface="+mn-lt"/>
              </a:rPr>
              <a:t>merge</a:t>
            </a:r>
            <a:r>
              <a:rPr lang="en-US" altLang="en-US" sz="1600" dirty="0" smtClean="0">
                <a:latin typeface="+mn-lt"/>
              </a:rPr>
              <a:t> other </a:t>
            </a:r>
          </a:p>
          <a:p>
            <a:pPr marL="0" indent="0" algn="just" eaLnBrk="1" hangingPunct="1">
              <a:lnSpc>
                <a:spcPct val="90000"/>
              </a:lnSpc>
              <a:spcBef>
                <a:spcPts val="600"/>
              </a:spcBef>
              <a:buSzTx/>
              <a:buNone/>
            </a:pPr>
            <a:r>
              <a:rPr lang="en-US" altLang="en-US" sz="1600" dirty="0">
                <a:latin typeface="+mn-lt"/>
              </a:rPr>
              <a:t> </a:t>
            </a:r>
            <a:r>
              <a:rPr lang="en-US" altLang="en-US" sz="1600" dirty="0" smtClean="0">
                <a:latin typeface="+mn-lt"/>
              </a:rPr>
              <a:t>  people changes into your working copy.</a:t>
            </a:r>
          </a:p>
          <a:p>
            <a:pPr marL="177800" indent="-177800" algn="just" eaLnBrk="1" hangingPunct="1">
              <a:lnSpc>
                <a:spcPct val="90000"/>
              </a:lnSpc>
              <a:spcBef>
                <a:spcPts val="600"/>
              </a:spcBef>
              <a:buSzTx/>
              <a:buFontTx/>
              <a:buChar char="•"/>
            </a:pPr>
            <a:endParaRPr lang="en-US" altLang="en-US" sz="800" dirty="0" smtClean="0">
              <a:latin typeface="+mn-lt"/>
            </a:endParaRPr>
          </a:p>
          <a:p>
            <a:pPr marL="177800" indent="-177800" algn="just" eaLnBrk="1" hangingPunct="1">
              <a:lnSpc>
                <a:spcPct val="90000"/>
              </a:lnSpc>
              <a:spcBef>
                <a:spcPts val="600"/>
              </a:spcBef>
              <a:buSzTx/>
              <a:buFontTx/>
              <a:buChar char="•"/>
            </a:pPr>
            <a:r>
              <a:rPr lang="en-US" altLang="en-US" sz="1600" dirty="0" smtClean="0">
                <a:latin typeface="+mn-lt"/>
              </a:rPr>
              <a:t>Each working directory has a </a:t>
            </a:r>
            <a:r>
              <a:rPr lang="en-US" altLang="en-US" sz="1600" b="1" dirty="0" smtClean="0">
                <a:solidFill>
                  <a:schemeClr val="bg2"/>
                </a:solidFill>
                <a:latin typeface="+mn-lt"/>
              </a:rPr>
              <a:t>.</a:t>
            </a:r>
            <a:r>
              <a:rPr lang="en-US" altLang="en-US" sz="1600" b="1" dirty="0" err="1" smtClean="0">
                <a:solidFill>
                  <a:schemeClr val="bg2"/>
                </a:solidFill>
                <a:latin typeface="+mn-lt"/>
              </a:rPr>
              <a:t>svn</a:t>
            </a:r>
            <a:r>
              <a:rPr lang="en-US" altLang="en-US" sz="1600" dirty="0" smtClean="0">
                <a:solidFill>
                  <a:schemeClr val="bg2"/>
                </a:solidFill>
                <a:latin typeface="+mn-lt"/>
              </a:rPr>
              <a:t> </a:t>
            </a:r>
            <a:r>
              <a:rPr lang="en-US" altLang="en-US" sz="1600" dirty="0" smtClean="0">
                <a:latin typeface="+mn-lt"/>
              </a:rPr>
              <a:t>directory (administrative directory)</a:t>
            </a:r>
          </a:p>
          <a:p>
            <a:pPr marL="177800" indent="-177800" algn="just" eaLnBrk="1" hangingPunct="1">
              <a:lnSpc>
                <a:spcPct val="90000"/>
              </a:lnSpc>
              <a:spcBef>
                <a:spcPts val="600"/>
              </a:spcBef>
              <a:buSzTx/>
              <a:buFontTx/>
              <a:buChar char="•"/>
            </a:pPr>
            <a:endParaRPr lang="en-US" altLang="en-US" sz="900" dirty="0" smtClean="0">
              <a:latin typeface="+mn-lt"/>
            </a:endParaRPr>
          </a:p>
          <a:p>
            <a:pPr marL="723900" lvl="1" indent="-192088" algn="just" eaLnBrk="1" hangingPunct="1">
              <a:lnSpc>
                <a:spcPct val="90000"/>
              </a:lnSpc>
              <a:spcBef>
                <a:spcPts val="600"/>
              </a:spcBef>
              <a:buSzTx/>
              <a:buFontTx/>
              <a:buChar char="•"/>
            </a:pPr>
            <a:r>
              <a:rPr lang="en-US" altLang="en-US" sz="1600" dirty="0" smtClean="0"/>
              <a:t>Repository password are stored in each </a:t>
            </a:r>
            <a:r>
              <a:rPr lang="en-US" altLang="en-US" sz="1600" b="1" dirty="0" smtClean="0">
                <a:solidFill>
                  <a:schemeClr val="bg2"/>
                </a:solidFill>
              </a:rPr>
              <a:t>.</a:t>
            </a:r>
            <a:r>
              <a:rPr lang="en-US" altLang="en-US" sz="1600" b="1" dirty="0" err="1" smtClean="0">
                <a:solidFill>
                  <a:schemeClr val="bg2"/>
                </a:solidFill>
              </a:rPr>
              <a:t>svn</a:t>
            </a:r>
            <a:r>
              <a:rPr lang="en-US" altLang="en-US" sz="1600" b="1" dirty="0" smtClean="0">
                <a:solidFill>
                  <a:schemeClr val="bg2"/>
                </a:solidFill>
              </a:rPr>
              <a:t> </a:t>
            </a:r>
            <a:r>
              <a:rPr lang="en-US" altLang="en-US" sz="1600" dirty="0" smtClean="0"/>
              <a:t>folder.</a:t>
            </a:r>
          </a:p>
          <a:p>
            <a:pPr marL="723900" lvl="1" indent="-192088" algn="just" eaLnBrk="1" hangingPunct="1">
              <a:lnSpc>
                <a:spcPct val="90000"/>
              </a:lnSpc>
              <a:spcBef>
                <a:spcPts val="600"/>
              </a:spcBef>
              <a:buSzTx/>
              <a:buFontTx/>
              <a:buChar char="•"/>
            </a:pPr>
            <a:endParaRPr lang="en-US" altLang="en-US" sz="500" dirty="0" smtClean="0"/>
          </a:p>
          <a:p>
            <a:pPr marL="723900" lvl="1" indent="-192088" algn="just" eaLnBrk="1" hangingPunct="1">
              <a:lnSpc>
                <a:spcPct val="90000"/>
              </a:lnSpc>
              <a:spcBef>
                <a:spcPts val="600"/>
              </a:spcBef>
              <a:buSzTx/>
              <a:buFontTx/>
              <a:buChar char="•"/>
            </a:pPr>
            <a:r>
              <a:rPr lang="en-US" altLang="en-US" sz="1600" dirty="0" smtClean="0"/>
              <a:t>Stores a original copy of each file in directory</a:t>
            </a:r>
            <a:endParaRPr lang="en-GB" altLang="en-US" sz="1600" dirty="0" smtClean="0"/>
          </a:p>
        </p:txBody>
      </p:sp>
    </p:spTree>
    <p:extLst>
      <p:ext uri="{BB962C8B-B14F-4D97-AF65-F5344CB8AC3E}">
        <p14:creationId xmlns:p14="http://schemas.microsoft.com/office/powerpoint/2010/main" val="29281729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1480801" cy="430887"/>
          </a:xfrm>
        </p:spPr>
        <p:txBody>
          <a:bodyPr/>
          <a:lstStyle/>
          <a:p>
            <a:r>
              <a:rPr lang="en-US" sz="2800" dirty="0" smtClean="0"/>
              <a:t>SubVersion Control System : Repository Hierarchy</a:t>
            </a:r>
            <a:endParaRPr lang="en-US" sz="2800" dirty="0"/>
          </a:p>
        </p:txBody>
      </p:sp>
      <p:pic>
        <p:nvPicPr>
          <p:cNvPr id="2050" name="Picture 2" descr="Repo layou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371600"/>
            <a:ext cx="6390967" cy="29718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406401" y="4295002"/>
            <a:ext cx="2708947" cy="276999"/>
          </a:xfrm>
          <a:prstGeom prst="rect">
            <a:avLst/>
          </a:prstGeom>
        </p:spPr>
        <p:txBody>
          <a:bodyPr wrap="none">
            <a:spAutoFit/>
          </a:bodyPr>
          <a:lstStyle/>
          <a:p>
            <a:r>
              <a:rPr lang="en-IN" sz="1200" dirty="0" smtClean="0"/>
              <a:t>Source : </a:t>
            </a:r>
            <a:r>
              <a:rPr lang="en-IN" sz="1200" dirty="0" err="1" smtClean="0"/>
              <a:t>NobleProg</a:t>
            </a:r>
            <a:r>
              <a:rPr lang="en-IN" sz="1200" dirty="0" smtClean="0"/>
              <a:t> </a:t>
            </a:r>
            <a:r>
              <a:rPr lang="en-IN" sz="1200" dirty="0"/>
              <a:t>Trainers Material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1" y="2648336"/>
            <a:ext cx="4598369" cy="3971926"/>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55035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49382" y="1312808"/>
            <a:ext cx="8914326" cy="4186778"/>
          </a:xfrm>
        </p:spPr>
        <p:txBody>
          <a:bodyPr/>
          <a:lstStyle/>
          <a:p>
            <a:pPr marL="285750" lvl="1" indent="-285750" algn="l">
              <a:spcBef>
                <a:spcPct val="0"/>
              </a:spcBef>
              <a:buClr>
                <a:srgbClr val="DC4128"/>
              </a:buClr>
              <a:buSzPct val="120000"/>
            </a:pPr>
            <a:r>
              <a:rPr lang="en-GB" sz="1600" b="1" dirty="0" smtClean="0">
                <a:solidFill>
                  <a:srgbClr val="BE3A3A"/>
                </a:solidFill>
                <a:latin typeface="Arial" pitchFamily="34" charset="0"/>
                <a:cs typeface="Arial" pitchFamily="34" charset="0"/>
              </a:rPr>
              <a:t>Course objectives</a:t>
            </a:r>
          </a:p>
          <a:p>
            <a:pPr marL="285750" lvl="1" indent="-285750" algn="l">
              <a:spcBef>
                <a:spcPct val="0"/>
              </a:spcBef>
              <a:buClr>
                <a:srgbClr val="DC4128"/>
              </a:buClr>
              <a:buSzPct val="120000"/>
            </a:pPr>
            <a:endParaRPr lang="en-GB" sz="1600" b="1" dirty="0" smtClean="0">
              <a:solidFill>
                <a:srgbClr val="BE3A3A"/>
              </a:solidFill>
              <a:latin typeface="Arial" pitchFamily="34" charset="0"/>
              <a:cs typeface="Arial" pitchFamily="34" charset="0"/>
            </a:endParaRPr>
          </a:p>
          <a:p>
            <a:pPr marL="285750" lvl="1" indent="-285750" algn="l">
              <a:spcBef>
                <a:spcPct val="0"/>
              </a:spcBef>
              <a:buClr>
                <a:srgbClr val="DC4128"/>
              </a:buClr>
              <a:buSzPct val="120000"/>
            </a:pPr>
            <a:r>
              <a:rPr lang="en-US" sz="1600" dirty="0" smtClean="0">
                <a:solidFill>
                  <a:prstClr val="black">
                    <a:lumMod val="75000"/>
                    <a:lumOff val="25000"/>
                  </a:prstClr>
                </a:solidFill>
                <a:latin typeface="Arial" pitchFamily="34" charset="0"/>
                <a:cs typeface="Arial" pitchFamily="34" charset="0"/>
              </a:rPr>
              <a:t>On completion of the course, participants will be able to:</a:t>
            </a:r>
          </a:p>
          <a:p>
            <a:pPr marL="285750" lvl="1" indent="-285750" algn="l">
              <a:spcBef>
                <a:spcPct val="0"/>
              </a:spcBef>
              <a:buClr>
                <a:srgbClr val="DC4128"/>
              </a:buClr>
              <a:buSzPct val="120000"/>
            </a:pPr>
            <a:endParaRPr lang="en-US" sz="1600"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r>
              <a:rPr lang="en-US" sz="1600" dirty="0">
                <a:solidFill>
                  <a:prstClr val="black">
                    <a:lumMod val="75000"/>
                    <a:lumOff val="25000"/>
                  </a:prstClr>
                </a:solidFill>
                <a:latin typeface="Arial" pitchFamily="34" charset="0"/>
                <a:cs typeface="Arial" pitchFamily="34" charset="0"/>
              </a:rPr>
              <a:t>D</a:t>
            </a:r>
            <a:r>
              <a:rPr lang="en-US" sz="1600" dirty="0" smtClean="0">
                <a:solidFill>
                  <a:prstClr val="black">
                    <a:lumMod val="75000"/>
                    <a:lumOff val="25000"/>
                  </a:prstClr>
                </a:solidFill>
                <a:latin typeface="Arial" pitchFamily="34" charset="0"/>
                <a:cs typeface="Arial" pitchFamily="34" charset="0"/>
              </a:rPr>
              <a:t>escribe </a:t>
            </a:r>
            <a:r>
              <a:rPr lang="en-US" sz="1600" dirty="0">
                <a:solidFill>
                  <a:prstClr val="black">
                    <a:lumMod val="75000"/>
                    <a:lumOff val="25000"/>
                  </a:prstClr>
                </a:solidFill>
                <a:latin typeface="Arial" pitchFamily="34" charset="0"/>
                <a:cs typeface="Arial" pitchFamily="34" charset="0"/>
              </a:rPr>
              <a:t>software </a:t>
            </a:r>
            <a:r>
              <a:rPr lang="en-US" sz="1600" dirty="0" smtClean="0">
                <a:solidFill>
                  <a:prstClr val="black">
                    <a:lumMod val="75000"/>
                    <a:lumOff val="25000"/>
                  </a:prstClr>
                </a:solidFill>
                <a:latin typeface="Arial" pitchFamily="34" charset="0"/>
                <a:cs typeface="Arial" pitchFamily="34" charset="0"/>
              </a:rPr>
              <a:t>lifecycle</a:t>
            </a:r>
          </a:p>
          <a:p>
            <a:pPr marL="285750" lvl="1" indent="-285750" algn="l">
              <a:spcBef>
                <a:spcPct val="0"/>
              </a:spcBef>
              <a:buClr>
                <a:srgbClr val="DC4128"/>
              </a:buClr>
              <a:buSzPct val="120000"/>
              <a:buFont typeface="Wingdings"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r>
              <a:rPr lang="en-US" sz="1600" dirty="0" smtClean="0">
                <a:solidFill>
                  <a:prstClr val="black">
                    <a:lumMod val="75000"/>
                    <a:lumOff val="25000"/>
                  </a:prstClr>
                </a:solidFill>
                <a:latin typeface="Arial" pitchFamily="34" charset="0"/>
                <a:cs typeface="Arial" pitchFamily="34" charset="0"/>
              </a:rPr>
              <a:t>Differentiate between traditional and agile methodologies</a:t>
            </a:r>
          </a:p>
          <a:p>
            <a:pPr marL="285750" lvl="1" indent="-285750" algn="l">
              <a:spcBef>
                <a:spcPct val="0"/>
              </a:spcBef>
              <a:buClr>
                <a:srgbClr val="DC4128"/>
              </a:buClr>
              <a:buSzPct val="120000"/>
              <a:buFont typeface="Wingdings" pitchFamily="2" charset="2"/>
              <a:buChar char="§"/>
            </a:pPr>
            <a:endParaRPr lang="en-US" sz="1600"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r>
              <a:rPr lang="en-US" sz="1600" dirty="0" smtClean="0">
                <a:solidFill>
                  <a:prstClr val="black">
                    <a:lumMod val="75000"/>
                    <a:lumOff val="25000"/>
                  </a:prstClr>
                </a:solidFill>
                <a:latin typeface="Arial" pitchFamily="34" charset="0"/>
                <a:cs typeface="Arial" pitchFamily="34" charset="0"/>
              </a:rPr>
              <a:t>Able </a:t>
            </a:r>
            <a:r>
              <a:rPr lang="en-US" sz="1600" dirty="0">
                <a:solidFill>
                  <a:prstClr val="black">
                    <a:lumMod val="75000"/>
                    <a:lumOff val="25000"/>
                  </a:prstClr>
                </a:solidFill>
                <a:latin typeface="Arial" pitchFamily="34" charset="0"/>
                <a:cs typeface="Arial" pitchFamily="34" charset="0"/>
              </a:rPr>
              <a:t>to write user stories and acceptance criteria</a:t>
            </a:r>
          </a:p>
          <a:p>
            <a:pPr marL="285750" lvl="1" indent="-285750" algn="l">
              <a:spcBef>
                <a:spcPct val="0"/>
              </a:spcBef>
              <a:buClr>
                <a:srgbClr val="DC4128"/>
              </a:buClr>
              <a:buSzPct val="120000"/>
              <a:buFont typeface="Wingdings"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r>
              <a:rPr lang="en-US" sz="1600" dirty="0">
                <a:solidFill>
                  <a:prstClr val="black">
                    <a:lumMod val="75000"/>
                    <a:lumOff val="25000"/>
                  </a:prstClr>
                </a:solidFill>
                <a:latin typeface="Arial" pitchFamily="34" charset="0"/>
                <a:cs typeface="Arial" pitchFamily="34" charset="0"/>
              </a:rPr>
              <a:t>To be able to translate acceptance criteria to test cases</a:t>
            </a:r>
          </a:p>
          <a:p>
            <a:pPr marL="285750" lvl="1" indent="-285750" algn="l">
              <a:spcBef>
                <a:spcPct val="0"/>
              </a:spcBef>
              <a:buClr>
                <a:srgbClr val="DC4128"/>
              </a:buClr>
              <a:buSzPct val="120000"/>
              <a:buFont typeface="Wingdings" pitchFamily="2" charset="2"/>
              <a:buChar char="§"/>
            </a:pPr>
            <a:endParaRPr lang="en-US" sz="1600"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r>
              <a:rPr lang="en-US" sz="1600" dirty="0" smtClean="0">
                <a:solidFill>
                  <a:prstClr val="black">
                    <a:lumMod val="75000"/>
                    <a:lumOff val="25000"/>
                  </a:prstClr>
                </a:solidFill>
                <a:latin typeface="Arial" pitchFamily="34" charset="0"/>
                <a:cs typeface="Arial" pitchFamily="34" charset="0"/>
              </a:rPr>
              <a:t>To </a:t>
            </a:r>
            <a:r>
              <a:rPr lang="en-US" sz="1600" dirty="0">
                <a:solidFill>
                  <a:prstClr val="black">
                    <a:lumMod val="75000"/>
                    <a:lumOff val="25000"/>
                  </a:prstClr>
                </a:solidFill>
                <a:latin typeface="Arial" pitchFamily="34" charset="0"/>
                <a:cs typeface="Arial" pitchFamily="34" charset="0"/>
              </a:rPr>
              <a:t>be aware of the process of configuration management, build and </a:t>
            </a:r>
            <a:r>
              <a:rPr lang="en-US" sz="1600" dirty="0" smtClean="0">
                <a:solidFill>
                  <a:prstClr val="black">
                    <a:lumMod val="75000"/>
                    <a:lumOff val="25000"/>
                  </a:prstClr>
                </a:solidFill>
                <a:latin typeface="Arial" pitchFamily="34" charset="0"/>
                <a:cs typeface="Arial" pitchFamily="34" charset="0"/>
              </a:rPr>
              <a:t>deployment</a:t>
            </a:r>
          </a:p>
          <a:p>
            <a:pPr marL="285750" lvl="1" indent="-285750" algn="l">
              <a:spcBef>
                <a:spcPct val="0"/>
              </a:spcBef>
              <a:buClr>
                <a:srgbClr val="DC4128"/>
              </a:buClr>
              <a:buSzPct val="120000"/>
              <a:buFont typeface="Wingdings"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itchFamily="2" charset="2"/>
              <a:buChar char="§"/>
            </a:pPr>
            <a:endParaRPr lang="en-US" sz="1600" dirty="0">
              <a:solidFill>
                <a:prstClr val="black">
                  <a:lumMod val="75000"/>
                  <a:lumOff val="25000"/>
                </a:prstClr>
              </a:solidFill>
              <a:latin typeface="Arial" pitchFamily="34" charset="0"/>
              <a:cs typeface="Arial" pitchFamily="34" charset="0"/>
            </a:endParaRPr>
          </a:p>
        </p:txBody>
      </p:sp>
    </p:spTree>
    <p:extLst>
      <p:ext uri="{BB962C8B-B14F-4D97-AF65-F5344CB8AC3E}">
        <p14:creationId xmlns:p14="http://schemas.microsoft.com/office/powerpoint/2010/main" val="2400031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upload.wikimedia.org/wikipedia/commons/1/1a/SVN_Server_Client_Struc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3200" y="3505201"/>
            <a:ext cx="6502400" cy="3006725"/>
          </a:xfrm>
          <a:prstGeom prst="rect">
            <a:avLst/>
          </a:prstGeom>
          <a:noFill/>
          <a:ln>
            <a:noFill/>
          </a:ln>
        </p:spPr>
      </p:pic>
      <p:sp>
        <p:nvSpPr>
          <p:cNvPr id="2" name="Title 1"/>
          <p:cNvSpPr>
            <a:spLocks noGrp="1"/>
          </p:cNvSpPr>
          <p:nvPr>
            <p:ph type="title"/>
          </p:nvPr>
        </p:nvSpPr>
        <p:spPr>
          <a:xfrm>
            <a:off x="406400" y="767240"/>
            <a:ext cx="9245601" cy="430887"/>
          </a:xfrm>
        </p:spPr>
        <p:txBody>
          <a:bodyPr/>
          <a:lstStyle/>
          <a:p>
            <a:r>
              <a:rPr lang="en-US" sz="2800" dirty="0" smtClean="0"/>
              <a:t>SubVersion Control System : Work Flow</a:t>
            </a:r>
            <a:endParaRPr lang="en-US" sz="2800" dirty="0"/>
          </a:p>
        </p:txBody>
      </p:sp>
      <p:sp>
        <p:nvSpPr>
          <p:cNvPr id="3" name="Rectangle 3"/>
          <p:cNvSpPr>
            <a:spLocks noGrp="1" noChangeArrowheads="1"/>
          </p:cNvSpPr>
          <p:nvPr>
            <p:ph type="body" idx="4294967295"/>
          </p:nvPr>
        </p:nvSpPr>
        <p:spPr>
          <a:xfrm>
            <a:off x="1727200" y="1371600"/>
            <a:ext cx="7315200" cy="2508379"/>
          </a:xfrm>
          <a:prstGeom prst="rect">
            <a:avLst/>
          </a:prstGeom>
        </p:spPr>
        <p:txBody>
          <a:bodyPr/>
          <a:lstStyle/>
          <a:p>
            <a:pPr marL="177800" indent="-177800" algn="just" eaLnBrk="1" hangingPunct="1">
              <a:spcBef>
                <a:spcPts val="600"/>
              </a:spcBef>
              <a:buSzTx/>
              <a:buFontTx/>
              <a:buChar char="•"/>
            </a:pPr>
            <a:r>
              <a:rPr lang="en-US" altLang="en-US" sz="1600" dirty="0" smtClean="0"/>
              <a:t>Get a working copy</a:t>
            </a:r>
          </a:p>
          <a:p>
            <a:pPr marL="177800" indent="-177800" algn="just" eaLnBrk="1" hangingPunct="1">
              <a:spcBef>
                <a:spcPts val="600"/>
              </a:spcBef>
              <a:buSzTx/>
              <a:buFontTx/>
              <a:buChar char="•"/>
            </a:pPr>
            <a:r>
              <a:rPr lang="en-US" altLang="en-US" sz="1600" dirty="0" smtClean="0"/>
              <a:t>Make changes in your copy</a:t>
            </a:r>
          </a:p>
          <a:p>
            <a:pPr marL="177800" indent="-177800" algn="just" eaLnBrk="1" hangingPunct="1">
              <a:spcBef>
                <a:spcPts val="600"/>
              </a:spcBef>
              <a:buSzTx/>
              <a:buFontTx/>
              <a:buChar char="•"/>
            </a:pPr>
            <a:r>
              <a:rPr lang="en-US" altLang="en-US" sz="1600" dirty="0" smtClean="0"/>
              <a:t>Test them locally</a:t>
            </a:r>
          </a:p>
          <a:p>
            <a:pPr marL="177800" indent="-177800" algn="just" eaLnBrk="1" hangingPunct="1">
              <a:spcBef>
                <a:spcPts val="600"/>
              </a:spcBef>
              <a:buSzTx/>
              <a:buFontTx/>
              <a:buChar char="•"/>
            </a:pPr>
            <a:r>
              <a:rPr lang="en-US" altLang="en-US" sz="1600" dirty="0" smtClean="0"/>
              <a:t>Integrate them with any changes made to the Repository</a:t>
            </a:r>
          </a:p>
          <a:p>
            <a:pPr marL="177800" indent="-177800" algn="just" eaLnBrk="1" hangingPunct="1">
              <a:spcBef>
                <a:spcPts val="600"/>
              </a:spcBef>
              <a:buSzTx/>
              <a:buFontTx/>
              <a:buChar char="•"/>
            </a:pPr>
            <a:r>
              <a:rPr lang="en-US" altLang="en-US" sz="1600" dirty="0" smtClean="0"/>
              <a:t>Commit them back to the Repository</a:t>
            </a:r>
          </a:p>
          <a:p>
            <a:pPr marL="177800" indent="-177800" algn="just" eaLnBrk="1" hangingPunct="1">
              <a:spcBef>
                <a:spcPts val="600"/>
              </a:spcBef>
              <a:buSzTx/>
              <a:buFontTx/>
              <a:buChar char="•"/>
            </a:pPr>
            <a:r>
              <a:rPr lang="en-US" altLang="en-US" sz="1600" dirty="0" smtClean="0"/>
              <a:t>Repeat these steps until a release is ready</a:t>
            </a:r>
          </a:p>
          <a:p>
            <a:pPr marL="177800" indent="-177800" algn="just" eaLnBrk="1" hangingPunct="1">
              <a:spcBef>
                <a:spcPts val="600"/>
              </a:spcBef>
              <a:buSzTx/>
              <a:buFontTx/>
              <a:buChar char="•"/>
            </a:pPr>
            <a:r>
              <a:rPr lang="en-US" altLang="en-US" sz="1600" dirty="0" smtClean="0"/>
              <a:t>Tag the release</a:t>
            </a:r>
          </a:p>
          <a:p>
            <a:pPr marL="177800" indent="-177800" algn="just" eaLnBrk="1" hangingPunct="1">
              <a:spcBef>
                <a:spcPts val="600"/>
              </a:spcBef>
              <a:buSzTx/>
              <a:buFontTx/>
              <a:buChar char="•"/>
            </a:pPr>
            <a:r>
              <a:rPr lang="en-US" altLang="en-US" sz="1600" dirty="0" smtClean="0"/>
              <a:t>Start making changes again for next release</a:t>
            </a:r>
            <a:endParaRPr lang="en-GB" altLang="en-US" sz="1600" dirty="0" smtClean="0"/>
          </a:p>
        </p:txBody>
      </p:sp>
      <p:sp>
        <p:nvSpPr>
          <p:cNvPr id="4" name="AutoShape 4"/>
          <p:cNvSpPr>
            <a:spLocks noChangeArrowheads="1"/>
          </p:cNvSpPr>
          <p:nvPr/>
        </p:nvSpPr>
        <p:spPr bwMode="auto">
          <a:xfrm flipV="1">
            <a:off x="711200" y="1524000"/>
            <a:ext cx="1016000" cy="1981200"/>
          </a:xfrm>
          <a:prstGeom prst="curvedRightArrow">
            <a:avLst>
              <a:gd name="adj1" fmla="val 52857"/>
              <a:gd name="adj2" fmla="val 105714"/>
              <a:gd name="adj3" fmla="val 33333"/>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IN" altLang="en-US"/>
          </a:p>
        </p:txBody>
      </p:sp>
    </p:spTree>
    <p:extLst>
      <p:ext uri="{BB962C8B-B14F-4D97-AF65-F5344CB8AC3E}">
        <p14:creationId xmlns:p14="http://schemas.microsoft.com/office/powerpoint/2010/main" val="8897479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9245601" cy="430887"/>
          </a:xfrm>
        </p:spPr>
        <p:txBody>
          <a:bodyPr/>
          <a:lstStyle/>
          <a:p>
            <a:r>
              <a:rPr lang="en-US" sz="2800" dirty="0" smtClean="0"/>
              <a:t>SubVersion Control System : Work Flow</a:t>
            </a:r>
            <a:endParaRPr lang="en-US" sz="2800" dirty="0"/>
          </a:p>
        </p:txBody>
      </p:sp>
      <p:pic>
        <p:nvPicPr>
          <p:cNvPr id="6" name="Picture 5" descr="_images/workflow-1.png"/>
          <p:cNvPicPr/>
          <p:nvPr/>
        </p:nvPicPr>
        <p:blipFill>
          <a:blip r:embed="rId2">
            <a:extLst>
              <a:ext uri="{28A0092B-C50C-407E-A947-70E740481C1C}">
                <a14:useLocalDpi xmlns:a14="http://schemas.microsoft.com/office/drawing/2010/main" val="0"/>
              </a:ext>
            </a:extLst>
          </a:blip>
          <a:srcRect/>
          <a:stretch>
            <a:fillRect/>
          </a:stretch>
        </p:blipFill>
        <p:spPr bwMode="auto">
          <a:xfrm>
            <a:off x="203200" y="1219200"/>
            <a:ext cx="11176000" cy="5105400"/>
          </a:xfrm>
          <a:prstGeom prst="rect">
            <a:avLst/>
          </a:prstGeom>
          <a:noFill/>
          <a:ln>
            <a:noFill/>
          </a:ln>
        </p:spPr>
      </p:pic>
    </p:spTree>
    <p:extLst>
      <p:ext uri="{BB962C8B-B14F-4D97-AF65-F5344CB8AC3E}">
        <p14:creationId xmlns:p14="http://schemas.microsoft.com/office/powerpoint/2010/main" val="38200584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160001" cy="430887"/>
          </a:xfrm>
        </p:spPr>
        <p:txBody>
          <a:bodyPr/>
          <a:lstStyle/>
          <a:p>
            <a:r>
              <a:rPr lang="en-US" sz="2800" dirty="0" smtClean="0"/>
              <a:t>SubVersion Control System : Getting Started</a:t>
            </a:r>
            <a:endParaRPr lang="en-US" sz="2800" dirty="0"/>
          </a:p>
        </p:txBody>
      </p:sp>
      <p:sp>
        <p:nvSpPr>
          <p:cNvPr id="4" name="Text Placeholder 3"/>
          <p:cNvSpPr>
            <a:spLocks noGrp="1" noChangeArrowheads="1"/>
          </p:cNvSpPr>
          <p:nvPr>
            <p:ph type="body" idx="4294967295"/>
          </p:nvPr>
        </p:nvSpPr>
        <p:spPr>
          <a:xfrm>
            <a:off x="711200" y="1371600"/>
            <a:ext cx="10769600" cy="3276600"/>
          </a:xfrm>
          <a:prstGeom prst="rect">
            <a:avLst/>
          </a:prstGeom>
        </p:spPr>
        <p:txBody>
          <a:bodyPr/>
          <a:lstStyle/>
          <a:p>
            <a:pPr marL="177800" indent="-177800" algn="just" eaLnBrk="1" hangingPunct="1">
              <a:spcBef>
                <a:spcPts val="600"/>
              </a:spcBef>
              <a:buSzTx/>
              <a:buFontTx/>
              <a:buChar char="•"/>
            </a:pPr>
            <a:r>
              <a:rPr lang="en-US" altLang="en-US" sz="1600" dirty="0" smtClean="0">
                <a:latin typeface="+mn-lt"/>
              </a:rPr>
              <a:t>Subversion client is distributed as command-line tool and can be downloaded at: </a:t>
            </a:r>
          </a:p>
          <a:p>
            <a:pPr marL="177800" indent="-177800" algn="just" eaLnBrk="1" hangingPunct="1">
              <a:spcBef>
                <a:spcPts val="600"/>
              </a:spcBef>
              <a:buSzTx/>
              <a:buFontTx/>
              <a:buNone/>
            </a:pPr>
            <a:r>
              <a:rPr lang="en-US" altLang="en-US" sz="1600" b="1" dirty="0" smtClean="0">
                <a:latin typeface="+mn-lt"/>
              </a:rPr>
              <a:t>	</a:t>
            </a:r>
            <a:r>
              <a:rPr lang="en-GB" altLang="en-US" sz="1600" b="1" dirty="0" smtClean="0">
                <a:latin typeface="+mn-lt"/>
                <a:hlinkClick r:id="rId2"/>
              </a:rPr>
              <a:t>http://subversion.tigris.org</a:t>
            </a:r>
            <a:r>
              <a:rPr lang="en-US" altLang="en-US" sz="1600" b="1" dirty="0" smtClean="0">
                <a:latin typeface="+mn-lt"/>
              </a:rPr>
              <a:t> </a:t>
            </a:r>
          </a:p>
          <a:p>
            <a:pPr marL="177800" indent="-177800" algn="just" eaLnBrk="1" hangingPunct="1">
              <a:spcBef>
                <a:spcPts val="600"/>
              </a:spcBef>
              <a:buSzTx/>
              <a:buFontTx/>
              <a:buChar char="•"/>
            </a:pPr>
            <a:endParaRPr lang="en-US" altLang="en-US" sz="1600" dirty="0" smtClean="0">
              <a:latin typeface="+mn-lt"/>
            </a:endParaRPr>
          </a:p>
          <a:p>
            <a:pPr marL="177800" indent="-177800" algn="just" eaLnBrk="1" hangingPunct="1">
              <a:spcBef>
                <a:spcPts val="600"/>
              </a:spcBef>
              <a:buSzTx/>
              <a:buFontTx/>
              <a:buChar char="•"/>
            </a:pPr>
            <a:r>
              <a:rPr lang="en-US" altLang="en-US" sz="1600" dirty="0" smtClean="0">
                <a:latin typeface="+mn-lt"/>
              </a:rPr>
              <a:t>Another one choice - </a:t>
            </a:r>
            <a:r>
              <a:rPr lang="en-US" altLang="en-US" sz="1600" b="1" dirty="0" smtClean="0">
                <a:solidFill>
                  <a:schemeClr val="bg2"/>
                </a:solidFill>
                <a:latin typeface="+mn-lt"/>
              </a:rPr>
              <a:t>Tortoise SVN</a:t>
            </a:r>
            <a:r>
              <a:rPr lang="en-US" altLang="en-US" sz="1600" dirty="0" smtClean="0">
                <a:latin typeface="+mn-lt"/>
              </a:rPr>
              <a:t>, a Subversion client, implemented as a windows </a:t>
            </a:r>
          </a:p>
          <a:p>
            <a:pPr marL="0" indent="0" algn="just" eaLnBrk="1" hangingPunct="1">
              <a:spcBef>
                <a:spcPts val="600"/>
              </a:spcBef>
              <a:buSzTx/>
              <a:buNone/>
            </a:pPr>
            <a:r>
              <a:rPr lang="en-US" altLang="en-US" sz="1600" dirty="0">
                <a:latin typeface="+mn-lt"/>
              </a:rPr>
              <a:t> </a:t>
            </a:r>
            <a:r>
              <a:rPr lang="en-US" altLang="en-US" sz="1600" dirty="0" smtClean="0">
                <a:latin typeface="+mn-lt"/>
              </a:rPr>
              <a:t>  shell extension:</a:t>
            </a:r>
          </a:p>
          <a:p>
            <a:pPr marL="177800" indent="-177800" algn="just" eaLnBrk="1" hangingPunct="1">
              <a:spcBef>
                <a:spcPts val="600"/>
              </a:spcBef>
              <a:buSzTx/>
              <a:buFontTx/>
              <a:buNone/>
            </a:pPr>
            <a:r>
              <a:rPr lang="en-US" altLang="en-US" sz="1600" dirty="0" smtClean="0">
                <a:latin typeface="+mn-lt"/>
              </a:rPr>
              <a:t>	</a:t>
            </a:r>
            <a:r>
              <a:rPr lang="en-US" altLang="en-US" sz="1600" b="1" dirty="0" smtClean="0">
                <a:latin typeface="+mn-lt"/>
                <a:hlinkClick r:id="rId3"/>
              </a:rPr>
              <a:t>http://tortoisesvn.tigris.org/</a:t>
            </a:r>
            <a:r>
              <a:rPr lang="en-US" altLang="en-US" sz="1600" b="1" dirty="0" smtClean="0">
                <a:latin typeface="+mn-lt"/>
              </a:rPr>
              <a:t> </a:t>
            </a:r>
          </a:p>
          <a:p>
            <a:pPr marL="177800" indent="-177800" algn="just" eaLnBrk="1" hangingPunct="1">
              <a:spcBef>
                <a:spcPts val="600"/>
              </a:spcBef>
              <a:buSzTx/>
              <a:buFontTx/>
              <a:buChar char="•"/>
            </a:pPr>
            <a:endParaRPr lang="en-US" altLang="en-US" sz="1600" dirty="0" smtClean="0">
              <a:latin typeface="+mn-lt"/>
            </a:endParaRPr>
          </a:p>
          <a:p>
            <a:pPr marL="177800" indent="-177800" algn="just" eaLnBrk="1" hangingPunct="1">
              <a:spcBef>
                <a:spcPts val="600"/>
              </a:spcBef>
              <a:buSzTx/>
              <a:buFontTx/>
              <a:buChar char="•"/>
            </a:pPr>
            <a:r>
              <a:rPr lang="en-US" altLang="en-US" sz="1600" dirty="0" smtClean="0">
                <a:latin typeface="+mn-lt"/>
              </a:rPr>
              <a:t>For development more convenient is to use </a:t>
            </a:r>
            <a:r>
              <a:rPr lang="en-US" altLang="en-US" sz="1600" b="1" dirty="0" smtClean="0">
                <a:solidFill>
                  <a:schemeClr val="bg2"/>
                </a:solidFill>
                <a:latin typeface="+mn-lt"/>
              </a:rPr>
              <a:t>Subclipse plug-in </a:t>
            </a:r>
            <a:r>
              <a:rPr lang="en-US" altLang="en-US" sz="1600" dirty="0" smtClean="0">
                <a:latin typeface="+mn-lt"/>
              </a:rPr>
              <a:t>for Eclipse. Subclipse </a:t>
            </a:r>
          </a:p>
          <a:p>
            <a:pPr marL="0" indent="0" algn="just" eaLnBrk="1" hangingPunct="1">
              <a:spcBef>
                <a:spcPts val="600"/>
              </a:spcBef>
              <a:buSzTx/>
              <a:buNone/>
            </a:pPr>
            <a:r>
              <a:rPr lang="en-US" altLang="en-US" sz="1600" dirty="0">
                <a:latin typeface="+mn-lt"/>
              </a:rPr>
              <a:t> </a:t>
            </a:r>
            <a:r>
              <a:rPr lang="en-US" altLang="en-US" sz="1600" dirty="0" smtClean="0">
                <a:latin typeface="+mn-lt"/>
              </a:rPr>
              <a:t>  can be installed and updated from within Eclipse:</a:t>
            </a:r>
          </a:p>
          <a:p>
            <a:pPr marL="177800" indent="-177800" algn="just" eaLnBrk="1" hangingPunct="1">
              <a:spcBef>
                <a:spcPts val="600"/>
              </a:spcBef>
              <a:buSzTx/>
              <a:buFontTx/>
              <a:buNone/>
            </a:pPr>
            <a:r>
              <a:rPr lang="en-US" altLang="en-US" sz="1600" dirty="0" smtClean="0">
                <a:latin typeface="+mn-lt"/>
              </a:rPr>
              <a:t>	</a:t>
            </a:r>
            <a:r>
              <a:rPr lang="en-GB" altLang="en-US" sz="1600" b="1" dirty="0" smtClean="0">
                <a:latin typeface="+mn-lt"/>
                <a:hlinkClick r:id="rId4"/>
              </a:rPr>
              <a:t>http://subclipse.tigris.org/install.html</a:t>
            </a:r>
            <a:r>
              <a:rPr lang="en-US" altLang="en-US" sz="1600" b="1" dirty="0" smtClean="0">
                <a:latin typeface="+mn-lt"/>
              </a:rPr>
              <a:t> </a:t>
            </a:r>
            <a:endParaRPr lang="en-GB" altLang="en-US" sz="1600" b="1" dirty="0" smtClean="0">
              <a:latin typeface="+mn-lt"/>
            </a:endParaRPr>
          </a:p>
        </p:txBody>
      </p:sp>
    </p:spTree>
    <p:extLst>
      <p:ext uri="{BB962C8B-B14F-4D97-AF65-F5344CB8AC3E}">
        <p14:creationId xmlns:p14="http://schemas.microsoft.com/office/powerpoint/2010/main" val="33188830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668001" cy="430887"/>
          </a:xfrm>
        </p:spPr>
        <p:txBody>
          <a:bodyPr/>
          <a:lstStyle/>
          <a:p>
            <a:r>
              <a:rPr lang="en-US" sz="2800" dirty="0" smtClean="0"/>
              <a:t>SubVersion Control System : Using Subclipse</a:t>
            </a:r>
            <a:endParaRPr lang="en-US" sz="2800" dirty="0"/>
          </a:p>
        </p:txBody>
      </p:sp>
      <p:sp>
        <p:nvSpPr>
          <p:cNvPr id="5" name="Rectangle 3"/>
          <p:cNvSpPr>
            <a:spLocks noGrp="1" noChangeArrowheads="1"/>
          </p:cNvSpPr>
          <p:nvPr>
            <p:ph type="body" idx="4294967295"/>
          </p:nvPr>
        </p:nvSpPr>
        <p:spPr>
          <a:xfrm>
            <a:off x="711200" y="1263650"/>
            <a:ext cx="10972800" cy="569387"/>
          </a:xfrm>
          <a:prstGeom prst="rect">
            <a:avLst/>
          </a:prstGeom>
        </p:spPr>
        <p:txBody>
          <a:bodyPr/>
          <a:lstStyle/>
          <a:p>
            <a:pPr marL="177800" indent="-177800" algn="just">
              <a:spcBef>
                <a:spcPts val="600"/>
              </a:spcBef>
              <a:buSzTx/>
              <a:buFont typeface="Arial" panose="020B0604020202020204" pitchFamily="34" charset="0"/>
              <a:buChar char="•"/>
            </a:pPr>
            <a:r>
              <a:rPr lang="en-US" altLang="en-US" sz="1600" dirty="0" smtClean="0"/>
              <a:t>In Eclipse switch to “</a:t>
            </a:r>
            <a:r>
              <a:rPr lang="en-US" altLang="en-US" sz="1600" b="1" dirty="0" smtClean="0">
                <a:solidFill>
                  <a:schemeClr val="bg2"/>
                </a:solidFill>
              </a:rPr>
              <a:t>SVN Repository Exploring</a:t>
            </a:r>
            <a:r>
              <a:rPr lang="en-US" altLang="en-US" sz="1600" dirty="0" smtClean="0"/>
              <a:t>” perspective and create new </a:t>
            </a:r>
          </a:p>
          <a:p>
            <a:pPr marL="0" indent="0" algn="just">
              <a:spcBef>
                <a:spcPts val="600"/>
              </a:spcBef>
              <a:buSzTx/>
              <a:buNone/>
            </a:pPr>
            <a:r>
              <a:rPr lang="en-US" altLang="en-US" sz="1600" dirty="0"/>
              <a:t> </a:t>
            </a:r>
            <a:r>
              <a:rPr lang="en-US" altLang="en-US" sz="1600" dirty="0" smtClean="0"/>
              <a:t>  Repository Location.</a:t>
            </a:r>
            <a:endParaRPr lang="en-GB" altLang="en-US" sz="1600" dirty="0" smtClean="0"/>
          </a:p>
        </p:txBody>
      </p:sp>
      <p:graphicFrame>
        <p:nvGraphicFramePr>
          <p:cNvPr id="6" name="Object 4"/>
          <p:cNvGraphicFramePr>
            <a:graphicFrameLocks noChangeAspect="1"/>
          </p:cNvGraphicFramePr>
          <p:nvPr>
            <p:extLst>
              <p:ext uri="{D42A27DB-BD31-4B8C-83A1-F6EECF244321}">
                <p14:modId xmlns:p14="http://schemas.microsoft.com/office/powerpoint/2010/main" val="1271505161"/>
              </p:ext>
            </p:extLst>
          </p:nvPr>
        </p:nvGraphicFramePr>
        <p:xfrm>
          <a:off x="304800" y="2080219"/>
          <a:ext cx="3759200" cy="2722767"/>
        </p:xfrm>
        <a:graphic>
          <a:graphicData uri="http://schemas.openxmlformats.org/presentationml/2006/ole">
            <mc:AlternateContent xmlns:mc="http://schemas.openxmlformats.org/markup-compatibility/2006">
              <mc:Choice xmlns:v="urn:schemas-microsoft-com:vml" Requires="v">
                <p:oleObj spid="_x0000_s2058" name="Bitmap Image" r:id="rId3" imgW="3029373" imgH="2924583" progId="Paint.Picture">
                  <p:embed/>
                </p:oleObj>
              </mc:Choice>
              <mc:Fallback>
                <p:oleObj name="Bitmap Image" r:id="rId3" imgW="3029373" imgH="29245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80219"/>
                        <a:ext cx="3759200" cy="2722767"/>
                      </a:xfrm>
                      <a:prstGeom prst="rect">
                        <a:avLst/>
                      </a:prstGeom>
                      <a:noFill/>
                      <a:ln w="19050">
                        <a:solidFill>
                          <a:schemeClr val="tx1"/>
                        </a:solidFill>
                      </a:ln>
                      <a:effectLst/>
                    </p:spPr>
                  </p:pic>
                </p:oleObj>
              </mc:Fallback>
            </mc:AlternateContent>
          </a:graphicData>
        </a:graphic>
      </p:graphicFrame>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2057401"/>
            <a:ext cx="3810000" cy="27941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6"/>
          <p:cNvGraphicFramePr>
            <a:graphicFrameLocks noChangeAspect="1"/>
          </p:cNvGraphicFramePr>
          <p:nvPr>
            <p:extLst>
              <p:ext uri="{D42A27DB-BD31-4B8C-83A1-F6EECF244321}">
                <p14:modId xmlns:p14="http://schemas.microsoft.com/office/powerpoint/2010/main" val="3995525880"/>
              </p:ext>
            </p:extLst>
          </p:nvPr>
        </p:nvGraphicFramePr>
        <p:xfrm>
          <a:off x="8432800" y="2057400"/>
          <a:ext cx="3674533" cy="2514600"/>
        </p:xfrm>
        <a:graphic>
          <a:graphicData uri="http://schemas.openxmlformats.org/presentationml/2006/ole">
            <mc:AlternateContent xmlns:mc="http://schemas.openxmlformats.org/markup-compatibility/2006">
              <mc:Choice xmlns:v="urn:schemas-microsoft-com:vml" Requires="v">
                <p:oleObj spid="_x0000_s2059" name="Bitmap Image" r:id="rId6" imgW="3010320" imgH="2190476" progId="Paint.Picture">
                  <p:embed/>
                </p:oleObj>
              </mc:Choice>
              <mc:Fallback>
                <p:oleObj name="Bitmap Image" r:id="rId6" imgW="3010320" imgH="219047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2057400"/>
                        <a:ext cx="3674533" cy="2514600"/>
                      </a:xfrm>
                      <a:prstGeom prst="rect">
                        <a:avLst/>
                      </a:prstGeom>
                      <a:noFill/>
                      <a:ln w="19050">
                        <a:solidFill>
                          <a:schemeClr val="tx1"/>
                        </a:solidFill>
                        <a:miter lim="800000"/>
                        <a:headEnd/>
                        <a:tailEnd/>
                      </a:ln>
                      <a:effectLst/>
                    </p:spPr>
                  </p:pic>
                </p:oleObj>
              </mc:Fallback>
            </mc:AlternateContent>
          </a:graphicData>
        </a:graphic>
      </p:graphicFrame>
      <p:pic>
        <p:nvPicPr>
          <p:cNvPr id="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1201" y="4724400"/>
            <a:ext cx="3364743" cy="2057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812800" y="4930914"/>
            <a:ext cx="7213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Clr>
                <a:srgbClr val="741635"/>
              </a:buClr>
            </a:pPr>
            <a:r>
              <a:rPr lang="en-US" altLang="en-US" sz="1600" b="1" dirty="0">
                <a:solidFill>
                  <a:schemeClr val="bg2"/>
                </a:solidFill>
                <a:latin typeface="+mn-lt"/>
              </a:rPr>
              <a:t>Type repository URL, e.g. </a:t>
            </a:r>
          </a:p>
          <a:p>
            <a:pPr eaLnBrk="1" hangingPunct="1">
              <a:spcBef>
                <a:spcPct val="50000"/>
              </a:spcBef>
              <a:buClr>
                <a:srgbClr val="741635"/>
              </a:buClr>
            </a:pPr>
            <a:r>
              <a:rPr lang="en-GB" altLang="en-US" sz="1600" b="1" dirty="0">
                <a:solidFill>
                  <a:schemeClr val="bg2"/>
                </a:solidFill>
                <a:latin typeface="+mn-lt"/>
                <a:hlinkClick r:id="rId9"/>
              </a:rPr>
              <a:t>http://java-eim.googlecode.com/svn/trunk</a:t>
            </a:r>
            <a:r>
              <a:rPr lang="en-GB" altLang="en-US" sz="1600" b="1" dirty="0" smtClean="0">
                <a:solidFill>
                  <a:schemeClr val="bg2"/>
                </a:solidFill>
                <a:latin typeface="+mn-lt"/>
                <a:hlinkClick r:id="rId9"/>
              </a:rPr>
              <a:t>/</a:t>
            </a:r>
            <a:endParaRPr lang="en-GB" altLang="en-US" sz="1600" b="1" dirty="0" smtClean="0">
              <a:solidFill>
                <a:schemeClr val="bg2"/>
              </a:solidFill>
              <a:latin typeface="+mn-lt"/>
            </a:endParaRPr>
          </a:p>
        </p:txBody>
      </p:sp>
    </p:spTree>
    <p:extLst>
      <p:ext uri="{BB962C8B-B14F-4D97-AF65-F5344CB8AC3E}">
        <p14:creationId xmlns:p14="http://schemas.microsoft.com/office/powerpoint/2010/main" val="41742330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668001" cy="430887"/>
          </a:xfrm>
        </p:spPr>
        <p:txBody>
          <a:bodyPr/>
          <a:lstStyle/>
          <a:p>
            <a:r>
              <a:rPr lang="en-US" sz="2800" dirty="0" smtClean="0"/>
              <a:t>SubVersion Control System : Using Subclipse</a:t>
            </a:r>
            <a:endParaRPr lang="en-US" sz="2800" dirty="0"/>
          </a:p>
        </p:txBody>
      </p:sp>
      <p:sp>
        <p:nvSpPr>
          <p:cNvPr id="11" name="Rectangle 2"/>
          <p:cNvSpPr txBox="1">
            <a:spLocks noChangeArrowheads="1"/>
          </p:cNvSpPr>
          <p:nvPr/>
        </p:nvSpPr>
        <p:spPr bwMode="gray">
          <a:xfrm>
            <a:off x="508000" y="1321839"/>
            <a:ext cx="3251200"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r>
              <a:rPr lang="en-IN" altLang="en-US" sz="1800" dirty="0" smtClean="0">
                <a:solidFill>
                  <a:schemeClr val="tx1"/>
                </a:solidFill>
              </a:rPr>
              <a:t>Check-out the project</a:t>
            </a:r>
          </a:p>
        </p:txBody>
      </p:sp>
      <p:sp>
        <p:nvSpPr>
          <p:cNvPr id="12" name="Rectangle 3"/>
          <p:cNvSpPr>
            <a:spLocks noGrp="1" noChangeArrowheads="1"/>
          </p:cNvSpPr>
          <p:nvPr>
            <p:ph type="body" idx="4294967295"/>
          </p:nvPr>
        </p:nvSpPr>
        <p:spPr>
          <a:xfrm>
            <a:off x="812800" y="1600200"/>
            <a:ext cx="10566400" cy="1477328"/>
          </a:xfrm>
          <a:prstGeom prst="rect">
            <a:avLst/>
          </a:prstGeom>
        </p:spPr>
        <p:txBody>
          <a:bodyPr/>
          <a:lstStyle/>
          <a:p>
            <a:pPr marL="177800" lvl="1" indent="-177800">
              <a:lnSpc>
                <a:spcPct val="150000"/>
              </a:lnSpc>
              <a:buSzTx/>
              <a:buFont typeface="Arial" panose="020B0604020202020204" pitchFamily="34" charset="0"/>
              <a:buChar char="•"/>
            </a:pPr>
            <a:r>
              <a:rPr lang="en-GB" altLang="en-US" sz="1600" dirty="0" smtClean="0"/>
              <a:t>A </a:t>
            </a:r>
            <a:r>
              <a:rPr lang="en-GB" altLang="en-US" sz="1600" b="1" dirty="0" smtClean="0">
                <a:solidFill>
                  <a:schemeClr val="bg2"/>
                </a:solidFill>
              </a:rPr>
              <a:t>check-out</a:t>
            </a:r>
            <a:r>
              <a:rPr lang="en-GB" altLang="en-US" sz="1600" dirty="0" smtClean="0"/>
              <a:t> creates a local working copy from the repository</a:t>
            </a:r>
            <a:r>
              <a:rPr lang="en-US" altLang="en-US" sz="1600" dirty="0" smtClean="0"/>
              <a:t>.</a:t>
            </a:r>
          </a:p>
          <a:p>
            <a:pPr marL="627063" lvl="1" indent="-271463">
              <a:lnSpc>
                <a:spcPct val="150000"/>
              </a:lnSpc>
              <a:buClr>
                <a:schemeClr val="tx1"/>
              </a:buClr>
              <a:buSzTx/>
              <a:buFont typeface="+mj-lt"/>
              <a:buAutoNum type="arabicPeriod"/>
              <a:tabLst>
                <a:tab pos="627063" algn="l"/>
              </a:tabLst>
            </a:pPr>
            <a:r>
              <a:rPr lang="en-US" altLang="en-US" sz="1600" dirty="0" smtClean="0"/>
              <a:t>Right-click on a module for check-out, choose “Checkout…” option</a:t>
            </a:r>
          </a:p>
          <a:p>
            <a:pPr marL="627063" lvl="1" indent="-271463" algn="just">
              <a:lnSpc>
                <a:spcPct val="150000"/>
              </a:lnSpc>
              <a:buClr>
                <a:schemeClr val="tx1"/>
              </a:buClr>
              <a:buSzTx/>
              <a:buFont typeface="+mj-lt"/>
              <a:buAutoNum type="arabicPeriod"/>
              <a:tabLst>
                <a:tab pos="627063" algn="l"/>
              </a:tabLst>
            </a:pPr>
            <a:r>
              <a:rPr lang="en-US" altLang="en-US" sz="1600" dirty="0" smtClean="0"/>
              <a:t>Choose to check-out using e.g. New Project Wizard</a:t>
            </a:r>
          </a:p>
          <a:p>
            <a:pPr marL="627063" lvl="1" indent="-271463" algn="just">
              <a:lnSpc>
                <a:spcPct val="150000"/>
              </a:lnSpc>
              <a:buClr>
                <a:schemeClr val="tx1"/>
              </a:buClr>
              <a:buSzTx/>
              <a:buFont typeface="+mj-lt"/>
              <a:buAutoNum type="arabicPeriod"/>
              <a:tabLst>
                <a:tab pos="627063" algn="l"/>
              </a:tabLst>
            </a:pPr>
            <a:r>
              <a:rPr lang="en-US" altLang="en-US" sz="1600" dirty="0" smtClean="0"/>
              <a:t>Check-out e.g. as General </a:t>
            </a:r>
            <a:r>
              <a:rPr lang="en-US" altLang="en-US" sz="1600" dirty="0" smtClean="0">
                <a:sym typeface="Wingdings" pitchFamily="2" charset="2"/>
              </a:rPr>
              <a:t> </a:t>
            </a:r>
            <a:r>
              <a:rPr lang="en-US" altLang="en-US" sz="1600" dirty="0" smtClean="0"/>
              <a:t>Project</a:t>
            </a:r>
            <a:endParaRPr lang="en-GB" altLang="en-US" sz="1600" dirty="0" smtClean="0"/>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300414"/>
            <a:ext cx="3860800"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533" y="3276600"/>
            <a:ext cx="343746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200" y="3276601"/>
            <a:ext cx="37592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8621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10668001" cy="430887"/>
          </a:xfrm>
        </p:spPr>
        <p:txBody>
          <a:bodyPr/>
          <a:lstStyle/>
          <a:p>
            <a:r>
              <a:rPr lang="en-US" sz="2800" dirty="0" smtClean="0"/>
              <a:t>SubVersion Control System : Using Subclipse</a:t>
            </a:r>
            <a:endParaRPr lang="en-US" sz="2800" dirty="0"/>
          </a:p>
        </p:txBody>
      </p:sp>
      <p:sp>
        <p:nvSpPr>
          <p:cNvPr id="11" name="Rectangle 2"/>
          <p:cNvSpPr txBox="1">
            <a:spLocks noChangeArrowheads="1"/>
          </p:cNvSpPr>
          <p:nvPr/>
        </p:nvSpPr>
        <p:spPr bwMode="gray">
          <a:xfrm>
            <a:off x="508000" y="1321839"/>
            <a:ext cx="4064000"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r>
              <a:rPr lang="en-US" altLang="en-US" sz="1800" dirty="0">
                <a:solidFill>
                  <a:schemeClr val="tx1"/>
                </a:solidFill>
              </a:rPr>
              <a:t>Make changes and commit</a:t>
            </a:r>
            <a:endParaRPr lang="en-IN" altLang="en-US" sz="1800" dirty="0" smtClean="0">
              <a:solidFill>
                <a:schemeClr val="tx1"/>
              </a:solidFill>
            </a:endParaRPr>
          </a:p>
        </p:txBody>
      </p:sp>
      <p:sp>
        <p:nvSpPr>
          <p:cNvPr id="12" name="Rectangle 3"/>
          <p:cNvSpPr>
            <a:spLocks noGrp="1" noChangeArrowheads="1"/>
          </p:cNvSpPr>
          <p:nvPr>
            <p:ph type="body" idx="4294967295"/>
          </p:nvPr>
        </p:nvSpPr>
        <p:spPr>
          <a:xfrm>
            <a:off x="812800" y="1649612"/>
            <a:ext cx="10972800" cy="2769989"/>
          </a:xfrm>
          <a:prstGeom prst="rect">
            <a:avLst/>
          </a:prstGeom>
        </p:spPr>
        <p:txBody>
          <a:bodyPr/>
          <a:lstStyle/>
          <a:p>
            <a:pPr marL="177800" lvl="1" indent="-177800">
              <a:lnSpc>
                <a:spcPct val="150000"/>
              </a:lnSpc>
              <a:buSzTx/>
              <a:buFont typeface="Arial" panose="020B0604020202020204" pitchFamily="34" charset="0"/>
              <a:buChar char="•"/>
            </a:pPr>
            <a:r>
              <a:rPr lang="en-IN" altLang="en-US" sz="1600" dirty="0"/>
              <a:t>A </a:t>
            </a:r>
            <a:r>
              <a:rPr lang="en-IN" altLang="en-US" sz="1600" b="1" dirty="0">
                <a:solidFill>
                  <a:schemeClr val="bg2"/>
                </a:solidFill>
              </a:rPr>
              <a:t>commit (check-in)</a:t>
            </a:r>
            <a:r>
              <a:rPr lang="en-IN" altLang="en-US" sz="1600" dirty="0"/>
              <a:t> occurs when a copy of the changes made to the working copy is written or merged into the </a:t>
            </a:r>
            <a:r>
              <a:rPr lang="en-IN" altLang="en-US" sz="1600" dirty="0" smtClean="0"/>
              <a:t>repository</a:t>
            </a:r>
            <a:r>
              <a:rPr lang="en-US" altLang="en-US" sz="1600" dirty="0" smtClean="0"/>
              <a:t>.</a:t>
            </a:r>
          </a:p>
          <a:p>
            <a:pPr marL="177800" lvl="1" indent="-177800">
              <a:lnSpc>
                <a:spcPct val="150000"/>
              </a:lnSpc>
              <a:buSzTx/>
              <a:buFont typeface="Arial" panose="020B0604020202020204" pitchFamily="34" charset="0"/>
              <a:buChar char="•"/>
            </a:pPr>
            <a:endParaRPr lang="en-US" altLang="en-US" sz="800" dirty="0" smtClean="0"/>
          </a:p>
          <a:p>
            <a:pPr marL="609600" indent="-254000" algn="just">
              <a:lnSpc>
                <a:spcPct val="150000"/>
              </a:lnSpc>
              <a:buClr>
                <a:schemeClr val="tx1"/>
              </a:buClr>
              <a:buSzTx/>
              <a:buFontTx/>
              <a:buAutoNum type="arabicPeriod"/>
            </a:pPr>
            <a:r>
              <a:rPr lang="en-US" altLang="en-US" sz="1600" dirty="0"/>
              <a:t>Switch to another perspective, for example, “Java”</a:t>
            </a:r>
          </a:p>
          <a:p>
            <a:pPr marL="609600" indent="-254000" algn="just">
              <a:lnSpc>
                <a:spcPct val="150000"/>
              </a:lnSpc>
              <a:buClr>
                <a:schemeClr val="tx1"/>
              </a:buClr>
              <a:buSzTx/>
              <a:buFontTx/>
              <a:buAutoNum type="arabicPeriod"/>
            </a:pPr>
            <a:r>
              <a:rPr lang="en-US" altLang="en-US" sz="1600" dirty="0"/>
              <a:t>View and modify files in your working </a:t>
            </a:r>
            <a:r>
              <a:rPr lang="en-US" altLang="en-US" sz="1600" dirty="0" smtClean="0"/>
              <a:t>copy.</a:t>
            </a:r>
            <a:endParaRPr lang="en-US" altLang="en-US" sz="1600" dirty="0"/>
          </a:p>
          <a:p>
            <a:pPr marL="609600" indent="-254000" algn="just">
              <a:lnSpc>
                <a:spcPct val="150000"/>
              </a:lnSpc>
              <a:buClr>
                <a:schemeClr val="tx1"/>
              </a:buClr>
              <a:buSzTx/>
              <a:buFontTx/>
              <a:buAutoNum type="arabicPeriod"/>
            </a:pPr>
            <a:r>
              <a:rPr lang="en-US" altLang="en-US" sz="1600" dirty="0"/>
              <a:t>When finished and ready to commit </a:t>
            </a:r>
            <a:r>
              <a:rPr lang="en-US" altLang="en-US" sz="1600" b="1" dirty="0"/>
              <a:t>certainly(!!!)</a:t>
            </a:r>
            <a:r>
              <a:rPr lang="en-US" altLang="en-US" sz="1600" dirty="0"/>
              <a:t> synchronize with repository, to avoid conflicting changes (probably somebody already modified the same files)!!! </a:t>
            </a:r>
            <a:r>
              <a:rPr lang="en-US" altLang="en-US" sz="1600" b="1" dirty="0">
                <a:solidFill>
                  <a:schemeClr val="bg2"/>
                </a:solidFill>
              </a:rPr>
              <a:t>Right click </a:t>
            </a:r>
            <a:r>
              <a:rPr lang="en-US" altLang="en-US" sz="1600" b="1" dirty="0">
                <a:solidFill>
                  <a:schemeClr val="bg2"/>
                </a:solidFill>
                <a:sym typeface="Wingdings" pitchFamily="2" charset="2"/>
              </a:rPr>
              <a:t> Team…  Synchronize with </a:t>
            </a:r>
            <a:r>
              <a:rPr lang="en-US" altLang="en-US" sz="1600" b="1" dirty="0" smtClean="0">
                <a:solidFill>
                  <a:schemeClr val="bg2"/>
                </a:solidFill>
                <a:sym typeface="Wingdings" pitchFamily="2" charset="2"/>
              </a:rPr>
              <a:t>Repository</a:t>
            </a:r>
          </a:p>
          <a:p>
            <a:pPr marL="609600" indent="-254000" algn="just">
              <a:lnSpc>
                <a:spcPct val="150000"/>
              </a:lnSpc>
              <a:buClr>
                <a:schemeClr val="tx1"/>
              </a:buClr>
              <a:buSzTx/>
              <a:buFontTx/>
              <a:buAutoNum type="arabicPeriod"/>
            </a:pPr>
            <a:r>
              <a:rPr lang="en-IN" altLang="en-US" sz="1600" b="1" dirty="0"/>
              <a:t>To compare local and remote files double click on file.</a:t>
            </a:r>
            <a:endParaRPr lang="en-GB" altLang="en-US" sz="16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4801740"/>
            <a:ext cx="10160000" cy="1763485"/>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917602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0984"/>
            <a:ext cx="5791199" cy="430887"/>
          </a:xfrm>
        </p:spPr>
        <p:txBody>
          <a:bodyPr/>
          <a:lstStyle/>
          <a:p>
            <a:r>
              <a:rPr lang="en-US" sz="2800" dirty="0" smtClean="0"/>
              <a:t>Important References…</a:t>
            </a:r>
            <a:endParaRPr lang="en-US" sz="2800" dirty="0"/>
          </a:p>
        </p:txBody>
      </p:sp>
      <p:sp>
        <p:nvSpPr>
          <p:cNvPr id="3" name="Rectangle 2"/>
          <p:cNvSpPr/>
          <p:nvPr/>
        </p:nvSpPr>
        <p:spPr>
          <a:xfrm>
            <a:off x="812800" y="1259682"/>
            <a:ext cx="10972800" cy="3139321"/>
          </a:xfrm>
          <a:prstGeom prst="rect">
            <a:avLst/>
          </a:prstGeom>
        </p:spPr>
        <p:txBody>
          <a:bodyPr wrap="square">
            <a:spAutoFit/>
          </a:bodyPr>
          <a:lstStyle/>
          <a:p>
            <a:pPr marL="177800" indent="-177800">
              <a:buClr>
                <a:schemeClr val="bg2"/>
              </a:buClr>
              <a:buFont typeface="Arial" panose="020B0604020202020204" pitchFamily="34" charset="0"/>
              <a:buChar char="•"/>
            </a:pPr>
            <a:r>
              <a:rPr lang="en-IN" dirty="0">
                <a:hlinkClick r:id="rId2"/>
              </a:rPr>
              <a:t>http://subclipse.tigris.org</a:t>
            </a:r>
            <a:r>
              <a:rPr lang="en-IN" dirty="0" smtClean="0">
                <a:hlinkClick r:id="rId2"/>
              </a:rPr>
              <a:t>/</a:t>
            </a:r>
            <a:endParaRPr lang="en-IN" dirty="0"/>
          </a:p>
          <a:p>
            <a:pPr marL="177800" indent="-177800">
              <a:buClr>
                <a:schemeClr val="bg2"/>
              </a:buClr>
              <a:buFont typeface="Arial" panose="020B0604020202020204" pitchFamily="34" charset="0"/>
              <a:buChar char="•"/>
            </a:pPr>
            <a:endParaRPr lang="en-IN" dirty="0"/>
          </a:p>
          <a:p>
            <a:pPr marL="177800" indent="-177800">
              <a:buClr>
                <a:schemeClr val="bg2"/>
              </a:buClr>
              <a:buFont typeface="Arial" panose="020B0604020202020204" pitchFamily="34" charset="0"/>
              <a:buChar char="•"/>
            </a:pPr>
            <a:r>
              <a:rPr lang="en-IN" dirty="0">
                <a:hlinkClick r:id="rId3"/>
              </a:rPr>
              <a:t>http://</a:t>
            </a:r>
            <a:r>
              <a:rPr lang="en-IN" dirty="0" smtClean="0">
                <a:hlinkClick r:id="rId3"/>
              </a:rPr>
              <a:t>svnbook.red-bean.com/en/1.7/index.html</a:t>
            </a:r>
            <a:endParaRPr lang="en-IN" dirty="0"/>
          </a:p>
          <a:p>
            <a:pPr marL="177800" indent="-177800">
              <a:buClr>
                <a:schemeClr val="bg2"/>
              </a:buClr>
              <a:buFont typeface="Arial" panose="020B0604020202020204" pitchFamily="34" charset="0"/>
              <a:buChar char="•"/>
            </a:pPr>
            <a:endParaRPr lang="en-IN" dirty="0"/>
          </a:p>
          <a:p>
            <a:pPr marL="177800" indent="-177800">
              <a:buClr>
                <a:schemeClr val="bg2"/>
              </a:buClr>
              <a:buFont typeface="Arial" panose="020B0604020202020204" pitchFamily="34" charset="0"/>
              <a:buChar char="•"/>
            </a:pPr>
            <a:r>
              <a:rPr lang="en-IN" dirty="0">
                <a:hlinkClick r:id="rId4"/>
              </a:rPr>
              <a:t>https://</a:t>
            </a:r>
            <a:r>
              <a:rPr lang="en-IN" dirty="0" smtClean="0">
                <a:hlinkClick r:id="rId4"/>
              </a:rPr>
              <a:t>svn.apache.org/repos/asf/subversion/trunk/notes/subversion-design.html</a:t>
            </a:r>
            <a:endParaRPr lang="en-IN" dirty="0"/>
          </a:p>
          <a:p>
            <a:pPr marL="177800" indent="-177800">
              <a:buClr>
                <a:schemeClr val="bg2"/>
              </a:buClr>
              <a:buFont typeface="Arial" panose="020B0604020202020204" pitchFamily="34" charset="0"/>
              <a:buChar char="•"/>
            </a:pPr>
            <a:endParaRPr lang="en-IN" dirty="0"/>
          </a:p>
          <a:p>
            <a:pPr marL="177800" indent="-177800">
              <a:buClr>
                <a:schemeClr val="bg2"/>
              </a:buClr>
              <a:buFont typeface="Arial" panose="020B0604020202020204" pitchFamily="34" charset="0"/>
              <a:buChar char="•"/>
            </a:pPr>
            <a:r>
              <a:rPr lang="en-IN" dirty="0">
                <a:hlinkClick r:id="rId5"/>
              </a:rPr>
              <a:t>https://</a:t>
            </a:r>
            <a:r>
              <a:rPr lang="en-IN" dirty="0" smtClean="0">
                <a:hlinkClick r:id="rId5"/>
              </a:rPr>
              <a:t>docs.oracle.com/middleware/1213/core/MAVEN/config_svn.htm#MAVEN8820</a:t>
            </a:r>
            <a:endParaRPr lang="en-IN" dirty="0"/>
          </a:p>
          <a:p>
            <a:pPr marL="177800" indent="-177800">
              <a:buClr>
                <a:schemeClr val="bg2"/>
              </a:buClr>
              <a:buFont typeface="Arial" panose="020B0604020202020204" pitchFamily="34" charset="0"/>
              <a:buChar char="•"/>
            </a:pPr>
            <a:endParaRPr lang="en-IN" dirty="0"/>
          </a:p>
          <a:p>
            <a:pPr marL="177800" indent="-177800">
              <a:buClr>
                <a:schemeClr val="bg2"/>
              </a:buClr>
              <a:buFont typeface="Arial" panose="020B0604020202020204" pitchFamily="34" charset="0"/>
              <a:buChar char="•"/>
            </a:pPr>
            <a:r>
              <a:rPr lang="en-IN" dirty="0">
                <a:hlinkClick r:id="rId6"/>
              </a:rPr>
              <a:t>http://subversion.tigris.org</a:t>
            </a:r>
            <a:r>
              <a:rPr lang="en-IN" dirty="0" smtClean="0">
                <a:hlinkClick r:id="rId6"/>
              </a:rPr>
              <a:t>/</a:t>
            </a:r>
            <a:endParaRPr lang="en-IN" dirty="0"/>
          </a:p>
          <a:p>
            <a:pPr marL="177800" indent="-177800">
              <a:buClr>
                <a:schemeClr val="bg2"/>
              </a:buClr>
              <a:buFont typeface="Arial" panose="020B0604020202020204" pitchFamily="34" charset="0"/>
              <a:buChar char="•"/>
            </a:pPr>
            <a:endParaRPr lang="en-IN" dirty="0"/>
          </a:p>
          <a:p>
            <a:pPr marL="177800" indent="-177800">
              <a:buClr>
                <a:schemeClr val="bg2"/>
              </a:buClr>
              <a:buFont typeface="Arial" panose="020B0604020202020204" pitchFamily="34" charset="0"/>
              <a:buChar char="•"/>
            </a:pPr>
            <a:r>
              <a:rPr lang="en-IN" dirty="0">
                <a:hlinkClick r:id="rId7"/>
              </a:rPr>
              <a:t>http://</a:t>
            </a:r>
            <a:r>
              <a:rPr lang="en-IN" dirty="0" smtClean="0">
                <a:hlinkClick r:id="rId7"/>
              </a:rPr>
              <a:t>subclipse.tigris.org/wiki/RepositoryProviders</a:t>
            </a:r>
            <a:endParaRPr lang="en-IN" dirty="0"/>
          </a:p>
        </p:txBody>
      </p:sp>
    </p:spTree>
    <p:extLst>
      <p:ext uri="{BB962C8B-B14F-4D97-AF65-F5344CB8AC3E}">
        <p14:creationId xmlns:p14="http://schemas.microsoft.com/office/powerpoint/2010/main" val="29227662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11201" y="2362200"/>
            <a:ext cx="11392276" cy="2031325"/>
          </a:xfrm>
        </p:spPr>
        <p:txBody>
          <a:bodyPr/>
          <a:lstStyle/>
          <a:p>
            <a:pPr lvl="1"/>
            <a:endParaRPr lang="en-GB" sz="2400" dirty="0" smtClean="0">
              <a:solidFill>
                <a:schemeClr val="tx1">
                  <a:lumMod val="75000"/>
                  <a:lumOff val="25000"/>
                </a:schemeClr>
              </a:solidFill>
            </a:endParaRPr>
          </a:p>
          <a:p>
            <a:pPr lvl="1"/>
            <a:r>
              <a:rPr lang="en-GB" sz="2400" dirty="0" smtClean="0">
                <a:solidFill>
                  <a:schemeClr val="tx1">
                    <a:lumMod val="75000"/>
                    <a:lumOff val="25000"/>
                  </a:schemeClr>
                </a:solidFill>
              </a:rPr>
              <a:t>Elements of </a:t>
            </a:r>
            <a:r>
              <a:rPr lang="en-GB" sz="2400" dirty="0" err="1" smtClean="0">
                <a:solidFill>
                  <a:schemeClr val="tx1">
                    <a:lumMod val="75000"/>
                    <a:lumOff val="25000"/>
                  </a:schemeClr>
                </a:solidFill>
              </a:rPr>
              <a:t>DevOps</a:t>
            </a:r>
            <a:r>
              <a:rPr lang="en-GB" sz="2400" dirty="0" smtClean="0">
                <a:solidFill>
                  <a:schemeClr val="tx1">
                    <a:lumMod val="75000"/>
                    <a:lumOff val="25000"/>
                  </a:schemeClr>
                </a:solidFill>
              </a:rPr>
              <a:t> (Afternoon Session –Self learning)</a:t>
            </a:r>
          </a:p>
          <a:p>
            <a:pPr lvl="1"/>
            <a:endParaRPr lang="en-GB" sz="2400" dirty="0" smtClean="0">
              <a:solidFill>
                <a:schemeClr val="tx1">
                  <a:lumMod val="75000"/>
                  <a:lumOff val="25000"/>
                </a:schemeClr>
              </a:solidFill>
            </a:endParaRPr>
          </a:p>
          <a:p>
            <a:pPr lvl="4"/>
            <a:r>
              <a:rPr lang="en-GB" sz="2000" dirty="0" smtClean="0">
                <a:solidFill>
                  <a:schemeClr val="tx1">
                    <a:lumMod val="75000"/>
                    <a:lumOff val="25000"/>
                  </a:schemeClr>
                </a:solidFill>
              </a:rPr>
              <a:t>Please go through </a:t>
            </a:r>
            <a:r>
              <a:rPr lang="en-US" sz="2000" b="1" dirty="0" smtClean="0"/>
              <a:t>eLearning Module</a:t>
            </a:r>
            <a:r>
              <a:rPr lang="en-US" sz="2000" dirty="0" smtClean="0"/>
              <a:t> </a:t>
            </a:r>
            <a:r>
              <a:rPr lang="en-US" sz="2000" dirty="0"/>
              <a:t>in ilearn of 3 hrs duration</a:t>
            </a:r>
            <a:r>
              <a:rPr lang="en-US" sz="2000" dirty="0" smtClean="0"/>
              <a:t>)</a:t>
            </a:r>
          </a:p>
          <a:p>
            <a:pPr lvl="4"/>
            <a:r>
              <a:rPr lang="en-GB" sz="2000" dirty="0">
                <a:solidFill>
                  <a:schemeClr val="tx1">
                    <a:lumMod val="75000"/>
                    <a:lumOff val="25000"/>
                  </a:schemeClr>
                </a:solidFill>
                <a:hlinkClick r:id="rId2"/>
              </a:rPr>
              <a:t>https://</a:t>
            </a:r>
            <a:r>
              <a:rPr lang="en-GB" sz="2000" dirty="0" smtClean="0">
                <a:solidFill>
                  <a:schemeClr val="tx1">
                    <a:lumMod val="75000"/>
                    <a:lumOff val="25000"/>
                  </a:schemeClr>
                </a:solidFill>
                <a:hlinkClick r:id="rId2"/>
              </a:rPr>
              <a:t>sumtotal.techmahindra.com/sumtotal/app/management/LMS_LearnerHome.aspx</a:t>
            </a:r>
            <a:endParaRPr lang="en-GB" sz="2000" dirty="0">
              <a:solidFill>
                <a:schemeClr val="tx1">
                  <a:lumMod val="75000"/>
                  <a:lumOff val="25000"/>
                </a:schemeClr>
              </a:solidFill>
            </a:endParaRPr>
          </a:p>
          <a:p>
            <a:pPr lvl="4"/>
            <a:r>
              <a:rPr lang="en-GB" sz="2000" dirty="0" smtClean="0">
                <a:solidFill>
                  <a:schemeClr val="tx1">
                    <a:lumMod val="75000"/>
                    <a:lumOff val="25000"/>
                  </a:schemeClr>
                </a:solidFill>
              </a:rPr>
              <a:t>Search </a:t>
            </a:r>
            <a:r>
              <a:rPr lang="en-GB" sz="2000" dirty="0">
                <a:solidFill>
                  <a:schemeClr val="tx1">
                    <a:lumMod val="75000"/>
                    <a:lumOff val="25000"/>
                  </a:schemeClr>
                </a:solidFill>
              </a:rPr>
              <a:t>for SS0743</a:t>
            </a:r>
            <a:endParaRPr lang="en-GB" sz="2000" dirty="0" smtClean="0">
              <a:solidFill>
                <a:schemeClr val="tx1">
                  <a:lumMod val="75000"/>
                  <a:lumOff val="25000"/>
                </a:schemeClr>
              </a:solidFill>
            </a:endParaRPr>
          </a:p>
        </p:txBody>
      </p:sp>
    </p:spTree>
    <p:extLst>
      <p:ext uri="{BB962C8B-B14F-4D97-AF65-F5344CB8AC3E}">
        <p14:creationId xmlns:p14="http://schemas.microsoft.com/office/powerpoint/2010/main" val="2390019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2451" y="1066800"/>
            <a:ext cx="8973312" cy="5181600"/>
          </a:xfrm>
        </p:spPr>
        <p:txBody>
          <a:bodyPr>
            <a:normAutofit/>
          </a:bodyPr>
          <a:lstStyle/>
          <a:p>
            <a:r>
              <a:rPr lang="en-US" dirty="0" smtClean="0"/>
              <a:t>Thank you</a:t>
            </a:r>
            <a:br>
              <a:rPr lang="en-US" dirty="0" smtClean="0"/>
            </a:br>
            <a:r>
              <a:rPr lang="en-US" sz="2400" dirty="0" smtClean="0">
                <a:hlinkClick r:id="rId2"/>
              </a:rPr>
              <a:t>Prakash.LNS@TechMahindra.com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Tree>
    <p:extLst>
      <p:ext uri="{BB962C8B-B14F-4D97-AF65-F5344CB8AC3E}">
        <p14:creationId xmlns:p14="http://schemas.microsoft.com/office/powerpoint/2010/main" val="110202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11201" y="2362200"/>
            <a:ext cx="11392276" cy="738664"/>
          </a:xfrm>
        </p:spPr>
        <p:txBody>
          <a:bodyPr/>
          <a:lstStyle/>
          <a:p>
            <a:pPr lvl="1"/>
            <a:endParaRPr lang="en-GB" sz="2400" dirty="0" smtClean="0">
              <a:solidFill>
                <a:schemeClr val="tx1">
                  <a:lumMod val="75000"/>
                  <a:lumOff val="25000"/>
                </a:schemeClr>
              </a:solidFill>
            </a:endParaRPr>
          </a:p>
          <a:p>
            <a:pPr lvl="1"/>
            <a:r>
              <a:rPr lang="en-GB" sz="2400" dirty="0" smtClean="0">
                <a:solidFill>
                  <a:schemeClr val="tx1">
                    <a:lumMod val="75000"/>
                    <a:lumOff val="25000"/>
                  </a:schemeClr>
                </a:solidFill>
              </a:rPr>
              <a:t>Introduction to SVN</a:t>
            </a:r>
          </a:p>
        </p:txBody>
      </p:sp>
    </p:spTree>
    <p:extLst>
      <p:ext uri="{BB962C8B-B14F-4D97-AF65-F5344CB8AC3E}">
        <p14:creationId xmlns:p14="http://schemas.microsoft.com/office/powerpoint/2010/main" val="4046479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304800" y="1171072"/>
            <a:ext cx="11801643" cy="5534528"/>
            <a:chOff x="228600" y="577512"/>
            <a:chExt cx="8851232" cy="5534528"/>
          </a:xfrm>
        </p:grpSpPr>
        <p:sp>
          <p:nvSpPr>
            <p:cNvPr id="16" name="Text Placeholder 41"/>
            <p:cNvSpPr txBox="1">
              <a:spLocks/>
            </p:cNvSpPr>
            <p:nvPr/>
          </p:nvSpPr>
          <p:spPr>
            <a:xfrm>
              <a:off x="482900" y="898352"/>
              <a:ext cx="3840444" cy="257476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marL="165100" indent="-165100" algn="just">
                <a:buFontTx/>
                <a:buChar char="•"/>
              </a:pPr>
              <a:r>
                <a:rPr lang="en-US" sz="1200" b="1" dirty="0" smtClean="0"/>
                <a:t>Configuration Management</a:t>
              </a:r>
            </a:p>
            <a:p>
              <a:pPr marL="460375" lvl="2" indent="-231775">
                <a:buClr>
                  <a:schemeClr val="accent4"/>
                </a:buClr>
                <a:buFont typeface="Wingdings" pitchFamily="2" charset="2"/>
                <a:buChar char="Ø"/>
                <a:defRPr/>
              </a:pPr>
              <a:r>
                <a:rPr lang="en-US" sz="1100" dirty="0"/>
                <a:t>Subversion, CVS</a:t>
              </a:r>
            </a:p>
            <a:p>
              <a:pPr marL="165100" indent="-165100" algn="just">
                <a:buFontTx/>
                <a:buChar char="•"/>
              </a:pPr>
              <a:r>
                <a:rPr lang="en-US" sz="1200" b="1" dirty="0"/>
                <a:t>Build Management</a:t>
              </a:r>
            </a:p>
            <a:p>
              <a:pPr marL="460375" lvl="2" indent="-231775">
                <a:buClr>
                  <a:schemeClr val="accent4"/>
                </a:buClr>
                <a:buFont typeface="Wingdings" pitchFamily="2" charset="2"/>
                <a:buChar char="Ø"/>
                <a:defRPr/>
              </a:pPr>
              <a:r>
                <a:rPr lang="en-US" sz="1100" dirty="0"/>
                <a:t>Maven for Large projects</a:t>
              </a:r>
            </a:p>
            <a:p>
              <a:pPr marL="460375" lvl="2" indent="-231775">
                <a:buClr>
                  <a:schemeClr val="accent4"/>
                </a:buClr>
                <a:buFont typeface="Wingdings" pitchFamily="2" charset="2"/>
                <a:buChar char="Ø"/>
                <a:defRPr/>
              </a:pPr>
              <a:r>
                <a:rPr lang="en-US" sz="1100" dirty="0"/>
                <a:t>Ant for Smaller projects</a:t>
              </a:r>
            </a:p>
            <a:p>
              <a:pPr marL="165100" indent="-165100" algn="just">
                <a:buClr>
                  <a:schemeClr val="accent4"/>
                </a:buClr>
                <a:buFontTx/>
                <a:buChar char="•"/>
                <a:defRPr/>
              </a:pPr>
              <a:r>
                <a:rPr lang="en-US" sz="1200" b="1" dirty="0"/>
                <a:t>Code Quality</a:t>
              </a:r>
            </a:p>
            <a:p>
              <a:pPr marL="460375" lvl="2" indent="-231775" algn="just">
                <a:buClr>
                  <a:schemeClr val="accent4"/>
                </a:buClr>
                <a:buFont typeface="Wingdings" pitchFamily="2" charset="2"/>
                <a:buChar char="Ø"/>
                <a:defRPr/>
              </a:pPr>
              <a:r>
                <a:rPr lang="en-US" sz="1100" dirty="0"/>
                <a:t>PMD, CheckStyle, FindBugs using Developer IDE</a:t>
              </a:r>
            </a:p>
            <a:p>
              <a:pPr marL="460375" lvl="2" indent="-231775">
                <a:buClr>
                  <a:schemeClr val="accent4"/>
                </a:buClr>
                <a:buFont typeface="Wingdings" pitchFamily="2" charset="2"/>
                <a:buChar char="Ø"/>
                <a:defRPr/>
              </a:pPr>
              <a:r>
                <a:rPr lang="en-US" sz="1100" dirty="0"/>
                <a:t>Sonar using Developer </a:t>
              </a:r>
              <a:r>
                <a:rPr lang="en-US" sz="1100" dirty="0" smtClean="0"/>
                <a:t>IDE </a:t>
              </a:r>
              <a:r>
                <a:rPr lang="en-US" sz="1100" dirty="0"/>
                <a:t>and a centralized Sonar </a:t>
              </a:r>
              <a:r>
                <a:rPr lang="en-US" sz="1100" dirty="0" smtClean="0"/>
                <a:t>Server</a:t>
              </a:r>
            </a:p>
            <a:p>
              <a:pPr marL="460375" lvl="2" indent="-231775">
                <a:buClr>
                  <a:schemeClr val="accent4"/>
                </a:buClr>
                <a:buFont typeface="Wingdings" pitchFamily="2" charset="2"/>
                <a:buChar char="Ø"/>
                <a:defRPr/>
              </a:pPr>
              <a:r>
                <a:rPr lang="en-US" sz="1100" dirty="0" smtClean="0"/>
                <a:t>LapsePlus – Used for Security Code Review</a:t>
              </a:r>
            </a:p>
            <a:p>
              <a:pPr marL="165100" lvl="1" indent="-165100" algn="just">
                <a:buClr>
                  <a:schemeClr val="accent4"/>
                </a:buClr>
                <a:buFontTx/>
                <a:buChar char="•"/>
                <a:defRPr/>
              </a:pPr>
              <a:r>
                <a:rPr lang="en-US" sz="1200" b="1" dirty="0"/>
                <a:t>Unit Testing</a:t>
              </a:r>
            </a:p>
            <a:p>
              <a:pPr marL="460375" lvl="2" indent="-231775">
                <a:buClr>
                  <a:schemeClr val="accent4"/>
                </a:buClr>
                <a:buFont typeface="Wingdings" pitchFamily="2" charset="2"/>
                <a:buChar char="Ø"/>
                <a:defRPr/>
              </a:pPr>
              <a:r>
                <a:rPr lang="en-US" sz="1100" dirty="0"/>
                <a:t>Unit Testing</a:t>
              </a:r>
            </a:p>
            <a:p>
              <a:pPr marL="460375" lvl="2" indent="-231775">
                <a:buClr>
                  <a:schemeClr val="accent4"/>
                </a:buClr>
                <a:buFont typeface="Wingdings" pitchFamily="2" charset="2"/>
                <a:buChar char="Ø"/>
                <a:defRPr/>
              </a:pPr>
              <a:r>
                <a:rPr lang="en-US" sz="1100" dirty="0"/>
                <a:t>EclEmma  (Code Coverage)</a:t>
              </a:r>
            </a:p>
            <a:p>
              <a:pPr marL="460375" lvl="2" indent="-231775">
                <a:buClr>
                  <a:schemeClr val="accent4"/>
                </a:buClr>
                <a:buFont typeface="Wingdings" pitchFamily="2" charset="2"/>
                <a:buChar char="Ø"/>
                <a:defRPr/>
              </a:pPr>
              <a:r>
                <a:rPr lang="en-US" sz="1100" dirty="0"/>
                <a:t>eCobertura (Code Coverage</a:t>
              </a:r>
              <a:r>
                <a:rPr lang="en-US" sz="1100" dirty="0" smtClean="0"/>
                <a:t>)</a:t>
              </a:r>
              <a:endParaRPr lang="en-US" sz="1100" dirty="0"/>
            </a:p>
          </p:txBody>
        </p:sp>
        <p:sp>
          <p:nvSpPr>
            <p:cNvPr id="17" name="Text Placeholder 43"/>
            <p:cNvSpPr txBox="1">
              <a:spLocks/>
            </p:cNvSpPr>
            <p:nvPr/>
          </p:nvSpPr>
          <p:spPr>
            <a:xfrm>
              <a:off x="228601" y="650646"/>
              <a:ext cx="3886200" cy="231666"/>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lvl="0"/>
              <a:r>
                <a:rPr lang="en-US" sz="1400" b="1" dirty="0" smtClean="0">
                  <a:solidFill>
                    <a:srgbClr val="0070C0"/>
                  </a:solidFill>
                </a:rPr>
                <a:t>Developer Workbench</a:t>
              </a:r>
              <a:endParaRPr lang="en-US" sz="1400" b="1" dirty="0">
                <a:solidFill>
                  <a:srgbClr val="0070C0"/>
                </a:solidFill>
              </a:endParaRPr>
            </a:p>
          </p:txBody>
        </p:sp>
        <p:sp>
          <p:nvSpPr>
            <p:cNvPr id="18" name="Line 8"/>
            <p:cNvSpPr>
              <a:spLocks noChangeShapeType="1"/>
            </p:cNvSpPr>
            <p:nvPr/>
          </p:nvSpPr>
          <p:spPr bwMode="auto">
            <a:xfrm rot="16200000" flipH="1">
              <a:off x="4411580" y="-601580"/>
              <a:ext cx="16040" cy="8382000"/>
            </a:xfrm>
            <a:prstGeom prst="line">
              <a:avLst/>
            </a:prstGeom>
            <a:noFill/>
            <a:ln w="28575">
              <a:solidFill>
                <a:schemeClr val="accent2"/>
              </a:solidFill>
              <a:round/>
              <a:headEnd type="oval" w="med" len="me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 name="Line 8"/>
            <p:cNvSpPr>
              <a:spLocks noChangeShapeType="1"/>
            </p:cNvSpPr>
            <p:nvPr/>
          </p:nvSpPr>
          <p:spPr bwMode="auto">
            <a:xfrm rot="16200000" flipH="1">
              <a:off x="1780674" y="3320715"/>
              <a:ext cx="5410201" cy="20054"/>
            </a:xfrm>
            <a:prstGeom prst="line">
              <a:avLst/>
            </a:prstGeom>
            <a:noFill/>
            <a:ln w="28575">
              <a:solidFill>
                <a:schemeClr val="accent2"/>
              </a:solidFill>
              <a:round/>
              <a:headEnd type="oval" w="med" len="me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21" name="Text Placeholder 41"/>
            <p:cNvSpPr txBox="1">
              <a:spLocks/>
            </p:cNvSpPr>
            <p:nvPr/>
          </p:nvSpPr>
          <p:spPr>
            <a:xfrm>
              <a:off x="533400" y="3829110"/>
              <a:ext cx="3886200" cy="165729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marL="165100" indent="-165100" algn="just">
                <a:buClr>
                  <a:schemeClr val="accent4"/>
                </a:buClr>
                <a:buFontTx/>
                <a:buChar char="•"/>
                <a:defRPr/>
              </a:pPr>
              <a:r>
                <a:rPr lang="en-US" sz="1200" b="1" dirty="0"/>
                <a:t>Test Planning</a:t>
              </a:r>
            </a:p>
            <a:p>
              <a:pPr marL="460375" lvl="2" indent="-231775" algn="just">
                <a:buClr>
                  <a:schemeClr val="accent4"/>
                </a:buClr>
                <a:buFont typeface="Wingdings" pitchFamily="2" charset="2"/>
                <a:buChar char="Ø"/>
                <a:defRPr/>
              </a:pPr>
              <a:r>
                <a:rPr lang="en-US" sz="1100" dirty="0"/>
                <a:t>TPTP for Test Case Suite </a:t>
              </a:r>
              <a:r>
                <a:rPr lang="en-US" sz="1100" dirty="0" smtClean="0"/>
                <a:t>Management</a:t>
              </a:r>
              <a:endParaRPr lang="en-US" sz="1100" dirty="0"/>
            </a:p>
            <a:p>
              <a:pPr marL="165100" indent="-165100" algn="just">
                <a:buClr>
                  <a:schemeClr val="accent4"/>
                </a:buClr>
                <a:buFontTx/>
                <a:buChar char="•"/>
                <a:defRPr/>
              </a:pPr>
              <a:r>
                <a:rPr lang="en-US" sz="1200" b="1" dirty="0"/>
                <a:t>Test Case Preparation and Execution</a:t>
              </a:r>
            </a:p>
            <a:p>
              <a:pPr marL="460375" lvl="2" indent="-231775" algn="just">
                <a:buClr>
                  <a:schemeClr val="accent4"/>
                </a:buClr>
                <a:buFont typeface="Wingdings" pitchFamily="2" charset="2"/>
                <a:buChar char="Ø"/>
                <a:defRPr/>
              </a:pPr>
              <a:r>
                <a:rPr lang="en-US" sz="1100" dirty="0" smtClean="0"/>
                <a:t>Selenium , TPTP, TestNG</a:t>
              </a:r>
            </a:p>
            <a:p>
              <a:pPr marL="460375" lvl="2" indent="-231775" algn="just">
                <a:buClr>
                  <a:schemeClr val="accent4"/>
                </a:buClr>
                <a:buFont typeface="Wingdings" pitchFamily="2" charset="2"/>
                <a:buChar char="Ø"/>
                <a:defRPr/>
              </a:pPr>
              <a:r>
                <a:rPr lang="en-US" sz="1100" dirty="0" smtClean="0"/>
                <a:t>WebLoad and JMeter for Load Testing</a:t>
              </a:r>
            </a:p>
            <a:p>
              <a:pPr marL="460375" lvl="2" indent="-231775" algn="just">
                <a:buClr>
                  <a:schemeClr val="accent4"/>
                </a:buClr>
                <a:buFont typeface="Wingdings" pitchFamily="2" charset="2"/>
                <a:buChar char="Ø"/>
                <a:defRPr/>
              </a:pPr>
              <a:r>
                <a:rPr lang="en-US" sz="1100" dirty="0" smtClean="0"/>
                <a:t>TPTP for Code Profiling</a:t>
              </a:r>
              <a:endParaRPr lang="en-US" sz="1100" dirty="0"/>
            </a:p>
            <a:p>
              <a:pPr marL="165100" lvl="1" indent="-165100" algn="just">
                <a:buClr>
                  <a:schemeClr val="accent4"/>
                </a:buClr>
                <a:buFontTx/>
                <a:buChar char="•"/>
                <a:defRPr/>
              </a:pPr>
              <a:r>
                <a:rPr lang="en-US" sz="1200" b="1" dirty="0"/>
                <a:t>Defect </a:t>
              </a:r>
              <a:r>
                <a:rPr lang="en-US" sz="1200" b="1" dirty="0" smtClean="0"/>
                <a:t>Tracking</a:t>
              </a:r>
            </a:p>
            <a:p>
              <a:pPr marL="460375" lvl="2" indent="-231775" algn="just">
                <a:buClr>
                  <a:schemeClr val="accent4"/>
                </a:buClr>
                <a:buFont typeface="Wingdings" pitchFamily="2" charset="2"/>
                <a:buChar char="Ø"/>
                <a:defRPr/>
              </a:pPr>
              <a:r>
                <a:rPr lang="en-US" sz="1100" dirty="0"/>
                <a:t>Bugzilla</a:t>
              </a:r>
            </a:p>
          </p:txBody>
        </p:sp>
        <p:sp>
          <p:nvSpPr>
            <p:cNvPr id="22" name="Text Placeholder 43"/>
            <p:cNvSpPr txBox="1">
              <a:spLocks/>
            </p:cNvSpPr>
            <p:nvPr/>
          </p:nvSpPr>
          <p:spPr>
            <a:xfrm>
              <a:off x="249005" y="3657600"/>
              <a:ext cx="3941995" cy="22860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r>
                <a:rPr lang="en-US" sz="1400" b="1" dirty="0" smtClean="0">
                  <a:solidFill>
                    <a:srgbClr val="0070C0"/>
                  </a:solidFill>
                </a:rPr>
                <a:t>Testers Workbench</a:t>
              </a:r>
              <a:endParaRPr lang="en-US" sz="1400" b="1" dirty="0">
                <a:solidFill>
                  <a:srgbClr val="0070C0"/>
                </a:solidFill>
              </a:endParaRPr>
            </a:p>
          </p:txBody>
        </p:sp>
        <p:sp>
          <p:nvSpPr>
            <p:cNvPr id="23" name="Text Placeholder 43"/>
            <p:cNvSpPr txBox="1">
              <a:spLocks/>
            </p:cNvSpPr>
            <p:nvPr/>
          </p:nvSpPr>
          <p:spPr>
            <a:xfrm>
              <a:off x="4668605" y="577512"/>
              <a:ext cx="3713395" cy="30480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fontAlgn="auto">
                <a:spcBef>
                  <a:spcPts val="0"/>
                </a:spcBef>
                <a:spcAft>
                  <a:spcPts val="0"/>
                </a:spcAft>
                <a:defRPr/>
              </a:pPr>
              <a:r>
                <a:rPr lang="en-US" sz="1400" b="1" dirty="0">
                  <a:solidFill>
                    <a:srgbClr val="0070C0"/>
                  </a:solidFill>
                </a:rPr>
                <a:t>Continuous Integration</a:t>
              </a:r>
            </a:p>
          </p:txBody>
        </p:sp>
        <p:sp>
          <p:nvSpPr>
            <p:cNvPr id="24" name="Text Placeholder 41"/>
            <p:cNvSpPr txBox="1">
              <a:spLocks/>
            </p:cNvSpPr>
            <p:nvPr/>
          </p:nvSpPr>
          <p:spPr>
            <a:xfrm>
              <a:off x="4724400" y="990600"/>
              <a:ext cx="3992844" cy="251460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marL="165100" indent="-165100" algn="just">
                <a:buClr>
                  <a:schemeClr val="accent4"/>
                </a:buClr>
                <a:buFontTx/>
                <a:buChar char="•"/>
                <a:defRPr/>
              </a:pPr>
              <a:endParaRPr lang="en-US" sz="1200" b="1" dirty="0" smtClean="0"/>
            </a:p>
            <a:p>
              <a:pPr marL="165100" indent="-165100" algn="just">
                <a:buClr>
                  <a:schemeClr val="accent4"/>
                </a:buClr>
                <a:buFontTx/>
                <a:buChar char="•"/>
                <a:defRPr/>
              </a:pPr>
              <a:r>
                <a:rPr lang="en-US" sz="1200" b="1" dirty="0" smtClean="0"/>
                <a:t>Continuous </a:t>
              </a:r>
              <a:r>
                <a:rPr lang="en-US" sz="1200" b="1" dirty="0"/>
                <a:t>Integration</a:t>
              </a:r>
            </a:p>
            <a:p>
              <a:pPr marL="460375" lvl="2" indent="-231775">
                <a:buClr>
                  <a:schemeClr val="accent4"/>
                </a:buClr>
                <a:buFont typeface="Wingdings" pitchFamily="2" charset="2"/>
                <a:buChar char="Ø"/>
                <a:defRPr/>
              </a:pPr>
              <a:r>
                <a:rPr lang="en-US" sz="1100" dirty="0"/>
                <a:t>Jenkins</a:t>
              </a:r>
            </a:p>
            <a:p>
              <a:pPr marL="165100" indent="-165100" algn="just">
                <a:buFontTx/>
                <a:buChar char="•"/>
              </a:pPr>
              <a:r>
                <a:rPr lang="en-US" sz="1200" b="1" dirty="0"/>
                <a:t>Configuration Management</a:t>
              </a:r>
            </a:p>
            <a:p>
              <a:pPr marL="460375" lvl="2" indent="-231775">
                <a:buClr>
                  <a:schemeClr val="accent4"/>
                </a:buClr>
                <a:buFont typeface="Wingdings" pitchFamily="2" charset="2"/>
                <a:buChar char="Ø"/>
                <a:defRPr/>
              </a:pPr>
              <a:r>
                <a:rPr lang="en-US" sz="1100" b="1" dirty="0">
                  <a:solidFill>
                    <a:schemeClr val="bg2"/>
                  </a:solidFill>
                </a:rPr>
                <a:t>Subversion</a:t>
              </a:r>
            </a:p>
            <a:p>
              <a:pPr marL="460375" lvl="2" indent="-231775">
                <a:buClr>
                  <a:schemeClr val="accent4"/>
                </a:buClr>
                <a:buFont typeface="Wingdings" pitchFamily="2" charset="2"/>
                <a:buChar char="Ø"/>
                <a:defRPr/>
              </a:pPr>
              <a:r>
                <a:rPr lang="en-US" sz="1100" dirty="0"/>
                <a:t>CVS</a:t>
              </a:r>
            </a:p>
            <a:p>
              <a:pPr marL="165100" indent="-165100" algn="just">
                <a:buClr>
                  <a:schemeClr val="accent4"/>
                </a:buClr>
                <a:buFontTx/>
                <a:buChar char="•"/>
                <a:defRPr/>
              </a:pPr>
              <a:r>
                <a:rPr lang="en-US" sz="1200" b="1" dirty="0"/>
                <a:t>Project Structure and Build Management</a:t>
              </a:r>
            </a:p>
            <a:p>
              <a:pPr marL="460375" lvl="2" indent="-231775">
                <a:buClr>
                  <a:schemeClr val="accent4"/>
                </a:buClr>
                <a:buFont typeface="Wingdings" pitchFamily="2" charset="2"/>
                <a:buChar char="Ø"/>
                <a:defRPr/>
              </a:pPr>
              <a:r>
                <a:rPr lang="en-US" sz="1100" dirty="0" smtClean="0"/>
                <a:t>M</a:t>
              </a:r>
              <a:r>
                <a:rPr lang="en-US" sz="1100" dirty="0"/>
                <a:t>aven</a:t>
              </a:r>
            </a:p>
            <a:p>
              <a:pPr marL="165100" lvl="2" indent="-165100" algn="just">
                <a:buClr>
                  <a:schemeClr val="accent4"/>
                </a:buClr>
                <a:buFontTx/>
                <a:buChar char="•"/>
                <a:defRPr/>
              </a:pPr>
              <a:r>
                <a:rPr lang="en-US" sz="1200" b="1" dirty="0"/>
                <a:t>Code Quality Assessment</a:t>
              </a:r>
            </a:p>
            <a:p>
              <a:pPr marL="460375" lvl="2" indent="-231775">
                <a:buClr>
                  <a:schemeClr val="accent4"/>
                </a:buClr>
                <a:buFont typeface="Wingdings" pitchFamily="2" charset="2"/>
                <a:buChar char="Ø"/>
                <a:defRPr/>
              </a:pPr>
              <a:r>
                <a:rPr lang="en-US" sz="1100" dirty="0" smtClean="0"/>
                <a:t>Sonar</a:t>
              </a:r>
            </a:p>
            <a:p>
              <a:pPr marL="165100" lvl="2" indent="-165100" algn="just">
                <a:buClr>
                  <a:schemeClr val="accent4"/>
                </a:buClr>
                <a:buFontTx/>
                <a:buChar char="•"/>
                <a:defRPr/>
              </a:pPr>
              <a:r>
                <a:rPr lang="en-US" sz="1200" b="1" dirty="0"/>
                <a:t>Test Automation and Execution</a:t>
              </a:r>
            </a:p>
            <a:p>
              <a:pPr marL="460375" lvl="2" indent="-231775">
                <a:buClr>
                  <a:schemeClr val="accent4"/>
                </a:buClr>
                <a:buFont typeface="Wingdings" pitchFamily="2" charset="2"/>
                <a:buChar char="Ø"/>
                <a:defRPr/>
              </a:pPr>
              <a:r>
                <a:rPr lang="en-US" sz="1100" dirty="0"/>
                <a:t>JUnit, Selenium, TPTP Test Cases</a:t>
              </a:r>
            </a:p>
            <a:p>
              <a:pPr marL="460375" lvl="2" indent="-231775">
                <a:buClr>
                  <a:schemeClr val="accent4"/>
                </a:buClr>
                <a:buFont typeface="Wingdings" pitchFamily="2" charset="2"/>
                <a:buChar char="Ø"/>
                <a:defRPr/>
              </a:pPr>
              <a:r>
                <a:rPr lang="en-US" sz="1100" dirty="0" smtClean="0"/>
                <a:t>EMMA </a:t>
              </a:r>
              <a:r>
                <a:rPr lang="en-US" sz="1100" dirty="0"/>
                <a:t>for Code Coverage</a:t>
              </a:r>
            </a:p>
            <a:p>
              <a:pPr marL="165100" lvl="2" indent="-165100" algn="just">
                <a:buClr>
                  <a:schemeClr val="accent4"/>
                </a:buClr>
                <a:buFontTx/>
                <a:buChar char="•"/>
                <a:defRPr/>
              </a:pPr>
              <a:r>
                <a:rPr lang="en-US" sz="1200" b="1" dirty="0" smtClean="0"/>
                <a:t>Defect Tracking</a:t>
              </a:r>
            </a:p>
            <a:p>
              <a:pPr marL="460375" lvl="2" indent="-231775">
                <a:buClr>
                  <a:schemeClr val="accent4"/>
                </a:buClr>
                <a:buFont typeface="Wingdings" pitchFamily="2" charset="2"/>
                <a:buChar char="Ø"/>
                <a:defRPr/>
              </a:pPr>
              <a:r>
                <a:rPr lang="en-US" sz="1100" dirty="0"/>
                <a:t>Bugzilla</a:t>
              </a:r>
            </a:p>
            <a:p>
              <a:pPr marL="460375" lvl="2" indent="-231775">
                <a:buClr>
                  <a:schemeClr val="accent4"/>
                </a:buClr>
                <a:buFont typeface="Wingdings" pitchFamily="2" charset="2"/>
                <a:buChar char="Ø"/>
                <a:defRPr/>
              </a:pPr>
              <a:endParaRPr lang="en-US" sz="1100" dirty="0"/>
            </a:p>
          </p:txBody>
        </p:sp>
        <p:sp>
          <p:nvSpPr>
            <p:cNvPr id="25" name="Text Placeholder 41"/>
            <p:cNvSpPr txBox="1">
              <a:spLocks/>
            </p:cNvSpPr>
            <p:nvPr/>
          </p:nvSpPr>
          <p:spPr>
            <a:xfrm>
              <a:off x="4648200" y="3826042"/>
              <a:ext cx="4431632" cy="2285998"/>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marL="165100" lvl="2" indent="-165100" algn="just">
                <a:buClr>
                  <a:schemeClr val="accent4"/>
                </a:buClr>
                <a:buFont typeface="Wingdings" pitchFamily="2" charset="2"/>
                <a:buChar char="Ø"/>
                <a:defRPr/>
              </a:pPr>
              <a:r>
                <a:rPr lang="en-US" sz="1200" b="1" dirty="0" smtClean="0"/>
                <a:t>Exception </a:t>
              </a:r>
              <a:r>
                <a:rPr lang="en-US" sz="1200" b="1" dirty="0"/>
                <a:t>Handling and </a:t>
              </a:r>
              <a:r>
                <a:rPr lang="en-US" sz="1200" b="1" dirty="0" smtClean="0"/>
                <a:t>Logging</a:t>
              </a:r>
            </a:p>
            <a:p>
              <a:pPr lvl="0">
                <a:buFont typeface="Wingdings" pitchFamily="2" charset="2"/>
                <a:buChar char="Ø"/>
              </a:pPr>
              <a:r>
                <a:rPr lang="en-US" sz="1200" b="1" dirty="0" smtClean="0"/>
                <a:t> LDAP </a:t>
              </a:r>
              <a:r>
                <a:rPr lang="en-US" sz="1200" b="1" dirty="0"/>
                <a:t>Integration</a:t>
              </a:r>
            </a:p>
            <a:p>
              <a:pPr lvl="0">
                <a:buFont typeface="Wingdings" pitchFamily="2" charset="2"/>
                <a:buChar char="Ø"/>
              </a:pPr>
              <a:r>
                <a:rPr lang="en-US" sz="1200" b="1" dirty="0" smtClean="0"/>
                <a:t> Email </a:t>
              </a:r>
              <a:r>
                <a:rPr lang="en-US" sz="1200" b="1" dirty="0"/>
                <a:t>Integration</a:t>
              </a:r>
            </a:p>
            <a:p>
              <a:pPr lvl="0">
                <a:buFont typeface="Wingdings" pitchFamily="2" charset="2"/>
                <a:buChar char="Ø"/>
              </a:pPr>
              <a:r>
                <a:rPr lang="en-US" sz="1200" b="1" dirty="0" smtClean="0"/>
                <a:t> Document </a:t>
              </a:r>
              <a:r>
                <a:rPr lang="en-US" sz="1200" b="1" dirty="0"/>
                <a:t>Management – </a:t>
              </a:r>
              <a:r>
                <a:rPr lang="en-US" sz="1200" b="1" dirty="0" smtClean="0"/>
                <a:t>Jackrabbit</a:t>
              </a:r>
              <a:endParaRPr lang="en-US" sz="1200" b="1" dirty="0"/>
            </a:p>
            <a:p>
              <a:pPr lvl="0">
                <a:buFont typeface="Wingdings" pitchFamily="2" charset="2"/>
                <a:buChar char="Ø"/>
              </a:pPr>
              <a:r>
                <a:rPr lang="en-US" sz="1200" b="1" dirty="0" smtClean="0"/>
                <a:t>Barcode </a:t>
              </a:r>
              <a:r>
                <a:rPr lang="en-US" sz="1200" b="1" dirty="0"/>
                <a:t>Generator</a:t>
              </a:r>
            </a:p>
            <a:p>
              <a:pPr lvl="0">
                <a:buFont typeface="Wingdings" pitchFamily="2" charset="2"/>
                <a:buChar char="Ø"/>
              </a:pPr>
              <a:r>
                <a:rPr lang="en-US" sz="1200" b="1" dirty="0" smtClean="0"/>
                <a:t> Captua </a:t>
              </a:r>
              <a:r>
                <a:rPr lang="en-US" sz="1200" b="1" dirty="0"/>
                <a:t>Generator</a:t>
              </a:r>
            </a:p>
            <a:p>
              <a:pPr lvl="0">
                <a:buFont typeface="Wingdings" pitchFamily="2" charset="2"/>
                <a:buChar char="Ø"/>
              </a:pPr>
              <a:r>
                <a:rPr lang="en-US" sz="1200" b="1" dirty="0" smtClean="0"/>
                <a:t> Ehcache </a:t>
              </a:r>
              <a:r>
                <a:rPr lang="en-US" sz="1200" b="1" dirty="0"/>
                <a:t>+ </a:t>
              </a:r>
              <a:r>
                <a:rPr lang="en-US" sz="1200" b="1" dirty="0" smtClean="0"/>
                <a:t>terracotta </a:t>
              </a:r>
              <a:r>
                <a:rPr lang="en-US" sz="1200" b="1" dirty="0"/>
                <a:t>combination for cache </a:t>
              </a:r>
              <a:r>
                <a:rPr lang="en-US" sz="1200" b="1" dirty="0" smtClean="0"/>
                <a:t>distribution</a:t>
              </a:r>
            </a:p>
            <a:p>
              <a:pPr algn="just">
                <a:buFont typeface="Wingdings" pitchFamily="2" charset="2"/>
                <a:buChar char="Ø"/>
              </a:pPr>
              <a:r>
                <a:rPr lang="en-US" sz="1200" b="1" dirty="0" smtClean="0"/>
                <a:t> Image Scanner – Java Applet </a:t>
              </a:r>
              <a:endParaRPr lang="en-US" sz="1200" b="1" dirty="0"/>
            </a:p>
            <a:p>
              <a:pPr lvl="0">
                <a:buFont typeface="Wingdings" pitchFamily="2" charset="2"/>
                <a:buChar char="Ø"/>
              </a:pPr>
              <a:r>
                <a:rPr lang="en-US" sz="1200" b="1" dirty="0" smtClean="0"/>
                <a:t> Image </a:t>
              </a:r>
              <a:r>
                <a:rPr lang="en-US" sz="1200" b="1" dirty="0"/>
                <a:t>Viewer – Applet</a:t>
              </a:r>
            </a:p>
            <a:p>
              <a:pPr lvl="0">
                <a:buFont typeface="Wingdings" pitchFamily="2" charset="2"/>
                <a:buChar char="Ø"/>
              </a:pPr>
              <a:r>
                <a:rPr lang="en-US" sz="1200" b="1" dirty="0" smtClean="0"/>
                <a:t> MQ </a:t>
              </a:r>
              <a:r>
                <a:rPr lang="en-US" sz="1200" b="1" dirty="0"/>
                <a:t>crusting scripts on Glass Fish Server.</a:t>
              </a:r>
            </a:p>
            <a:p>
              <a:pPr>
                <a:buFont typeface="Wingdings" pitchFamily="2" charset="2"/>
                <a:buChar char="Ø"/>
              </a:pPr>
              <a:r>
                <a:rPr lang="en-US" sz="1200" b="1" dirty="0" smtClean="0"/>
                <a:t> Free </a:t>
              </a:r>
              <a:r>
                <a:rPr lang="en-US" sz="1200" b="1" dirty="0"/>
                <a:t>lance calendar (supports multiple date formats)</a:t>
              </a:r>
            </a:p>
          </p:txBody>
        </p:sp>
        <p:sp>
          <p:nvSpPr>
            <p:cNvPr id="26" name="Text Placeholder 43"/>
            <p:cNvSpPr txBox="1">
              <a:spLocks/>
            </p:cNvSpPr>
            <p:nvPr/>
          </p:nvSpPr>
          <p:spPr>
            <a:xfrm>
              <a:off x="4648200" y="3657600"/>
              <a:ext cx="3713395" cy="228600"/>
            </a:xfrm>
            <a:prstGeom prst="rect">
              <a:avLst/>
            </a:prstGeom>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fontAlgn="auto">
                <a:spcBef>
                  <a:spcPts val="0"/>
                </a:spcBef>
                <a:spcAft>
                  <a:spcPts val="0"/>
                </a:spcAft>
                <a:defRPr/>
              </a:pPr>
              <a:r>
                <a:rPr lang="en-US" sz="1400" b="1" dirty="0" smtClean="0">
                  <a:solidFill>
                    <a:srgbClr val="0070C0"/>
                  </a:solidFill>
                </a:rPr>
                <a:t>Reusable Components </a:t>
              </a:r>
              <a:endParaRPr lang="en-US" sz="1400" b="1" dirty="0">
                <a:solidFill>
                  <a:srgbClr val="0070C0"/>
                </a:solidFill>
              </a:endParaRPr>
            </a:p>
          </p:txBody>
        </p:sp>
      </p:grpSp>
      <p:sp>
        <p:nvSpPr>
          <p:cNvPr id="14" name="Rectangle 13"/>
          <p:cNvSpPr/>
          <p:nvPr/>
        </p:nvSpPr>
        <p:spPr>
          <a:xfrm>
            <a:off x="304800" y="633207"/>
            <a:ext cx="3962400" cy="461665"/>
          </a:xfrm>
          <a:prstGeom prst="rect">
            <a:avLst/>
          </a:prstGeom>
        </p:spPr>
        <p:txBody>
          <a:bodyPr wrap="square">
            <a:spAutoFit/>
          </a:bodyPr>
          <a:lstStyle/>
          <a:p>
            <a:r>
              <a:rPr lang="en-US" sz="2400" b="1" dirty="0" smtClean="0">
                <a:solidFill>
                  <a:schemeClr val="tx2"/>
                </a:solidFill>
              </a:rPr>
              <a:t>Open Source Tools</a:t>
            </a:r>
            <a:endParaRPr lang="en-US" sz="2400" b="1" dirty="0">
              <a:solidFill>
                <a:schemeClr val="tx2"/>
              </a:solidFill>
            </a:endParaRPr>
          </a:p>
        </p:txBody>
      </p:sp>
    </p:spTree>
    <p:extLst>
      <p:ext uri="{BB962C8B-B14F-4D97-AF65-F5344CB8AC3E}">
        <p14:creationId xmlns:p14="http://schemas.microsoft.com/office/powerpoint/2010/main" val="4294077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4800" y="655023"/>
            <a:ext cx="3962400" cy="461665"/>
          </a:xfrm>
          <a:prstGeom prst="rect">
            <a:avLst/>
          </a:prstGeom>
        </p:spPr>
        <p:txBody>
          <a:bodyPr wrap="square">
            <a:spAutoFit/>
          </a:bodyPr>
          <a:lstStyle/>
          <a:p>
            <a:r>
              <a:rPr lang="en-US" sz="2400" b="1" dirty="0" smtClean="0">
                <a:solidFill>
                  <a:schemeClr val="tx2"/>
                </a:solidFill>
              </a:rPr>
              <a:t>Open Source Tools</a:t>
            </a:r>
            <a:endParaRPr lang="en-US" sz="2400" b="1" dirty="0">
              <a:solidFill>
                <a:schemeClr val="tx2"/>
              </a:solidFill>
            </a:endParaRPr>
          </a:p>
        </p:txBody>
      </p:sp>
      <p:sp>
        <p:nvSpPr>
          <p:cNvPr id="20" name="Rectangle 19"/>
          <p:cNvSpPr/>
          <p:nvPr/>
        </p:nvSpPr>
        <p:spPr>
          <a:xfrm>
            <a:off x="362699" y="1249977"/>
            <a:ext cx="2567498" cy="400110"/>
          </a:xfrm>
          <a:prstGeom prst="rect">
            <a:avLst/>
          </a:prstGeom>
        </p:spPr>
        <p:txBody>
          <a:bodyPr wrap="none">
            <a:spAutoFit/>
          </a:bodyPr>
          <a:lstStyle/>
          <a:p>
            <a:pPr lvl="0"/>
            <a:r>
              <a:rPr lang="en-US" sz="2000" b="1" dirty="0" smtClean="0">
                <a:solidFill>
                  <a:srgbClr val="0070C0"/>
                </a:solidFill>
                <a:latin typeface="Calibri" pitchFamily="34" charset="0"/>
              </a:rPr>
              <a:t>Developer Workbench</a:t>
            </a:r>
            <a:endParaRPr lang="en-US" sz="2000" b="1" dirty="0">
              <a:solidFill>
                <a:srgbClr val="0070C0"/>
              </a:solidFill>
              <a:latin typeface="Calibri" pitchFamily="34" charset="0"/>
            </a:endParaRPr>
          </a:p>
        </p:txBody>
      </p:sp>
      <p:sp>
        <p:nvSpPr>
          <p:cNvPr id="27" name="Rectangle 26"/>
          <p:cNvSpPr/>
          <p:nvPr/>
        </p:nvSpPr>
        <p:spPr>
          <a:xfrm>
            <a:off x="812800" y="1629520"/>
            <a:ext cx="7518400" cy="4847481"/>
          </a:xfrm>
          <a:prstGeom prst="rect">
            <a:avLst/>
          </a:prstGeom>
        </p:spPr>
        <p:txBody>
          <a:bodyPr wrap="square">
            <a:spAutoFit/>
          </a:bodyPr>
          <a:lstStyle/>
          <a:p>
            <a:pPr marL="165100" indent="-165100" algn="just">
              <a:spcBef>
                <a:spcPts val="600"/>
              </a:spcBef>
              <a:buFontTx/>
              <a:buChar char="•"/>
            </a:pPr>
            <a:r>
              <a:rPr lang="en-US" sz="1600" b="1" dirty="0" smtClean="0">
                <a:latin typeface="Calibri" pitchFamily="34" charset="0"/>
              </a:rPr>
              <a:t>Configuration Management</a:t>
            </a:r>
          </a:p>
          <a:p>
            <a:pPr marL="341313" lvl="2" indent="-112713">
              <a:spcBef>
                <a:spcPts val="600"/>
              </a:spcBef>
              <a:buClr>
                <a:schemeClr val="accent4"/>
              </a:buClr>
              <a:buFont typeface="Arial" pitchFamily="34" charset="0"/>
              <a:buChar char="•"/>
              <a:defRPr/>
            </a:pPr>
            <a:r>
              <a:rPr lang="en-US" sz="1600" b="1" dirty="0" smtClean="0">
                <a:solidFill>
                  <a:schemeClr val="bg2"/>
                </a:solidFill>
                <a:latin typeface="Calibri" pitchFamily="34" charset="0"/>
              </a:rPr>
              <a:t>Subversion</a:t>
            </a:r>
            <a:r>
              <a:rPr lang="en-US" sz="1600" dirty="0" smtClean="0">
                <a:latin typeface="Calibri" pitchFamily="34" charset="0"/>
              </a:rPr>
              <a:t>, CVS</a:t>
            </a:r>
          </a:p>
          <a:p>
            <a:pPr marL="460375" lvl="2" indent="-231775">
              <a:spcBef>
                <a:spcPts val="600"/>
              </a:spcBef>
              <a:buClr>
                <a:schemeClr val="accent4"/>
              </a:buClr>
              <a:defRPr/>
            </a:pPr>
            <a:endParaRPr lang="en-US" sz="500" dirty="0" smtClean="0">
              <a:latin typeface="Calibri" pitchFamily="34" charset="0"/>
            </a:endParaRPr>
          </a:p>
          <a:p>
            <a:pPr marL="165100" indent="-165100" algn="just">
              <a:spcBef>
                <a:spcPts val="600"/>
              </a:spcBef>
              <a:buFontTx/>
              <a:buChar char="•"/>
            </a:pPr>
            <a:r>
              <a:rPr lang="en-US" sz="1600" b="1" dirty="0" smtClean="0">
                <a:latin typeface="Calibri" pitchFamily="34" charset="0"/>
              </a:rPr>
              <a:t>Build Management</a:t>
            </a:r>
          </a:p>
          <a:p>
            <a:pPr marL="341313" lvl="2" indent="-112713">
              <a:spcBef>
                <a:spcPts val="600"/>
              </a:spcBef>
              <a:buClr>
                <a:schemeClr val="accent4"/>
              </a:buClr>
              <a:buFont typeface="Arial" pitchFamily="34" charset="0"/>
              <a:buChar char="•"/>
              <a:defRPr/>
            </a:pPr>
            <a:r>
              <a:rPr lang="en-US" sz="1600" dirty="0" smtClean="0">
                <a:latin typeface="Calibri" pitchFamily="34" charset="0"/>
              </a:rPr>
              <a:t>Maven for Large projects</a:t>
            </a:r>
          </a:p>
          <a:p>
            <a:pPr marL="341313" lvl="2" indent="-112713">
              <a:spcBef>
                <a:spcPts val="600"/>
              </a:spcBef>
              <a:buClr>
                <a:schemeClr val="accent4"/>
              </a:buClr>
              <a:buFont typeface="Arial" pitchFamily="34" charset="0"/>
              <a:buChar char="•"/>
              <a:defRPr/>
            </a:pPr>
            <a:r>
              <a:rPr lang="en-US" sz="1600" dirty="0" smtClean="0">
                <a:latin typeface="Calibri" pitchFamily="34" charset="0"/>
              </a:rPr>
              <a:t>Ant for Smaller projects</a:t>
            </a:r>
          </a:p>
          <a:p>
            <a:pPr marL="460375" lvl="2" indent="-231775">
              <a:spcBef>
                <a:spcPts val="600"/>
              </a:spcBef>
              <a:buClr>
                <a:schemeClr val="accent4"/>
              </a:buClr>
              <a:defRPr/>
            </a:pPr>
            <a:endParaRPr lang="en-US" sz="500" dirty="0" smtClean="0">
              <a:latin typeface="Calibri" pitchFamily="34" charset="0"/>
            </a:endParaRPr>
          </a:p>
          <a:p>
            <a:pPr marL="165100" indent="-165100" algn="just">
              <a:spcBef>
                <a:spcPts val="600"/>
              </a:spcBef>
              <a:buSzPct val="100000"/>
              <a:buFont typeface="Arial" pitchFamily="34" charset="0"/>
              <a:buChar char="•"/>
              <a:defRPr/>
            </a:pPr>
            <a:r>
              <a:rPr lang="en-US" sz="1600" b="1" dirty="0" smtClean="0">
                <a:latin typeface="Calibri" pitchFamily="34" charset="0"/>
              </a:rPr>
              <a:t>Code Quality</a:t>
            </a:r>
          </a:p>
          <a:p>
            <a:pPr marL="341313" lvl="2" indent="-112713" algn="just">
              <a:spcBef>
                <a:spcPts val="600"/>
              </a:spcBef>
              <a:buClr>
                <a:schemeClr val="accent4"/>
              </a:buClr>
              <a:buFont typeface="Arial" pitchFamily="34" charset="0"/>
              <a:buChar char="•"/>
              <a:defRPr/>
            </a:pPr>
            <a:r>
              <a:rPr lang="en-US" sz="1600" dirty="0" smtClean="0">
                <a:latin typeface="Calibri" pitchFamily="34" charset="0"/>
              </a:rPr>
              <a:t>PMD, CheckStyle, FindBugs using Developer IDE</a:t>
            </a:r>
          </a:p>
          <a:p>
            <a:pPr marL="341313" lvl="2" indent="-112713">
              <a:spcBef>
                <a:spcPts val="600"/>
              </a:spcBef>
              <a:buClr>
                <a:schemeClr val="accent4"/>
              </a:buClr>
              <a:buFont typeface="Arial" pitchFamily="34" charset="0"/>
              <a:buChar char="•"/>
              <a:defRPr/>
            </a:pPr>
            <a:r>
              <a:rPr lang="en-US" sz="1600" dirty="0" smtClean="0">
                <a:latin typeface="Calibri" pitchFamily="34" charset="0"/>
              </a:rPr>
              <a:t>Sonar using Developer IDE and a centralized Sonar Server</a:t>
            </a:r>
          </a:p>
          <a:p>
            <a:pPr marL="341313" lvl="2" indent="-112713">
              <a:spcBef>
                <a:spcPts val="600"/>
              </a:spcBef>
              <a:buClr>
                <a:schemeClr val="accent4"/>
              </a:buClr>
              <a:buFont typeface="Arial" pitchFamily="34" charset="0"/>
              <a:buChar char="•"/>
              <a:defRPr/>
            </a:pPr>
            <a:r>
              <a:rPr lang="en-US" sz="1600" dirty="0" smtClean="0">
                <a:latin typeface="Calibri" pitchFamily="34" charset="0"/>
              </a:rPr>
              <a:t>LapsePlus – Used for Security Code Review</a:t>
            </a:r>
          </a:p>
          <a:p>
            <a:pPr marL="460375" lvl="2" indent="-231775">
              <a:spcBef>
                <a:spcPts val="600"/>
              </a:spcBef>
              <a:buClr>
                <a:schemeClr val="accent4"/>
              </a:buClr>
              <a:defRPr/>
            </a:pPr>
            <a:endParaRPr lang="en-US" sz="500" dirty="0" smtClean="0">
              <a:latin typeface="Calibri" pitchFamily="34" charset="0"/>
            </a:endParaRPr>
          </a:p>
          <a:p>
            <a:pPr marL="165100" lvl="1" indent="-165100" algn="just">
              <a:spcBef>
                <a:spcPts val="600"/>
              </a:spcBef>
              <a:buFontTx/>
              <a:buChar char="•"/>
              <a:defRPr/>
            </a:pPr>
            <a:r>
              <a:rPr lang="en-US" sz="1600" b="1" dirty="0" smtClean="0">
                <a:latin typeface="Calibri" pitchFamily="34" charset="0"/>
              </a:rPr>
              <a:t>Unit Testing</a:t>
            </a:r>
          </a:p>
          <a:p>
            <a:pPr marL="341313" lvl="2" indent="-112713">
              <a:spcBef>
                <a:spcPts val="600"/>
              </a:spcBef>
              <a:buClr>
                <a:schemeClr val="accent4"/>
              </a:buClr>
              <a:buFont typeface="Arial" pitchFamily="34" charset="0"/>
              <a:buChar char="•"/>
              <a:defRPr/>
            </a:pPr>
            <a:r>
              <a:rPr lang="en-US" sz="1600" dirty="0" smtClean="0">
                <a:latin typeface="Calibri" pitchFamily="34" charset="0"/>
              </a:rPr>
              <a:t>Unit Testing</a:t>
            </a:r>
          </a:p>
          <a:p>
            <a:pPr marL="341313" lvl="2" indent="-112713">
              <a:spcBef>
                <a:spcPts val="600"/>
              </a:spcBef>
              <a:buClr>
                <a:schemeClr val="accent4"/>
              </a:buClr>
              <a:buFont typeface="Arial" pitchFamily="34" charset="0"/>
              <a:buChar char="•"/>
              <a:defRPr/>
            </a:pPr>
            <a:r>
              <a:rPr lang="en-US" sz="1600" dirty="0" smtClean="0">
                <a:latin typeface="Calibri" pitchFamily="34" charset="0"/>
              </a:rPr>
              <a:t>EclEmma  (Code Coverage)</a:t>
            </a:r>
          </a:p>
          <a:p>
            <a:pPr marL="341313" lvl="2" indent="-112713">
              <a:spcBef>
                <a:spcPts val="600"/>
              </a:spcBef>
              <a:buClr>
                <a:schemeClr val="accent4"/>
              </a:buClr>
              <a:buFont typeface="Arial" pitchFamily="34" charset="0"/>
              <a:buChar char="•"/>
              <a:defRPr/>
            </a:pPr>
            <a:r>
              <a:rPr lang="en-US" sz="1600" dirty="0" smtClean="0">
                <a:latin typeface="Calibri" pitchFamily="34" charset="0"/>
              </a:rPr>
              <a:t>eCobertura (Code Coverage)</a:t>
            </a:r>
            <a:endParaRPr lang="en-US" sz="1600" dirty="0">
              <a:latin typeface="Calibri" pitchFamily="34" charset="0"/>
            </a:endParaRPr>
          </a:p>
        </p:txBody>
      </p:sp>
    </p:spTree>
    <p:extLst>
      <p:ext uri="{BB962C8B-B14F-4D97-AF65-F5344CB8AC3E}">
        <p14:creationId xmlns:p14="http://schemas.microsoft.com/office/powerpoint/2010/main" val="3891095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711200" y="2475865"/>
            <a:ext cx="5994400" cy="738664"/>
          </a:xfrm>
          <a:prstGeom prst="rect">
            <a:avLst/>
          </a:prstGeom>
          <a:noFill/>
          <a:ln w="38100" cmpd="sng">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a:solidFill>
                  <a:schemeClr val="tx2"/>
                </a:solidFill>
                <a:latin typeface="Arial" pitchFamily="34" charset="0"/>
                <a:ea typeface="+mj-ea"/>
                <a:cs typeface="+mj-cs"/>
              </a:defRPr>
            </a:lvl1pPr>
          </a:lstStyle>
          <a:p>
            <a:r>
              <a:rPr lang="en-US" sz="4800" dirty="0" smtClean="0"/>
              <a:t>Introduction </a:t>
            </a:r>
            <a:r>
              <a:rPr lang="en-US" sz="4800" dirty="0"/>
              <a:t>T</a:t>
            </a:r>
            <a:r>
              <a:rPr lang="en-US" sz="4800" dirty="0" smtClean="0"/>
              <a:t>o</a:t>
            </a:r>
            <a:endParaRPr lang="en-US" sz="4800"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727" y="3200400"/>
            <a:ext cx="837507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292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1200" y="914401"/>
            <a:ext cx="3962400" cy="615553"/>
          </a:xfrm>
          <a:prstGeom prst="rect">
            <a:avLst/>
          </a:prstGeom>
          <a:noFill/>
          <a:ln w="38100" cmpd="sng">
            <a:solidFill>
              <a:srgbClr val="0070C0"/>
            </a:solid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Arial" pitchFamily="34" charset="0"/>
                <a:ea typeface="+mj-ea"/>
                <a:cs typeface="+mj-cs"/>
              </a:rPr>
              <a:t>Subversion</a:t>
            </a:r>
            <a:endParaRPr kumimoji="0" lang="en-US" sz="4000" b="1" i="0" u="none" strike="noStrike" kern="1200" cap="none" spc="0" normalizeH="0" baseline="0" noProof="0" dirty="0">
              <a:ln>
                <a:noFill/>
              </a:ln>
              <a:solidFill>
                <a:schemeClr val="tx2"/>
              </a:solidFill>
              <a:effectLst/>
              <a:uLnTx/>
              <a:uFillTx/>
              <a:latin typeface="Arial" pitchFamily="34" charset="0"/>
              <a:ea typeface="+mj-ea"/>
              <a:cs typeface="+mj-cs"/>
            </a:endParaRPr>
          </a:p>
        </p:txBody>
      </p:sp>
      <p:sp>
        <p:nvSpPr>
          <p:cNvPr id="2" name="Rectangle 1"/>
          <p:cNvSpPr/>
          <p:nvPr/>
        </p:nvSpPr>
        <p:spPr>
          <a:xfrm>
            <a:off x="1117600" y="1700748"/>
            <a:ext cx="8737600" cy="3785652"/>
          </a:xfrm>
          <a:prstGeom prst="rect">
            <a:avLst/>
          </a:prstGeom>
        </p:spPr>
        <p:txBody>
          <a:bodyPr wrap="square">
            <a:spAutoFit/>
          </a:bodyPr>
          <a:lstStyle/>
          <a:p>
            <a:pPr marL="177800" indent="-177800">
              <a:buClr>
                <a:schemeClr val="bg2"/>
              </a:buClr>
              <a:buFont typeface="Arial" panose="020B0604020202020204" pitchFamily="34" charset="0"/>
              <a:buChar char="•"/>
            </a:pPr>
            <a:r>
              <a:rPr lang="en-IN" sz="1600" dirty="0" smtClean="0"/>
              <a:t>Version Control System : Introduction </a:t>
            </a:r>
            <a:r>
              <a:rPr lang="en-IN" sz="1600" dirty="0"/>
              <a:t>to </a:t>
            </a:r>
            <a:r>
              <a:rPr lang="en-IN" sz="1600" dirty="0" smtClean="0"/>
              <a:t>Subversion</a:t>
            </a:r>
            <a:endParaRPr lang="en-IN" sz="1600" dirty="0"/>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Version </a:t>
            </a:r>
            <a:r>
              <a:rPr lang="en-IN" sz="1600" dirty="0"/>
              <a:t>Control Terminologies</a:t>
            </a:r>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Subversion </a:t>
            </a:r>
            <a:r>
              <a:rPr lang="en-IN" sz="1600" dirty="0"/>
              <a:t>Architecture : An Overview</a:t>
            </a:r>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Subversion </a:t>
            </a:r>
            <a:r>
              <a:rPr lang="en-IN" sz="1600" dirty="0"/>
              <a:t>Life Cycle/ Workflow</a:t>
            </a:r>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Subversion </a:t>
            </a:r>
            <a:r>
              <a:rPr lang="en-IN" sz="1600" dirty="0"/>
              <a:t>Repository : An Introduction</a:t>
            </a:r>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Subversion </a:t>
            </a:r>
            <a:r>
              <a:rPr lang="en-IN" sz="1600" dirty="0"/>
              <a:t>Installation : Eclipse and Subclipse</a:t>
            </a:r>
          </a:p>
          <a:p>
            <a:pPr marL="177800" indent="-177800">
              <a:buClr>
                <a:schemeClr val="bg2"/>
              </a:buClr>
              <a:buFont typeface="Arial" panose="020B0604020202020204" pitchFamily="34" charset="0"/>
              <a:buChar char="•"/>
            </a:pPr>
            <a:endParaRPr lang="en-IN" sz="1600" dirty="0"/>
          </a:p>
          <a:p>
            <a:pPr marL="177800" indent="-177800">
              <a:buClr>
                <a:schemeClr val="bg2"/>
              </a:buClr>
              <a:buFont typeface="Arial" panose="020B0604020202020204" pitchFamily="34" charset="0"/>
              <a:buChar char="•"/>
            </a:pPr>
            <a:r>
              <a:rPr lang="en-IN" sz="1600" dirty="0" smtClean="0"/>
              <a:t>Configuring </a:t>
            </a:r>
            <a:r>
              <a:rPr lang="en-IN" sz="1600" dirty="0"/>
              <a:t>Eclipse Project in SVN </a:t>
            </a:r>
            <a:r>
              <a:rPr lang="en-IN" sz="1600" dirty="0" smtClean="0"/>
              <a:t>Repository</a:t>
            </a:r>
          </a:p>
          <a:p>
            <a:pPr marL="177800" indent="-177800">
              <a:buClr>
                <a:schemeClr val="bg2"/>
              </a:buClr>
              <a:buFont typeface="Arial" panose="020B0604020202020204" pitchFamily="34" charset="0"/>
              <a:buChar char="•"/>
            </a:pPr>
            <a:endParaRPr lang="en-IN" sz="1600" dirty="0" smtClean="0"/>
          </a:p>
          <a:p>
            <a:pPr marL="177800" indent="-177800">
              <a:buClr>
                <a:schemeClr val="bg2"/>
              </a:buClr>
              <a:buFont typeface="Arial" panose="020B0604020202020204" pitchFamily="34" charset="0"/>
              <a:buChar char="•"/>
            </a:pPr>
            <a:r>
              <a:rPr lang="en-IN" sz="1600" dirty="0"/>
              <a:t> </a:t>
            </a:r>
            <a:r>
              <a:rPr lang="en-IN" sz="1600" dirty="0" smtClean="0"/>
              <a:t>Installing and using TortoiseSVN.</a:t>
            </a:r>
            <a:endParaRPr lang="en-IN" sz="1600" dirty="0"/>
          </a:p>
        </p:txBody>
      </p:sp>
    </p:spTree>
    <p:extLst>
      <p:ext uri="{BB962C8B-B14F-4D97-AF65-F5344CB8AC3E}">
        <p14:creationId xmlns:p14="http://schemas.microsoft.com/office/powerpoint/2010/main" val="702604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8737601" cy="430887"/>
          </a:xfrm>
        </p:spPr>
        <p:txBody>
          <a:bodyPr/>
          <a:lstStyle/>
          <a:p>
            <a:r>
              <a:rPr lang="en-US" sz="2800" dirty="0" smtClean="0"/>
              <a:t>Version Control System : Introduction</a:t>
            </a:r>
            <a:endParaRPr lang="en-US" sz="2800" dirty="0"/>
          </a:p>
        </p:txBody>
      </p:sp>
      <p:sp>
        <p:nvSpPr>
          <p:cNvPr id="35842" name="AutoShape 2" descr="data:image/jpeg;base64,/9j/4AAQSkZJRgABAQAAAQABAAD/2wCEAAkGBxMTEhUUExQVFRIXFxYYGRgXGBwYFxkXGBcYFxgYFxQYHCggGBolHBQVITEhJSkrLi4uFx8zODMsNygtLiwBCgoKDg0OGhAQGCwcHBwsLCwrLCwsLCwsLC0sLCwuLCwsKywsLCwrKywsLCwsKywsNywsKyw3NysrLCsrKysrK//AABEIAIgAbQMBIgACEQEDEQH/xAAcAAACAgMBAQAAAAAAAAAAAAAFBgMEAAIHAQj/xAA5EAABAwIEAwYDBwMFAQAAAAABAgMRAAQFEiFBMVFhBhMicYGRMkKhBxQjUrHB0RUz4YKSosLwYv/EABkBAAMBAQEAAAAAAAAAAAAAAAABBAIDBf/EAB8RAAICAgIDAQAAAAAAAAAAAAABAhEDEiExBFGBIv/aAAwDAQACEQMRAD8A7RiF2Gm1LVwAPvsKD9nbHMFPuCVuzodk6x7zQHE79+6hsIAI1IH7zV+yxi5kNwjMNAI5UGWH03qW05VGVJ0AHE8oFet2ynDmd4bI2HVXM0p3dveh9KvCFE6GZHqKKBm/PF1sen+KZnYZlEAdBUVunio8T9BsKVVMXLhU0p4cNTt9KkXYPJgKu49/5ooew2UNQsJulCfjbSfUEj9KX27Qq0N4ufX+aoYlgwzoT36lFR+LcfWgNh5vGgocYUNQeRquxfocbJJTpIUCdJH7UCb7JN7uumq+K9ng03LedXMETp6UPgE7DDV+hhCfGlSDtIlPl0oicUZAkuJAPM0o9nMCQ4klxtfHQzAI6UVvuzqSkBtJ65jtR2Cslx3H7YNH8RKjI0Gp4jaheO41mKO5UMuX61DiWHW6UQGil0b0CuGIik3Qw12bsnHCVJJTPFXTlTjbYa2gaJk8zx96XbLDL1CQlJbSPM1Y/pt6eLqB70AGcQt0lMwJTr7VWxvF2bZkurKQI05k8hQm7wm4ShS3LhISEknwngBrvXGcfxJd04EgkgkIQPMjWKy5UajGx1sO21xcu93atJQ0D4lq1MnjrTA44pUZlSqNtB7UM7P4YlhpLaduJ5ncmi4QK5ObK4YIrsEXiHArMlRB310oDdXj6DnQrUGdd/Xam+6RIoJf2+k1jdnV4osY+xvbxu4T3bvgfToUk6+Y500nFWvzCvnbtNbFJ71BhxGoI4x511XsEGL+zQ7B7xJKXBJ+IbjoRrXeErIskHBjG3i7bbpE/hq1H/yd/SrSseYHzVEns5bEaI+pqvh+DMJUW3EArGoJ+ZP+K2citj2KsuIhMFex5UpXFyJp7xLA7fwfhpHjHAVWxzCmZTDaRoeAik0Flns1jCXGoWoBaPCqdJ5Gixvm/wA6fcUg43h3drDoSe6JgjemWxwe2LYV3YIiZNMW3oB/azjqG8PcCVAlZCdDOhNcX7GXRcu0TwSZrsfbrs4heG3RDYzBBcQB8uTxfoDXEewqstyjqRWMh2xN2dtYNXJoW04BxMCtnMYbQNcxHQVMi8tuq2offjQ1M3eIdEpn1EGh+K4ilIgAqPIUjQr461KTV77DcQWyi68Clpzp4bEJqlizxUmSgpB6zTr9hrCf6e5wzG4dCuekAT6V2w9kfkjIvHXVQUW7nnsRUeKX7yigpZIWDIO/UUwsoCfDOm38VutlJ48RwqgkSYm4lj9ypbaEMjMFSdeQ4dKy/vbxa/7QSQBImfrRPEWUsvIcOqSdedWlXlvnUSoScu/SkIDLxbMlQy5kGhdrevJT3EHKfh5kcqL4bcJQchI3Fb4k8AAoRmbMjqNxWjPRHiF6/wDdlpyFIKYzHbauU3uDpt8RZCeDis2mxmSK7e/eNP26vEAFJ577fWK5bjGHrNxbuAApQpcnlmAifauGTtF3j04P2g1dsKUPDx58utA3MIuCsEukojUDQ5unSmi1V9aneITrXCLK9bBOGW6mx4zJg0tNI71x0KJEkx0028qaX7wZxm05D96V1LSm4JSQUlUEb+dHRpx4KLuDKREKKomes8xTt9l2HOfd3+7Xl/HVpHNKTz60Pu0gIMUe+z7EW2bXUKKlurJgEiJCR9E10xO5Evkx1gMysGWqCXTI6f5rxnCHD8Tqp6fSpF48j5ULV/pMe9eXWM5cpDa5PSNKpIOCtd9ncxTLiiJ1ny2qtZ9lUKKypatFECOQqS77TfiICWlq1M7bVPhuNKUFHuF6rVERz/Wk2NC1iWEjOnLMJNEW8PEZedQpQ65I10NaodWpWUSCKZghwqyQHVNOJk8UzWdoLYIjIITOongYJEcqkurF0y5wUjXrWj1usshZIINZl0dMcmpcMqWpkTUF5cZTmVwHDifWBWlo7Ghq7Amd6ko9OEgc5iDShqoE9RS7iF4wk6KE9OdN92zpwHsKWcTYSPFAkdKdnX8kjbqg2rMdIBHrXQOyQS3ZspKgDlKj/qUVf9q5/YMl+ED4RGdWwE/rtT2MLAyjOMpAiu2CLVs83y8if5CabxKFQFjKakfvGzxXqKHt4SjdetVnLFOoz6g6corv8JPpJ94QHJzaa1DZ4vlRCVHiZ960et2kqCSoGUk+tTYfYW5bSSQDHOlTHsiFu+fJIGUHrVO775CguU5idq1/pTn5hWDCV8SoUzOyCJulqTOcBR0I5/8ApoUy4tOZoqBAOo3B5EVZwzCCXEmRAUCfSmy+wht3UgBcRmHHpPOsTTa4O2Fq7YkOsayONQm4KTrRzELJTRhXodjQi5ANS8rhnoVfKKj9+NqA4m9JJo24wKBYwiNK0J2G+z7aPuwJUoKUVGBw+IgfQUXZLQSJWuaqdmLNKrZsqJ1BiOHExNFU2Tek61TG0jzcjqTsit7tpOpK5qNy6YVMBU1bfs7eNJmtm2LWNUmaZjZAW7vGOOQyAfet7PELfIJbMxrrXuLIZ1yJ2rLBpkJGZsk+VA9lQW7wTEKJqZKQqAEKk0NccIWQFa8KZMLtihMrMrV9BQjCx2yezs0twrfnRZKaotJCkxvwrazuNIO2h6GmUqNItXFulaSlQBSdqRe0GErt5UJWzz3T0VzHWn6agvHAlBKuEe87VmUUzpjyODOV/eQaG36MxmmvFuzIyrdYOVeqi18p4mEn5OHWlJt/MjMN6ncWiyM1JcDT2PEWqQoQBmB8sx1oharCk5kEZTz26VOxY5LeeEIM/wC2f1NAezRKWdImSY2IO361QuCLJFTDClHQSmoFLKcygpND3mtc6P7ZOo3Qdx5UPxHECyY7skHfaiyV49S3eunxStPpVhsqyj8UcOVAH8QaUkGIJOo5Vq/joTAQiRFMVHR8Ow/L41gFR4DlVwmePvVkioXmxPLrQUpUeMryqHI1jwyudFCfUaGoXZAg8RrUl6fAFflIPpvQMvWrs+E8dqEY0rvXQ2DCW4UrqrYGrKV6AiqXd5VEj5jJ86ARNbuEaHWkBOFFGJBg/wBtTnep6oMqI9FAinwqqP7uhTiXVjxNBZB6Ea+elJxs3GerYQeuENoUpRhKRJ/jzpOw1vLO0kqjkCZir2Ivl5QkQgfCn91daiQmKGZRjgyq7wag6LHMc6rYrapMH5VaesSPpNEGzrHOoO78CkecdFDWPWgBOubZSCrNASkkSd/IVQdv0A86v4/ZKW9M+ApSR7be1aM2DaRwnzrm5maSOzg89RUFy3I0r2srsMiIzoI3ANaMeJuDyisrKAK1ouDlNSviKyspAQqFaPfAa8rKAIrq2BQHE+oqtlBE1lZQwIXBWtu5K4/MP+QrKykMC4qwTmG6Soemqo9qG1lZXKYmf//Z"/>
          <p:cNvSpPr>
            <a:spLocks noChangeAspect="1" noChangeArrowheads="1"/>
          </p:cNvSpPr>
          <p:nvPr/>
        </p:nvSpPr>
        <p:spPr bwMode="auto">
          <a:xfrm>
            <a:off x="1" y="-396399"/>
            <a:ext cx="1384300" cy="1295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11200" y="1371600"/>
            <a:ext cx="11277600" cy="2492990"/>
          </a:xfrm>
          <a:prstGeom prst="rect">
            <a:avLst/>
          </a:prstGeom>
        </p:spPr>
        <p:txBody>
          <a:bodyPr wrap="square">
            <a:spAutoFit/>
          </a:bodyPr>
          <a:lstStyle/>
          <a:p>
            <a:pPr>
              <a:spcBef>
                <a:spcPts val="600"/>
              </a:spcBef>
            </a:pPr>
            <a:r>
              <a:rPr lang="en-IN" sz="1600" b="1" dirty="0"/>
              <a:t>What is Version Control Good For</a:t>
            </a:r>
            <a:r>
              <a:rPr lang="en-IN" sz="1600" b="1" dirty="0" smtClean="0"/>
              <a:t>?</a:t>
            </a:r>
          </a:p>
          <a:p>
            <a:pPr>
              <a:spcBef>
                <a:spcPts val="600"/>
              </a:spcBef>
            </a:pPr>
            <a:endParaRPr lang="en-IN" sz="900" dirty="0"/>
          </a:p>
          <a:p>
            <a:pPr marL="177800" indent="-177800">
              <a:spcBef>
                <a:spcPts val="600"/>
              </a:spcBef>
              <a:buClr>
                <a:schemeClr val="bg2"/>
              </a:buClr>
              <a:buSzTx/>
              <a:buFont typeface="Arial" panose="020B0604020202020204" pitchFamily="34" charset="0"/>
              <a:buChar char="•"/>
            </a:pPr>
            <a:r>
              <a:rPr lang="en-US" altLang="en-US" sz="1600" dirty="0"/>
              <a:t>Maintaining project/file history - so you don’t have to worry about </a:t>
            </a:r>
            <a:r>
              <a:rPr lang="en-US" altLang="en-US" sz="1600" dirty="0" smtClean="0"/>
              <a:t>it.</a:t>
            </a:r>
            <a:endParaRPr lang="en-US" altLang="en-US" sz="1600" dirty="0"/>
          </a:p>
          <a:p>
            <a:pPr marL="177800" indent="-177800">
              <a:spcBef>
                <a:spcPts val="600"/>
              </a:spcBef>
              <a:buClr>
                <a:schemeClr val="bg2"/>
              </a:buClr>
              <a:buSzTx/>
              <a:buFont typeface="Arial" panose="020B0604020202020204" pitchFamily="34" charset="0"/>
              <a:buChar char="•"/>
            </a:pPr>
            <a:endParaRPr lang="en-US" altLang="en-US" sz="1600" dirty="0"/>
          </a:p>
          <a:p>
            <a:pPr marL="177800" indent="-177800">
              <a:spcBef>
                <a:spcPts val="600"/>
              </a:spcBef>
              <a:buClr>
                <a:schemeClr val="bg2"/>
              </a:buClr>
              <a:buSzTx/>
              <a:buFont typeface="Arial" panose="020B0604020202020204" pitchFamily="34" charset="0"/>
              <a:buChar char="•"/>
            </a:pPr>
            <a:r>
              <a:rPr lang="en-US" altLang="en-US" sz="1600" dirty="0"/>
              <a:t>Managing collaboration on files and projects - so multiple developers can work </a:t>
            </a:r>
            <a:endParaRPr lang="en-US" altLang="en-US" sz="1600" dirty="0" smtClean="0"/>
          </a:p>
          <a:p>
            <a:pPr marL="177800" indent="-177800">
              <a:spcBef>
                <a:spcPts val="600"/>
              </a:spcBef>
              <a:buClr>
                <a:schemeClr val="bg2"/>
              </a:buClr>
              <a:buSzTx/>
            </a:pPr>
            <a:r>
              <a:rPr lang="en-US" altLang="en-US" sz="1600" dirty="0" smtClean="0"/>
              <a:t>   on </a:t>
            </a:r>
            <a:r>
              <a:rPr lang="en-US" altLang="en-US" sz="1600" dirty="0"/>
              <a:t>the same set of </a:t>
            </a:r>
            <a:r>
              <a:rPr lang="en-US" altLang="en-US" sz="1600" dirty="0" smtClean="0"/>
              <a:t>files.</a:t>
            </a:r>
            <a:endParaRPr lang="en-US" altLang="en-US" sz="1600" dirty="0"/>
          </a:p>
          <a:p>
            <a:pPr marL="177800" indent="-177800">
              <a:spcBef>
                <a:spcPts val="600"/>
              </a:spcBef>
              <a:buClr>
                <a:schemeClr val="bg2"/>
              </a:buClr>
              <a:buSzTx/>
              <a:buFont typeface="Arial" panose="020B0604020202020204" pitchFamily="34" charset="0"/>
              <a:buChar char="•"/>
            </a:pPr>
            <a:endParaRPr lang="en-US" altLang="en-US" sz="1600" dirty="0"/>
          </a:p>
          <a:p>
            <a:pPr marL="177800" indent="-177800">
              <a:spcBef>
                <a:spcPts val="600"/>
              </a:spcBef>
              <a:buClr>
                <a:schemeClr val="bg2"/>
              </a:buClr>
              <a:buSzTx/>
              <a:buFont typeface="Arial" panose="020B0604020202020204" pitchFamily="34" charset="0"/>
              <a:buChar char="•"/>
            </a:pPr>
            <a:r>
              <a:rPr lang="en-US" altLang="en-US" sz="1600" dirty="0"/>
              <a:t>Managing releases - so you know what files are in what </a:t>
            </a:r>
            <a:r>
              <a:rPr lang="en-US" altLang="en-US" sz="1600" dirty="0" smtClean="0"/>
              <a:t>version.</a:t>
            </a:r>
            <a:endParaRPr lang="en-GB" altLang="en-US" sz="1600" dirty="0"/>
          </a:p>
        </p:txBody>
      </p:sp>
    </p:spTree>
    <p:extLst>
      <p:ext uri="{BB962C8B-B14F-4D97-AF65-F5344CB8AC3E}">
        <p14:creationId xmlns:p14="http://schemas.microsoft.com/office/powerpoint/2010/main" val="12079053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7240"/>
            <a:ext cx="8737601" cy="430887"/>
          </a:xfrm>
        </p:spPr>
        <p:txBody>
          <a:bodyPr/>
          <a:lstStyle/>
          <a:p>
            <a:r>
              <a:rPr lang="en-US" sz="2800" dirty="0" smtClean="0"/>
              <a:t>Version Control System : Introduction</a:t>
            </a:r>
            <a:endParaRPr lang="en-US" sz="2800" dirty="0"/>
          </a:p>
        </p:txBody>
      </p:sp>
      <p:sp>
        <p:nvSpPr>
          <p:cNvPr id="35842" name="AutoShape 2" descr="data:image/jpeg;base64,/9j/4AAQSkZJRgABAQAAAQABAAD/2wCEAAkGBxMTEhUUExQVFRIXFxYYGRgXGBwYFxkXGBcYFxgYFxQYHCggGBolHBQVITEhJSkrLi4uFx8zODMsNygtLiwBCgoKDg0OGhAQGCwcHBwsLCwrLCwsLCwsLC0sLCwuLCwsKywsLCwrKywsLCwsKywsNywsKyw3NysrLCsrKysrK//AABEIAIgAbQMBIgACEQEDEQH/xAAcAAACAgMBAQAAAAAAAAAAAAAFBgMEAAIHAQj/xAA5EAABAwIEAwYDBwMFAQAAAAABAgMRAAQFEiFBMVFhBhMicYGRMkKhBxQjUrHB0RUz4YKSosLwYv/EABkBAAMBAQEAAAAAAAAAAAAAAAABBAIDBf/EAB8RAAICAgIDAQAAAAAAAAAAAAABAhEDEiExBFGBIv/aAAwDAQACEQMRAD8A7RiF2Gm1LVwAPvsKD9nbHMFPuCVuzodk6x7zQHE79+6hsIAI1IH7zV+yxi5kNwjMNAI5UGWH03qW05VGVJ0AHE8oFet2ynDmd4bI2HVXM0p3dveh9KvCFE6GZHqKKBm/PF1sen+KZnYZlEAdBUVunio8T9BsKVVMXLhU0p4cNTt9KkXYPJgKu49/5ooew2UNQsJulCfjbSfUEj9KX27Qq0N4ufX+aoYlgwzoT36lFR+LcfWgNh5vGgocYUNQeRquxfocbJJTpIUCdJH7UCb7JN7uumq+K9ng03LedXMETp6UPgE7DDV+hhCfGlSDtIlPl0oicUZAkuJAPM0o9nMCQ4klxtfHQzAI6UVvuzqSkBtJ65jtR2Cslx3H7YNH8RKjI0Gp4jaheO41mKO5UMuX61DiWHW6UQGil0b0CuGIik3Qw12bsnHCVJJTPFXTlTjbYa2gaJk8zx96XbLDL1CQlJbSPM1Y/pt6eLqB70AGcQt0lMwJTr7VWxvF2bZkurKQI05k8hQm7wm4ShS3LhISEknwngBrvXGcfxJd04EgkgkIQPMjWKy5UajGx1sO21xcu93atJQ0D4lq1MnjrTA44pUZlSqNtB7UM7P4YlhpLaduJ5ncmi4QK5ObK4YIrsEXiHArMlRB310oDdXj6DnQrUGdd/Xam+6RIoJf2+k1jdnV4osY+xvbxu4T3bvgfToUk6+Y500nFWvzCvnbtNbFJ71BhxGoI4x511XsEGL+zQ7B7xJKXBJ+IbjoRrXeErIskHBjG3i7bbpE/hq1H/yd/SrSseYHzVEns5bEaI+pqvh+DMJUW3EArGoJ+ZP+K2citj2KsuIhMFex5UpXFyJp7xLA7fwfhpHjHAVWxzCmZTDaRoeAik0Flns1jCXGoWoBaPCqdJ5Gixvm/wA6fcUg43h3drDoSe6JgjemWxwe2LYV3YIiZNMW3oB/azjqG8PcCVAlZCdDOhNcX7GXRcu0TwSZrsfbrs4heG3RDYzBBcQB8uTxfoDXEewqstyjqRWMh2xN2dtYNXJoW04BxMCtnMYbQNcxHQVMi8tuq2offjQ1M3eIdEpn1EGh+K4ilIgAqPIUjQr461KTV77DcQWyi68Clpzp4bEJqlizxUmSgpB6zTr9hrCf6e5wzG4dCuekAT6V2w9kfkjIvHXVQUW7nnsRUeKX7yigpZIWDIO/UUwsoCfDOm38VutlJ48RwqgkSYm4lj9ypbaEMjMFSdeQ4dKy/vbxa/7QSQBImfrRPEWUsvIcOqSdedWlXlvnUSoScu/SkIDLxbMlQy5kGhdrevJT3EHKfh5kcqL4bcJQchI3Fb4k8AAoRmbMjqNxWjPRHiF6/wDdlpyFIKYzHbauU3uDpt8RZCeDis2mxmSK7e/eNP26vEAFJ577fWK5bjGHrNxbuAApQpcnlmAifauGTtF3j04P2g1dsKUPDx58utA3MIuCsEukojUDQ5unSmi1V9aneITrXCLK9bBOGW6mx4zJg0tNI71x0KJEkx0028qaX7wZxm05D96V1LSm4JSQUlUEb+dHRpx4KLuDKREKKomes8xTt9l2HOfd3+7Xl/HVpHNKTz60Pu0gIMUe+z7EW2bXUKKlurJgEiJCR9E10xO5Evkx1gMysGWqCXTI6f5rxnCHD8Tqp6fSpF48j5ULV/pMe9eXWM5cpDa5PSNKpIOCtd9ncxTLiiJ1ny2qtZ9lUKKypatFECOQqS77TfiICWlq1M7bVPhuNKUFHuF6rVERz/Wk2NC1iWEjOnLMJNEW8PEZedQpQ65I10NaodWpWUSCKZghwqyQHVNOJk8UzWdoLYIjIITOongYJEcqkurF0y5wUjXrWj1usshZIINZl0dMcmpcMqWpkTUF5cZTmVwHDifWBWlo7Ghq7Amd6ko9OEgc5iDShqoE9RS7iF4wk6KE9OdN92zpwHsKWcTYSPFAkdKdnX8kjbqg2rMdIBHrXQOyQS3ZspKgDlKj/qUVf9q5/YMl+ED4RGdWwE/rtT2MLAyjOMpAiu2CLVs83y8if5CabxKFQFjKakfvGzxXqKHt4SjdetVnLFOoz6g6corv8JPpJ94QHJzaa1DZ4vlRCVHiZ960et2kqCSoGUk+tTYfYW5bSSQDHOlTHsiFu+fJIGUHrVO775CguU5idq1/pTn5hWDCV8SoUzOyCJulqTOcBR0I5/8ApoUy4tOZoqBAOo3B5EVZwzCCXEmRAUCfSmy+wht3UgBcRmHHpPOsTTa4O2Fq7YkOsayONQm4KTrRzELJTRhXodjQi5ANS8rhnoVfKKj9+NqA4m9JJo24wKBYwiNK0J2G+z7aPuwJUoKUVGBw+IgfQUXZLQSJWuaqdmLNKrZsqJ1BiOHExNFU2Tek61TG0jzcjqTsit7tpOpK5qNy6YVMBU1bfs7eNJmtm2LWNUmaZjZAW7vGOOQyAfet7PELfIJbMxrrXuLIZ1yJ2rLBpkJGZsk+VA9lQW7wTEKJqZKQqAEKk0NccIWQFa8KZMLtihMrMrV9BQjCx2yezs0twrfnRZKaotJCkxvwrazuNIO2h6GmUqNItXFulaSlQBSdqRe0GErt5UJWzz3T0VzHWn6agvHAlBKuEe87VmUUzpjyODOV/eQaG36MxmmvFuzIyrdYOVeqi18p4mEn5OHWlJt/MjMN6ncWiyM1JcDT2PEWqQoQBmB8sx1oharCk5kEZTz26VOxY5LeeEIM/wC2f1NAezRKWdImSY2IO361QuCLJFTDClHQSmoFLKcygpND3mtc6P7ZOo3Qdx5UPxHECyY7skHfaiyV49S3eunxStPpVhsqyj8UcOVAH8QaUkGIJOo5Vq/joTAQiRFMVHR8Ow/L41gFR4DlVwmePvVkioXmxPLrQUpUeMryqHI1jwyudFCfUaGoXZAg8RrUl6fAFflIPpvQMvWrs+E8dqEY0rvXQ2DCW4UrqrYGrKV6AiqXd5VEj5jJ86ARNbuEaHWkBOFFGJBg/wBtTnep6oMqI9FAinwqqP7uhTiXVjxNBZB6Ea+elJxs3GerYQeuENoUpRhKRJ/jzpOw1vLO0kqjkCZir2Ivl5QkQgfCn91daiQmKGZRjgyq7wag6LHMc6rYrapMH5VaesSPpNEGzrHOoO78CkecdFDWPWgBOubZSCrNASkkSd/IVQdv0A86v4/ZKW9M+ApSR7be1aM2DaRwnzrm5maSOzg89RUFy3I0r2srsMiIzoI3ANaMeJuDyisrKAK1ouDlNSviKyspAQqFaPfAa8rKAIrq2BQHE+oqtlBE1lZQwIXBWtu5K4/MP+QrKykMC4qwTmG6Soemqo9qG1lZXKYmf//Z"/>
          <p:cNvSpPr>
            <a:spLocks noChangeAspect="1" noChangeArrowheads="1"/>
          </p:cNvSpPr>
          <p:nvPr/>
        </p:nvSpPr>
        <p:spPr bwMode="auto">
          <a:xfrm>
            <a:off x="1" y="-396399"/>
            <a:ext cx="1384300" cy="1295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11200" y="1295400"/>
            <a:ext cx="11176000" cy="4539704"/>
          </a:xfrm>
          <a:prstGeom prst="rect">
            <a:avLst/>
          </a:prstGeom>
        </p:spPr>
        <p:txBody>
          <a:bodyPr wrap="square">
            <a:spAutoFit/>
          </a:bodyPr>
          <a:lstStyle/>
          <a:p>
            <a:pPr marL="177800" indent="-177800" algn="just">
              <a:spcBef>
                <a:spcPts val="600"/>
              </a:spcBef>
              <a:buClr>
                <a:schemeClr val="bg2"/>
              </a:buClr>
              <a:buFont typeface="Arial" panose="020B0604020202020204" pitchFamily="34" charset="0"/>
              <a:buChar char="•"/>
            </a:pPr>
            <a:r>
              <a:rPr lang="en-IN" sz="1600" dirty="0"/>
              <a:t>Version control system keeps track of all work and all changes in a set of files, </a:t>
            </a:r>
            <a:r>
              <a:rPr lang="en-IN" sz="1600" dirty="0" smtClean="0"/>
              <a:t>typically </a:t>
            </a:r>
          </a:p>
          <a:p>
            <a:pPr algn="just">
              <a:spcBef>
                <a:spcPts val="600"/>
              </a:spcBef>
              <a:buClr>
                <a:schemeClr val="bg2"/>
              </a:buClr>
            </a:pPr>
            <a:r>
              <a:rPr lang="en-IN" sz="1600" dirty="0"/>
              <a:t> </a:t>
            </a:r>
            <a:r>
              <a:rPr lang="en-IN" sz="1600" dirty="0" smtClean="0"/>
              <a:t>  the </a:t>
            </a:r>
            <a:r>
              <a:rPr lang="en-IN" sz="1600" dirty="0"/>
              <a:t>implementation of a software project, and allows several </a:t>
            </a:r>
            <a:r>
              <a:rPr lang="en-IN" sz="1600" dirty="0" smtClean="0"/>
              <a:t>(potentially widely-</a:t>
            </a:r>
          </a:p>
          <a:p>
            <a:pPr algn="just">
              <a:spcBef>
                <a:spcPts val="600"/>
              </a:spcBef>
              <a:buClr>
                <a:schemeClr val="bg2"/>
              </a:buClr>
            </a:pPr>
            <a:r>
              <a:rPr lang="en-IN" sz="1600" dirty="0"/>
              <a:t> </a:t>
            </a:r>
            <a:r>
              <a:rPr lang="en-IN" sz="1600" dirty="0" smtClean="0"/>
              <a:t>  separated</a:t>
            </a:r>
            <a:r>
              <a:rPr lang="en-IN" sz="1600" dirty="0"/>
              <a:t>) developers to collaborate.</a:t>
            </a:r>
          </a:p>
          <a:p>
            <a:pPr marL="177800" indent="-177800" algn="just">
              <a:spcBef>
                <a:spcPts val="600"/>
              </a:spcBef>
              <a:buClr>
                <a:schemeClr val="bg2"/>
              </a:buClr>
              <a:buFont typeface="Arial" panose="020B0604020202020204" pitchFamily="34" charset="0"/>
              <a:buChar char="•"/>
            </a:pPr>
            <a:endParaRPr lang="en-IN" sz="1600" dirty="0"/>
          </a:p>
          <a:p>
            <a:pPr marL="177800" indent="-177800" algn="just">
              <a:spcBef>
                <a:spcPts val="600"/>
              </a:spcBef>
              <a:buClr>
                <a:schemeClr val="bg2"/>
              </a:buClr>
              <a:buFont typeface="Arial" panose="020B0604020202020204" pitchFamily="34" charset="0"/>
              <a:buChar char="•"/>
            </a:pPr>
            <a:r>
              <a:rPr lang="en-IN" sz="1600" dirty="0"/>
              <a:t>Classification and examples:</a:t>
            </a:r>
          </a:p>
          <a:p>
            <a:pPr marL="177800" indent="-177800" algn="just">
              <a:spcBef>
                <a:spcPts val="600"/>
              </a:spcBef>
              <a:buClr>
                <a:schemeClr val="bg2"/>
              </a:buClr>
              <a:buFont typeface="Arial" panose="020B0604020202020204" pitchFamily="34" charset="0"/>
              <a:buChar char="•"/>
            </a:pPr>
            <a:r>
              <a:rPr lang="en-IN" sz="1600" b="1" dirty="0" smtClean="0"/>
              <a:t>Distributed </a:t>
            </a:r>
            <a:r>
              <a:rPr lang="en-IN" sz="1600" b="1" dirty="0"/>
              <a:t>model </a:t>
            </a:r>
            <a:r>
              <a:rPr lang="en-IN" sz="1600" dirty="0"/>
              <a:t>- </a:t>
            </a:r>
            <a:r>
              <a:rPr lang="en-IN" sz="1600" dirty="0" smtClean="0"/>
              <a:t> Each </a:t>
            </a:r>
            <a:r>
              <a:rPr lang="en-IN" sz="1600" dirty="0"/>
              <a:t>developer works directly with their own </a:t>
            </a:r>
            <a:r>
              <a:rPr lang="en-IN" sz="1600" dirty="0" smtClean="0"/>
              <a:t>local repository</a:t>
            </a:r>
            <a:r>
              <a:rPr lang="en-IN" sz="1600" dirty="0"/>
              <a:t>, and </a:t>
            </a:r>
            <a:endParaRPr lang="en-IN" sz="1600" dirty="0" smtClean="0"/>
          </a:p>
          <a:p>
            <a:pPr algn="just">
              <a:spcBef>
                <a:spcPts val="600"/>
              </a:spcBef>
              <a:buClr>
                <a:schemeClr val="bg2"/>
              </a:buClr>
            </a:pPr>
            <a:r>
              <a:rPr lang="en-IN" sz="1600" dirty="0"/>
              <a:t>	</a:t>
            </a:r>
            <a:r>
              <a:rPr lang="en-IN" sz="1600" dirty="0" smtClean="0"/>
              <a:t>	      changes </a:t>
            </a:r>
            <a:r>
              <a:rPr lang="en-IN" sz="1600" dirty="0"/>
              <a:t>are shared </a:t>
            </a:r>
            <a:r>
              <a:rPr lang="en-IN" sz="1600" dirty="0" smtClean="0"/>
              <a:t>between </a:t>
            </a:r>
            <a:r>
              <a:rPr lang="en-IN" sz="1600" dirty="0" err="1" smtClean="0"/>
              <a:t>positories</a:t>
            </a:r>
            <a:r>
              <a:rPr lang="en-IN" sz="1600" dirty="0" smtClean="0"/>
              <a:t> as a separate step.</a:t>
            </a:r>
            <a:endParaRPr lang="en-IN" sz="1600" dirty="0"/>
          </a:p>
          <a:p>
            <a:pPr marL="982663" indent="-177800" algn="just">
              <a:spcBef>
                <a:spcPts val="600"/>
              </a:spcBef>
              <a:buClr>
                <a:schemeClr val="bg2"/>
              </a:buClr>
              <a:buFont typeface="Arial" panose="020B0604020202020204" pitchFamily="34" charset="0"/>
              <a:buChar char="•"/>
            </a:pPr>
            <a:r>
              <a:rPr lang="en-IN" sz="1600" dirty="0" smtClean="0"/>
              <a:t>Open-source : </a:t>
            </a:r>
            <a:r>
              <a:rPr lang="en-IN" sz="1600" dirty="0"/>
              <a:t>GNU arch, Bazaar</a:t>
            </a:r>
          </a:p>
          <a:p>
            <a:pPr marL="982663" indent="-177800" algn="just">
              <a:spcBef>
                <a:spcPts val="600"/>
              </a:spcBef>
              <a:buClr>
                <a:schemeClr val="bg2"/>
              </a:buClr>
              <a:buFont typeface="Arial" panose="020B0604020202020204" pitchFamily="34" charset="0"/>
              <a:buChar char="•"/>
            </a:pPr>
            <a:r>
              <a:rPr lang="en-IN" sz="1600" dirty="0" smtClean="0"/>
              <a:t>Proprietary    : </a:t>
            </a:r>
            <a:r>
              <a:rPr lang="en-IN" sz="1600" dirty="0"/>
              <a:t>BitKeeper, Code co-op, TeamWare</a:t>
            </a:r>
          </a:p>
          <a:p>
            <a:pPr marL="285750" indent="-285750" algn="just">
              <a:spcBef>
                <a:spcPts val="600"/>
              </a:spcBef>
              <a:buClr>
                <a:schemeClr val="bg2"/>
              </a:buClr>
              <a:buFont typeface="Arial" panose="020B0604020202020204" pitchFamily="34" charset="0"/>
              <a:buChar char="•"/>
            </a:pPr>
            <a:endParaRPr lang="en-IN" sz="1600" dirty="0"/>
          </a:p>
          <a:p>
            <a:pPr marL="177800" indent="-177800" algn="just">
              <a:spcBef>
                <a:spcPts val="600"/>
              </a:spcBef>
              <a:buClr>
                <a:schemeClr val="bg2"/>
              </a:buClr>
              <a:buFont typeface="Arial" panose="020B0604020202020204" pitchFamily="34" charset="0"/>
              <a:buChar char="•"/>
            </a:pPr>
            <a:r>
              <a:rPr lang="en-IN" sz="1600" b="1" dirty="0"/>
              <a:t>Client-server model </a:t>
            </a:r>
            <a:r>
              <a:rPr lang="en-IN" sz="1600" dirty="0"/>
              <a:t>- developers use a shared single </a:t>
            </a:r>
            <a:r>
              <a:rPr lang="en-IN" sz="1600" dirty="0" smtClean="0"/>
              <a:t>repository.</a:t>
            </a:r>
            <a:endParaRPr lang="en-IN" sz="1600" dirty="0"/>
          </a:p>
          <a:p>
            <a:pPr marL="982663" indent="-177800" algn="just">
              <a:spcBef>
                <a:spcPts val="600"/>
              </a:spcBef>
              <a:buClr>
                <a:schemeClr val="bg2"/>
              </a:buClr>
              <a:buFont typeface="Arial" panose="020B0604020202020204" pitchFamily="34" charset="0"/>
              <a:buChar char="•"/>
            </a:pPr>
            <a:r>
              <a:rPr lang="en-IN" sz="1600" dirty="0" smtClean="0"/>
              <a:t>Local only      : </a:t>
            </a:r>
            <a:r>
              <a:rPr lang="en-IN" sz="1600" dirty="0"/>
              <a:t>Revision Control System (RCS) </a:t>
            </a:r>
          </a:p>
          <a:p>
            <a:pPr marL="982663" indent="-177800" algn="just">
              <a:spcBef>
                <a:spcPts val="600"/>
              </a:spcBef>
              <a:buClr>
                <a:schemeClr val="bg2"/>
              </a:buClr>
              <a:buFont typeface="Arial" panose="020B0604020202020204" pitchFamily="34" charset="0"/>
              <a:buChar char="•"/>
            </a:pPr>
            <a:r>
              <a:rPr lang="en-IN" sz="1600" dirty="0" smtClean="0"/>
              <a:t>Open-source : CVS</a:t>
            </a:r>
            <a:r>
              <a:rPr lang="en-IN" sz="1600" dirty="0"/>
              <a:t>, CVSNT, OpenCVS, </a:t>
            </a:r>
            <a:r>
              <a:rPr lang="en-IN" sz="1600" b="1" u="sng" dirty="0">
                <a:solidFill>
                  <a:schemeClr val="bg2"/>
                </a:solidFill>
              </a:rPr>
              <a:t>Subversion</a:t>
            </a:r>
            <a:r>
              <a:rPr lang="en-IN" sz="1600" dirty="0"/>
              <a:t>, Vesta </a:t>
            </a:r>
          </a:p>
          <a:p>
            <a:pPr marL="982663" indent="-177800" algn="just">
              <a:spcBef>
                <a:spcPts val="600"/>
              </a:spcBef>
              <a:buClr>
                <a:schemeClr val="bg2"/>
              </a:buClr>
              <a:buFont typeface="Arial" panose="020B0604020202020204" pitchFamily="34" charset="0"/>
              <a:buChar char="•"/>
            </a:pPr>
            <a:r>
              <a:rPr lang="en-IN" sz="1600" dirty="0" smtClean="0"/>
              <a:t>Proprietary    :  a </a:t>
            </a:r>
            <a:r>
              <a:rPr lang="en-IN" sz="1600" dirty="0"/>
              <a:t>lot</a:t>
            </a:r>
          </a:p>
        </p:txBody>
      </p:sp>
    </p:spTree>
    <p:extLst>
      <p:ext uri="{BB962C8B-B14F-4D97-AF65-F5344CB8AC3E}">
        <p14:creationId xmlns:p14="http://schemas.microsoft.com/office/powerpoint/2010/main" val="36492971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http://purl.org/dc/elements/1.1/"/>
    <ds:schemaRef ds:uri="http://schemas.microsoft.com/office/2006/metadata/properties"/>
    <ds:schemaRef ds:uri="http://schemas.microsoft.com/office/infopath/2007/PartnerControls"/>
    <ds:schemaRef ds:uri="http://purl.org/dc/terms/"/>
    <ds:schemaRef ds:uri="b6ae8028-3361-4878-ad09-deb2e128b95c"/>
    <ds:schemaRef ds:uri="http://schemas.microsoft.com/office/2006/documentManagement/types"/>
    <ds:schemaRef ds:uri="http://purl.org/dc/dcmitype/"/>
    <ds:schemaRef ds:uri="http://www.w3.org/XML/1998/namespace"/>
    <ds:schemaRef ds:uri="http://schemas.openxmlformats.org/package/2006/metadata/core-properties"/>
    <ds:schemaRef ds:uri="fcfb129d-2c4d-4bcd-afb5-a92980dfa96d"/>
    <ds:schemaRef ds:uri="http://schemas.microsoft.com/sharepoint/v3"/>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1364</Words>
  <Application>Microsoft Office PowerPoint</Application>
  <PresentationFormat>Widescreen</PresentationFormat>
  <Paragraphs>279</Paragraphs>
  <Slides>28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Times New Roman</vt:lpstr>
      <vt:lpstr>Wingdings</vt:lpstr>
      <vt:lpstr>Tech Mahindra Powerpoint Template</vt:lpstr>
      <vt:lpstr>Bitmap Image</vt:lpstr>
      <vt:lpstr>Software Engineering   Day 3   ELITE </vt:lpstr>
      <vt:lpstr>PowerPoint Presentation</vt:lpstr>
      <vt:lpstr>PowerPoint Presentation</vt:lpstr>
      <vt:lpstr>PowerPoint Presentation</vt:lpstr>
      <vt:lpstr>PowerPoint Presentation</vt:lpstr>
      <vt:lpstr>PowerPoint Presentation</vt:lpstr>
      <vt:lpstr>PowerPoint Presentation</vt:lpstr>
      <vt:lpstr>Version Control System : Introduction</vt:lpstr>
      <vt:lpstr>Version Control System : Introduction</vt:lpstr>
      <vt:lpstr>Version Control System : Goals</vt:lpstr>
      <vt:lpstr>Version Control System : Categories</vt:lpstr>
      <vt:lpstr>Version Control System : Categories</vt:lpstr>
      <vt:lpstr>Version Control System : SubVersion</vt:lpstr>
      <vt:lpstr>SubVersion Control System : Architecture</vt:lpstr>
      <vt:lpstr>SubVersion Control System : Terminologies</vt:lpstr>
      <vt:lpstr>SubVersion Control System : Components</vt:lpstr>
      <vt:lpstr>SubVersion Control System : Main Concepts</vt:lpstr>
      <vt:lpstr>SubVersion Control System : Main Concepts</vt:lpstr>
      <vt:lpstr>SubVersion Control System : Repository Hierarchy</vt:lpstr>
      <vt:lpstr>SubVersion Control System : Work Flow</vt:lpstr>
      <vt:lpstr>SubVersion Control System : Work Flow</vt:lpstr>
      <vt:lpstr>SubVersion Control System : Getting Started</vt:lpstr>
      <vt:lpstr>SubVersion Control System : Using Subclipse</vt:lpstr>
      <vt:lpstr>SubVersion Control System : Using Subclipse</vt:lpstr>
      <vt:lpstr>SubVersion Control System : Using Subclipse</vt:lpstr>
      <vt:lpstr>Important References…</vt:lpstr>
      <vt:lpstr>PowerPoint Presentation</vt:lpstr>
      <vt:lpstr>Thank you Prakash.LNS@TechMahindra.com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2016-08-08T07:21:09Z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