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d49e575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d49e5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9d49e575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bf1320a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bf1320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9bf1320a4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13ec210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13ec21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813ec210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66df0b0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66df0b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f66df0b02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07008b3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07008b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a07008b3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bf1320a4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bf1320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9bf1320a4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bf1320a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bf1320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9bf1320a4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5d9936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5d993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f5d9936f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5d9936f1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5d9936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f5d9936f1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66df0b0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66df0b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f66df0b02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5d9936f1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5d9936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df5d9936f1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c642687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c64268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9c642687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c642687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c64268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e9c642687f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5d9936f1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5d9936f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f5d9936f1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66df0b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66df0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f66df0b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66df0b0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66df0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f66df0b0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aYtRp3vfph7ilct5UEGkQz_DUTH8fqVu/view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building-and-deploying-an-alphabet-recognition-system-7ab59654c676" TargetMode="External"/><Relationship Id="rId4" Type="http://schemas.openxmlformats.org/officeDocument/2006/relationships/hyperlink" Target="https://www.analyticsvidhya.com/blog/2020/08/image-augmentation-on-the-fly-using-keras-imagedatagenerator/" TargetMode="External"/><Relationship Id="rId5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5" y="1073125"/>
            <a:ext cx="7247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300">
                <a:latin typeface="Georgia"/>
                <a:ea typeface="Georgia"/>
                <a:cs typeface="Georgia"/>
                <a:sym typeface="Georgia"/>
              </a:rPr>
              <a:t>ALPHA-NUMERIC</a:t>
            </a:r>
            <a:r>
              <a:rPr b="1" lang="en-US" sz="2300"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Georgia"/>
                <a:ea typeface="Georgia"/>
                <a:cs typeface="Georgia"/>
                <a:sym typeface="Georgia"/>
              </a:rPr>
              <a:t>RECOGNITION</a:t>
            </a:r>
            <a:r>
              <a:rPr b="1" lang="en-US" sz="2300">
                <a:latin typeface="Georgia"/>
                <a:ea typeface="Georgia"/>
                <a:cs typeface="Georgia"/>
                <a:sym typeface="Georgia"/>
              </a:rPr>
              <a:t> SYSTEM</a:t>
            </a:r>
            <a:endParaRPr b="1"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1069525" y="1643225"/>
            <a:ext cx="72471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                                        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Presented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by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AAYUSH VERMA (18115003)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AKASH (18115011)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ARYAN RAJ (18115022)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TANMAY SARKAR (18115113)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 Supervised by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DR. SOHOM CHAKRABARTY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072725"/>
            <a:ext cx="4724400" cy="57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0" y="1137250"/>
            <a:ext cx="4335750" cy="5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80650" y="204725"/>
            <a:ext cx="74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Learning Curves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Classification Report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87950" y="1090375"/>
            <a:ext cx="8768100" cy="56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Confusion matrix: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It is a table in the form of a matrix that helps us to describe the performance of a classifier on a set of test data, where true values are known to us.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the help of TP, TN, FN, and FP, other performance metrics can be calculated: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Precision: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Precision is basically the percentage of true positive values out of all the predicted positive value.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Precision = TP/(TP+FP)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988" y="2831338"/>
            <a:ext cx="2310625" cy="13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50" y="2334425"/>
            <a:ext cx="3084600" cy="1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20325" y="1068674"/>
            <a:ext cx="8768100" cy="56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Recall: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 Recall is the percentage of the true positive values out of the real positive values.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Recall=TP/(TP+FN)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F1 score: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This metric is the harmonic average of the precision and recall value. It’s value lies between 0 and 1.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F1 Score=2/{(1/Precision)+(1/Recall)}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Accuracy: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Accuracy is the percentage of correct predictions.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Macro average: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Macro average is the usual average. 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Weighted average: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In case of weighted average, we assign certain weights to the values we have in hand based on certain properties or criteria and then take the average.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87938" y="131550"/>
            <a:ext cx="8768100" cy="78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Results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0" y="1074150"/>
            <a:ext cx="9144000" cy="565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experimented with various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parameters and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hyperparameters to find the best model for our dataset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2345263"/>
            <a:ext cx="82200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225"/>
            <a:ext cx="9144000" cy="581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63775" y="244125"/>
            <a:ext cx="735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Confusion Matrix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Observations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87953" y="651909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Georgia"/>
              <a:buChar char="•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On the alphabet dataset, our model gets confused between a certain set of letters like (c,e), (u,v), and (b,h).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Georgia"/>
              <a:buChar char="•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On the combined dataset, our model gets confused between (o,0), (9,g), (1,l).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Georgia"/>
              <a:buChar char="•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On the bright side, our model did classify some similar looking classes like (6,b), (5,s), (2,z) correctly.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14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App Demonstration</a:t>
            </a:r>
            <a:endParaRPr/>
          </a:p>
        </p:txBody>
      </p:sp>
      <p:pic>
        <p:nvPicPr>
          <p:cNvPr id="169" name="Google Shape;169;p22" title="Model_anvi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00" y="1031225"/>
            <a:ext cx="8205374" cy="5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-107700" y="131875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   Conclusion</a:t>
            </a:r>
            <a:endParaRPr b="1"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0" y="808975"/>
            <a:ext cx="9144000" cy="6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Even though, satisfactory results were obtained, the model isn’t robust due the size of the dataset and limitations in predicting many general images.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So, first focus should be on gathering more generic and quality data followed by experimenting with various augmentation.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With further experiments with model architectures and parameters, a generic model can be developed for character recognition which can predict standard as well as handwritten texts.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Extending this subtask to multi-label classification which is a slightly harder variant of this problem.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Developing  a recognition system	through web app is one of the ways  of using reliable models to solve real-life problems.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152400" y="234225"/>
            <a:ext cx="866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81300" y="1022825"/>
            <a:ext cx="8981400" cy="6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AutoNum type="arabicPeriod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Sakshi Butala, S 2020, Building and Deploying an Alphabet Recognition System,accessed 14 August 2021,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lang="en-US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https://towardsdatascience.com/building-and-deploying-an-alphabet-recognition-system-7ab59654c676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AutoNum type="arabicPeriod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Aniruddha Bhandari, A 2020, Image Augmentation on the fly using Keras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ImageDataGenerator!, accessed 12 August 2021,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lang="en-US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https://www.analyticsvidhya.com/blog/2020/08/image-augmentation-on-the-fly-using-keras-imagedatagenerator/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Sumit Saha, S 2018, A Comprehensive Guide to Convolutional Neural Networks —the ELI5 way, accessed 2 August 2021,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&lt;https://towardsdatascience.com/a-comprehensive-guide-to-convolutional-neural-networks-the-eli5-way-3bd2b1164a53&gt;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AutoNum type="arabicPeriod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Bora, Mayur Bhargab, et al. "Handwritten character recognition from images using cnn-ecoc." Procedia Computer Science 167 (2020): 2403-2409.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Georgia"/>
              <a:buAutoNum type="arabicPeriod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Srivastava, N., Hinton, G., Krizhevsky, A., Sutskever, I., &amp; Salakhutdinov, R. (2014). Dropout: a simple way to prevent neural networks from overfitting. The journal of machine learning research, 15(1), 1929-1958.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394954" y="217265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87953" y="1088259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As Deep Learning field is growing everyday, so is its application by leaps and bounds. One of the area of this is of Computer Vision.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Motivated by this, we have taken up this project of creating an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alpha-numeric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recognition system.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Our project gives an insight to how effective sequential convolutional networks are in this domain.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Various other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challenges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that is faced while creating such a model is also reported and the ways to overcome them is also addressed.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80650" y="186475"/>
            <a:ext cx="8963400" cy="65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0" y="1041300"/>
            <a:ext cx="9144000" cy="58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objective of our project can be summarized in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following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few points: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Building a recognition system (multi-class classification) for English alphabets and digits.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Creating the dataset and filtering it.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Using techniques like in-place data augmentation to enhance the diversity of the dataset.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Finding out the optimal hyperparameters and parameters for the model.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Deploying the model in the form of a web application.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Data Collection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87950" y="1059275"/>
            <a:ext cx="8768100" cy="539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created our dataset ourselves. For this, we first used the data crawling method to collect raw data from the chrome web browser.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used a Web scraping tool named ParseHub.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After we were done with data crawling, we manually filtered some of the  images.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900" y="1347161"/>
            <a:ext cx="4263850" cy="41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50" y="1318975"/>
            <a:ext cx="4263850" cy="422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1"/>
          <p:cNvCxnSpPr>
            <a:stCxn id="85" idx="0"/>
            <a:endCxn id="85" idx="2"/>
          </p:cNvCxnSpPr>
          <p:nvPr/>
        </p:nvCxnSpPr>
        <p:spPr>
          <a:xfrm>
            <a:off x="4564703" y="1173984"/>
            <a:ext cx="0" cy="522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1"/>
          <p:cNvSpPr txBox="1"/>
          <p:nvPr/>
        </p:nvSpPr>
        <p:spPr>
          <a:xfrm>
            <a:off x="171450" y="5776550"/>
            <a:ext cx="42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Raw Data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4840175" y="5750175"/>
            <a:ext cx="40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Clean Data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Data Collection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Data Pre-processing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After we had created the dataset for our use, we moved on to pre-processing our data.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We have used Keras Image Data Generator which uses </a:t>
            </a:r>
            <a:r>
              <a:rPr i="1" lang="en-US"/>
              <a:t>in-place data augmentation</a:t>
            </a:r>
            <a:r>
              <a:rPr lang="en-US"/>
              <a:t> technique.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It creates randomized versions of our input images thereby helping the model to learn about more general features of numerals and alphabets.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80650" y="203000"/>
            <a:ext cx="8593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General CNN Architecture for Classification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75" y="1430588"/>
            <a:ext cx="7489551" cy="39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For extracting features from the images, we used 2-3 convolutional layers. The output of each convolutional layer is passed through relu activation and then passed as input to pooling layer.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Now, we are going to flatten the final output and feed it to a regular Neural Network which consists of fully connected layers.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have kept 2 hidden dense layers. And, dropout regularization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technique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was applied after each hidden dense layer.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Final output layer uses Softmax activation function for classification.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6200" y="203000"/>
            <a:ext cx="86325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Georgia"/>
                <a:ea typeface="Georgia"/>
                <a:cs typeface="Georgia"/>
                <a:sym typeface="Georgia"/>
              </a:rPr>
              <a:t>Training History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76200" y="1207825"/>
            <a:ext cx="9144000" cy="54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Training was done by tuning mainly the following hyperparameters: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Various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features of image using data augmentation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Batch size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Number of hidden/dense layers and convolutional layers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Input size of images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Dropout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Epochs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Model behaviour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was tracked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using Weights and Biases which is a tool for visualizing and tracking hyperparameters and metrics.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Best models were saved regularly in case of improvement and used for predicting images in the web app.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