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8" r:id="rId8"/>
    <p:sldId id="262" r:id="rId9"/>
    <p:sldId id="263" r:id="rId10"/>
    <p:sldId id="266" r:id="rId11"/>
    <p:sldId id="267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72" autoAdjust="0"/>
    <p:restoredTop sz="94660"/>
  </p:normalViewPr>
  <p:slideViewPr>
    <p:cSldViewPr snapToGrid="0">
      <p:cViewPr varScale="1">
        <p:scale>
          <a:sx n="83" d="100"/>
          <a:sy n="83" d="100"/>
        </p:scale>
        <p:origin x="-648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4847703-0D2A-4F66-84F4-46AF2D9186EB}" type="datetimeFigureOut">
              <a:rPr lang="en-IN" smtClean="0"/>
              <a:pPr/>
              <a:t>27/09/2024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A03CD11C-9E18-41C1-A008-C0CF7F640D1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1613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47703-0D2A-4F66-84F4-46AF2D9186EB}" type="datetimeFigureOut">
              <a:rPr lang="en-IN" smtClean="0"/>
              <a:pPr/>
              <a:t>27/09/2024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D11C-9E18-41C1-A008-C0CF7F640D1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18517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4847703-0D2A-4F66-84F4-46AF2D9186EB}" type="datetimeFigureOut">
              <a:rPr lang="en-IN" smtClean="0"/>
              <a:pPr/>
              <a:t>27/09/2024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03CD11C-9E18-41C1-A008-C0CF7F640D1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55762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4847703-0D2A-4F66-84F4-46AF2D9186EB}" type="datetimeFigureOut">
              <a:rPr lang="en-IN" smtClean="0"/>
              <a:pPr/>
              <a:t>27/09/2024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03CD11C-9E18-41C1-A008-C0CF7F640D1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520358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4847703-0D2A-4F66-84F4-46AF2D9186EB}" type="datetimeFigureOut">
              <a:rPr lang="en-IN" smtClean="0"/>
              <a:pPr/>
              <a:t>27/09/2024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03CD11C-9E18-41C1-A008-C0CF7F640D1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446554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47703-0D2A-4F66-84F4-46AF2D9186EB}" type="datetimeFigureOut">
              <a:rPr lang="en-IN" smtClean="0"/>
              <a:pPr/>
              <a:t>27/09/2024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D11C-9E18-41C1-A008-C0CF7F640D1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595742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47703-0D2A-4F66-84F4-46AF2D9186EB}" type="datetimeFigureOut">
              <a:rPr lang="en-IN" smtClean="0"/>
              <a:pPr/>
              <a:t>27/09/2024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D11C-9E18-41C1-A008-C0CF7F640D1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59070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47703-0D2A-4F66-84F4-46AF2D9186EB}" type="datetimeFigureOut">
              <a:rPr lang="en-IN" smtClean="0"/>
              <a:pPr/>
              <a:t>27/09/2024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D11C-9E18-41C1-A008-C0CF7F640D1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656426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4847703-0D2A-4F66-84F4-46AF2D9186EB}" type="datetimeFigureOut">
              <a:rPr lang="en-IN" smtClean="0"/>
              <a:pPr/>
              <a:t>27/09/2024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03CD11C-9E18-41C1-A008-C0CF7F640D1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27421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47703-0D2A-4F66-84F4-46AF2D9186EB}" type="datetimeFigureOut">
              <a:rPr lang="en-IN" smtClean="0"/>
              <a:pPr/>
              <a:t>27/09/2024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D11C-9E18-41C1-A008-C0CF7F640D1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27917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4847703-0D2A-4F66-84F4-46AF2D9186EB}" type="datetimeFigureOut">
              <a:rPr lang="en-IN" smtClean="0"/>
              <a:pPr/>
              <a:t>27/09/2024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03CD11C-9E18-41C1-A008-C0CF7F640D1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9547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47703-0D2A-4F66-84F4-46AF2D9186EB}" type="datetimeFigureOut">
              <a:rPr lang="en-IN" smtClean="0"/>
              <a:pPr/>
              <a:t>27/09/2024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D11C-9E18-41C1-A008-C0CF7F640D1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97892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47703-0D2A-4F66-84F4-46AF2D9186EB}" type="datetimeFigureOut">
              <a:rPr lang="en-IN" smtClean="0"/>
              <a:pPr/>
              <a:t>27/09/2024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D11C-9E18-41C1-A008-C0CF7F640D1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8247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47703-0D2A-4F66-84F4-46AF2D9186EB}" type="datetimeFigureOut">
              <a:rPr lang="en-IN" smtClean="0"/>
              <a:pPr/>
              <a:t>27/09/2024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D11C-9E18-41C1-A008-C0CF7F640D1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56817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47703-0D2A-4F66-84F4-46AF2D9186EB}" type="datetimeFigureOut">
              <a:rPr lang="en-IN" smtClean="0"/>
              <a:pPr/>
              <a:t>27/09/2024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D11C-9E18-41C1-A008-C0CF7F640D1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49821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47703-0D2A-4F66-84F4-46AF2D9186EB}" type="datetimeFigureOut">
              <a:rPr lang="en-IN" smtClean="0"/>
              <a:pPr/>
              <a:t>27/09/2024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D11C-9E18-41C1-A008-C0CF7F640D1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98473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47703-0D2A-4F66-84F4-46AF2D9186EB}" type="datetimeFigureOut">
              <a:rPr lang="en-IN" smtClean="0"/>
              <a:pPr/>
              <a:t>27/09/2024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D11C-9E18-41C1-A008-C0CF7F640D1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23537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47703-0D2A-4F66-84F4-46AF2D9186EB}" type="datetimeFigureOut">
              <a:rPr lang="en-IN" smtClean="0"/>
              <a:pPr/>
              <a:t>27/09/2024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CD11C-9E18-41C1-A008-C0CF7F640D1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28596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8FD659-5D7D-0AC3-CB36-7176DE4750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Algerian" panose="04020705040A02060702" pitchFamily="82" charset="0"/>
              </a:rPr>
              <a:t>Mini project review</a:t>
            </a:r>
            <a:br>
              <a:rPr lang="en-US" sz="3600" dirty="0">
                <a:latin typeface="Algerian" panose="04020705040A02060702" pitchFamily="82" charset="0"/>
              </a:rPr>
            </a:br>
            <a:r>
              <a:rPr lang="en-US" sz="3600" dirty="0">
                <a:latin typeface="Algerian" panose="04020705040A02060702" pitchFamily="82" charset="0"/>
              </a:rPr>
              <a:t> on</a:t>
            </a:r>
            <a:endParaRPr lang="en-IN" sz="3600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794F1CA-1D8C-8BC7-CF6D-8E3F68972A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Algerian" panose="04020705040A02060702" pitchFamily="82" charset="0"/>
              </a:rPr>
              <a:t>Stadium seating Management</a:t>
            </a:r>
            <a:endParaRPr lang="en-IN" sz="4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8157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9C83FC-7AF6-0F46-DAC3-D651F5C67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478" y="774205"/>
            <a:ext cx="8610600" cy="1293028"/>
          </a:xfrm>
        </p:spPr>
        <p:txBody>
          <a:bodyPr/>
          <a:lstStyle/>
          <a:p>
            <a:pPr algn="ctr"/>
            <a:r>
              <a:rPr lang="en-US" dirty="0"/>
              <a:t>Future  enhancement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448865A-6E44-6E04-58E3-36E2C8ED6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Reservation and seat availability features</a:t>
            </a:r>
          </a:p>
          <a:p>
            <a:r>
              <a:rPr lang="en-US" dirty="0"/>
              <a:t>Priority seating  allocation</a:t>
            </a:r>
          </a:p>
          <a:p>
            <a:r>
              <a:rPr lang="en-US" dirty="0"/>
              <a:t>Seat Upgrades and changes</a:t>
            </a:r>
          </a:p>
          <a:p>
            <a:r>
              <a:rPr lang="en-US" dirty="0"/>
              <a:t>Group reservations</a:t>
            </a:r>
          </a:p>
          <a:p>
            <a:r>
              <a:rPr lang="en-US" dirty="0"/>
              <a:t>Notification and alerts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622EA8F-5FAA-B5C7-9E07-D1A0264867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78621" y="9833"/>
            <a:ext cx="3813379" cy="681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33992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CA1275-EE1B-9B1C-F0C3-EF1BBCCCD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B9A4781-5BE1-9EA1-171C-D60562346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4954" y="1938873"/>
            <a:ext cx="10820400" cy="402412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Object-Oriented Programming (OOP) Concept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  -by Dusty Phillips</a:t>
            </a:r>
          </a:p>
          <a:p>
            <a:pPr>
              <a:lnSpc>
                <a:spcPct val="150000"/>
              </a:lnSpc>
            </a:pPr>
            <a:r>
              <a:rPr lang="en-US" dirty="0"/>
              <a:t>Data Structures and Algorithms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  -by Cormen, Rivest and Stein</a:t>
            </a:r>
          </a:p>
          <a:p>
            <a:pPr>
              <a:lnSpc>
                <a:spcPct val="150000"/>
              </a:lnSpc>
            </a:pPr>
            <a:r>
              <a:rPr lang="en-US" dirty="0"/>
              <a:t>Design patterns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   -by Gamma, Helm Johnson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hlinkClick r:id="rId2"/>
              </a:rPr>
              <a:t>https://www.w3schools.com/python/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494430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3C5C5AC-7CA6-2361-2568-AFD023A2F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>
                <a:latin typeface="Algerian" panose="04020705040A02060702" pitchFamily="82" charset="0"/>
              </a:rPr>
              <a:t>Thank you</a:t>
            </a:r>
            <a:endParaRPr lang="en-IN" sz="44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08540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83D89F-B758-79CF-015D-40AFE1799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097" y="1179915"/>
            <a:ext cx="8610600" cy="1524000"/>
          </a:xfrm>
        </p:spPr>
        <p:txBody>
          <a:bodyPr/>
          <a:lstStyle/>
          <a:p>
            <a:pPr algn="ctr"/>
            <a:r>
              <a:rPr lang="en-US" dirty="0"/>
              <a:t>Kishkinda University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E172DBA-7367-185A-3EDC-4E79156EA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408903"/>
            <a:ext cx="10820400" cy="3809782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dirty="0"/>
              <a:t>Jana Gangotri Campus, Hospet road, Allipur</a:t>
            </a:r>
          </a:p>
          <a:p>
            <a:pPr marL="0" indent="0" algn="ctr">
              <a:buNone/>
            </a:pPr>
            <a:r>
              <a:rPr lang="en-US" dirty="0"/>
              <a:t>Ballari District, Karnataka State, -583104</a:t>
            </a:r>
          </a:p>
          <a:p>
            <a:pPr marL="0" indent="0" algn="ctr">
              <a:buNone/>
            </a:pPr>
            <a:r>
              <a:rPr lang="en-US" b="1" dirty="0"/>
              <a:t>Internal Guide</a:t>
            </a:r>
          </a:p>
          <a:p>
            <a:pPr marL="0" indent="0" algn="ctr">
              <a:buNone/>
            </a:pPr>
            <a:r>
              <a:rPr lang="en-US" b="1" dirty="0"/>
              <a:t>T. Sukumar</a:t>
            </a:r>
          </a:p>
          <a:p>
            <a:pPr marL="0" indent="0" algn="ctr">
              <a:buNone/>
            </a:pPr>
            <a:r>
              <a:rPr lang="en-US" dirty="0"/>
              <a:t>Department of Computer Science and Engineering</a:t>
            </a:r>
          </a:p>
          <a:p>
            <a:pPr marL="0" indent="0" algn="ctr">
              <a:buNone/>
            </a:pPr>
            <a:r>
              <a:rPr lang="en-US" b="1" dirty="0"/>
              <a:t>Project Team Members</a:t>
            </a:r>
          </a:p>
          <a:p>
            <a:pPr marL="274320" lvl="1" indent="0" algn="ctr">
              <a:lnSpc>
                <a:spcPct val="120000"/>
              </a:lnSpc>
              <a:buNone/>
            </a:pPr>
            <a:r>
              <a:rPr lang="en-US" dirty="0"/>
              <a:t>Saniya Khanam                      TEMPBTech-CSE068</a:t>
            </a:r>
          </a:p>
          <a:p>
            <a:pPr marL="274320" lvl="1" indent="0" algn="ctr">
              <a:lnSpc>
                <a:spcPct val="120000"/>
              </a:lnSpc>
              <a:buNone/>
            </a:pPr>
            <a:r>
              <a:rPr lang="en-US" dirty="0"/>
              <a:t>V. Deekshitha                          TEMPBTech-CSE027</a:t>
            </a:r>
          </a:p>
          <a:p>
            <a:pPr marL="274320" lvl="1" indent="0" algn="ctr">
              <a:lnSpc>
                <a:spcPct val="120000"/>
              </a:lnSpc>
              <a:buNone/>
            </a:pPr>
            <a:r>
              <a:rPr lang="en-US" dirty="0"/>
              <a:t>Akash.C                                   TEMPBTech-CSE014</a:t>
            </a:r>
          </a:p>
          <a:p>
            <a:pPr marL="274320" lvl="1" indent="0" algn="ctr">
              <a:lnSpc>
                <a:spcPct val="120000"/>
              </a:lnSpc>
              <a:buNone/>
            </a:pPr>
            <a:r>
              <a:rPr lang="en-US" dirty="0"/>
              <a:t>Mohammed Gouse.H             TEMPBTech-CSE034</a:t>
            </a:r>
          </a:p>
          <a:p>
            <a:pPr marL="274320" lvl="1" indent="0" algn="ctr">
              <a:lnSpc>
                <a:spcPct val="120000"/>
              </a:lnSpc>
              <a:buNone/>
            </a:pPr>
            <a:r>
              <a:rPr lang="en-US" dirty="0"/>
              <a:t>Mohammed Israr.S                  TEMPBTech-CSE039</a:t>
            </a:r>
          </a:p>
          <a:p>
            <a:pPr marL="274320" lvl="1" indent="0" algn="ctr">
              <a:lnSpc>
                <a:spcPct val="120000"/>
              </a:lnSpc>
              <a:buNone/>
            </a:pPr>
            <a:r>
              <a:rPr lang="en-US" dirty="0"/>
              <a:t>Abdul Rehman                         TEMPBTech-CSE065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D8B9E0F-8AD9-7788-13AA-A11FF2FCF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9164" t="15681" r="18834" b="16052"/>
          <a:stretch/>
        </p:blipFill>
        <p:spPr>
          <a:xfrm>
            <a:off x="1828801" y="1268361"/>
            <a:ext cx="1848464" cy="203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934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E10ED8-F963-6235-B9D7-45FCB9AA7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Introduction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214AF5E-4C3F-1331-6FE7-B50BFEDAD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effectLst/>
                <a:cs typeface="Times New Roman" panose="02020603050405020304" pitchFamily="18" charset="0"/>
              </a:rPr>
              <a:t>	This stadium seating system code is a large scope of a software solution for managing and optimizing (setting arrange the seat in sequence rows in proper way)  seat allocations in large venues (place occupied to build)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524047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89ED82-FAE2-522E-36F7-F0A848725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64373"/>
            <a:ext cx="9360310" cy="1293028"/>
          </a:xfrm>
        </p:spPr>
        <p:txBody>
          <a:bodyPr/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mission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9EBDF87-DBED-A306-D139-E9938EE13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53265"/>
            <a:ext cx="10820400" cy="40654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provide user friendly stadium seating and enhance the overall experience of the users.</a:t>
            </a: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ctr">
              <a:buNone/>
            </a:pP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   VISSION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dirty="0"/>
              <a:t>To become leading stadium seating system solution  renowned for its innovative features.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BC92AEF-6885-3EF3-B544-B830997199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07657" y="167149"/>
            <a:ext cx="2234434" cy="22344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438BCAD-0D3B-EE09-31FB-3A5CC642C2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65015" y="2988838"/>
            <a:ext cx="2127710" cy="141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27311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666F9A-EE73-14DB-0ECA-8814DF65C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Overview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9C68943-113A-1386-88FC-C014779BA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project we are using python programming language that is based on concepts of OOP’s and also DSA so using this concept we are building the project.</a:t>
            </a:r>
          </a:p>
          <a:p>
            <a:r>
              <a:rPr lang="en-US" dirty="0"/>
              <a:t>We are using DSA for managing the data of seating management.</a:t>
            </a:r>
          </a:p>
          <a:p>
            <a:r>
              <a:rPr lang="en-US" dirty="0"/>
              <a:t>The use of OOP’s allows for scalable Design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300319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8C46B7-2BE1-23B5-890C-2A35ED083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Advantages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9518C20-84FC-8D0E-4187-607210C6E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Maintaining the crowd </a:t>
            </a:r>
          </a:p>
          <a:p>
            <a:r>
              <a:rPr lang="en-US" dirty="0"/>
              <a:t>Faster booking</a:t>
            </a:r>
          </a:p>
          <a:p>
            <a:r>
              <a:rPr lang="en-US" dirty="0"/>
              <a:t>Reduce waiting time</a:t>
            </a:r>
          </a:p>
          <a:p>
            <a:r>
              <a:rPr lang="en-US" dirty="0"/>
              <a:t>Better view of the event</a:t>
            </a:r>
          </a:p>
          <a:p>
            <a:r>
              <a:rPr lang="en-US" dirty="0"/>
              <a:t>Accurate seat status information</a:t>
            </a:r>
          </a:p>
          <a:p>
            <a:pPr marL="0" indent="0" algn="ctr">
              <a:buNone/>
            </a:pPr>
            <a:r>
              <a:rPr lang="en-US" sz="3200" dirty="0"/>
              <a:t>DISADVANTAGES</a:t>
            </a:r>
          </a:p>
          <a:p>
            <a:r>
              <a:rPr lang="en-US" dirty="0"/>
              <a:t>Limited Seats options</a:t>
            </a:r>
          </a:p>
          <a:p>
            <a:r>
              <a:rPr lang="en-US" dirty="0"/>
              <a:t>No seat recommendations</a:t>
            </a:r>
          </a:p>
          <a:p>
            <a:r>
              <a:rPr lang="en-US" dirty="0"/>
              <a:t>No support for </a:t>
            </a:r>
            <a:r>
              <a:rPr lang="en-US" dirty="0" err="1"/>
              <a:t>mutli</a:t>
            </a:r>
            <a:r>
              <a:rPr lang="en-US" dirty="0"/>
              <a:t> events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382590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A10CDE-106C-0C95-7F5C-729A040C7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Requirements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D35848-BBC9-51A6-7FCB-C9AD7FFA4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Software</a:t>
            </a:r>
          </a:p>
          <a:p>
            <a:r>
              <a:rPr lang="en-US" dirty="0"/>
              <a:t>Python 3.12(64 bits)</a:t>
            </a:r>
          </a:p>
          <a:p>
            <a:r>
              <a:rPr lang="en-US" dirty="0"/>
              <a:t>Visual studio code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Hardware</a:t>
            </a:r>
          </a:p>
          <a:p>
            <a:r>
              <a:rPr lang="en-US" dirty="0"/>
              <a:t>Processor : Intel i5, </a:t>
            </a:r>
            <a:r>
              <a:rPr lang="en-US"/>
              <a:t>11</a:t>
            </a:r>
            <a:r>
              <a:rPr lang="en-US" baseline="30000"/>
              <a:t>th</a:t>
            </a:r>
            <a:r>
              <a:rPr lang="en-US"/>
              <a:t> Gen</a:t>
            </a:r>
            <a:endParaRPr lang="en-US" dirty="0"/>
          </a:p>
          <a:p>
            <a:r>
              <a:rPr lang="en-US" dirty="0"/>
              <a:t>RAM         : 16GB</a:t>
            </a:r>
          </a:p>
          <a:p>
            <a:r>
              <a:rPr lang="en-US" dirty="0"/>
              <a:t>Hard Disk : 500GB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284061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6686FD-E26A-FF35-1A22-AF1D26434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modules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7D966BA-F67D-4BEC-6245-BF79798F7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Module 1:  Here it represents an individual seats in a stadium.</a:t>
            </a:r>
          </a:p>
          <a:p>
            <a:pPr>
              <a:lnSpc>
                <a:spcPct val="100000"/>
              </a:lnSpc>
            </a:pPr>
            <a:r>
              <a:rPr lang="en-US" dirty="0"/>
              <a:t>Module 2: it provides unique identifiers for the sections.</a:t>
            </a:r>
          </a:p>
          <a:p>
            <a:pPr>
              <a:lnSpc>
                <a:spcPct val="100000"/>
              </a:lnSpc>
            </a:pPr>
            <a:r>
              <a:rPr lang="en-US" dirty="0"/>
              <a:t>Module 3:  Fills all available seats in the stadium, making them as occupied.</a:t>
            </a:r>
          </a:p>
          <a:p>
            <a:pPr>
              <a:lnSpc>
                <a:spcPct val="100000"/>
              </a:lnSpc>
            </a:pPr>
            <a:r>
              <a:rPr lang="en-US" dirty="0"/>
              <a:t>Module 4: Represents entire stadium which consist </a:t>
            </a:r>
            <a:r>
              <a:rPr lang="en-US"/>
              <a:t>multiple section.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Module 5: Allocates specific seats based on a provided list of allocations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38534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47D849-C132-7174-B209-980214DEE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6B209F5-BC79-0098-F6D9-261079939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I here by conclude that stadium seating management manages the crowd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Analysis the previous and current data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It provides a basic framework for managing seat allocation and optimizing seat arrangements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42755306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</TotalTime>
  <Words>347</Words>
  <Application>Microsoft Office PowerPoint</Application>
  <PresentationFormat>Custom</PresentationFormat>
  <Paragraphs>72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Vapor Trail</vt:lpstr>
      <vt:lpstr>Mini project review  on</vt:lpstr>
      <vt:lpstr>Kishkinda University </vt:lpstr>
      <vt:lpstr>Introduction</vt:lpstr>
      <vt:lpstr>mission</vt:lpstr>
      <vt:lpstr>Overview</vt:lpstr>
      <vt:lpstr>Advantages</vt:lpstr>
      <vt:lpstr>Requirements</vt:lpstr>
      <vt:lpstr>modules</vt:lpstr>
      <vt:lpstr>Conclusion</vt:lpstr>
      <vt:lpstr>Future  enhancement</vt:lpstr>
      <vt:lpstr>References</vt:lpstr>
      <vt:lpstr>Slide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review  on</dc:title>
  <dc:creator>IMRAN IMRAN</dc:creator>
  <cp:lastModifiedBy>Windows User</cp:lastModifiedBy>
  <cp:revision>9</cp:revision>
  <dcterms:created xsi:type="dcterms:W3CDTF">2024-09-26T09:14:49Z</dcterms:created>
  <dcterms:modified xsi:type="dcterms:W3CDTF">2024-09-27T17:11:54Z</dcterms:modified>
</cp:coreProperties>
</file>