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Patel" userId="d7660a47334ac45f" providerId="LiveId" clId="{C1AF9365-ACEB-4CFA-AEBD-67B8513FE07A}"/>
    <pc:docChg chg="modSld">
      <pc:chgData name="Yash Patel" userId="d7660a47334ac45f" providerId="LiveId" clId="{C1AF9365-ACEB-4CFA-AEBD-67B8513FE07A}" dt="2021-10-06T23:54:53.958" v="268" actId="20577"/>
      <pc:docMkLst>
        <pc:docMk/>
      </pc:docMkLst>
      <pc:sldChg chg="modSp mod">
        <pc:chgData name="Yash Patel" userId="d7660a47334ac45f" providerId="LiveId" clId="{C1AF9365-ACEB-4CFA-AEBD-67B8513FE07A}" dt="2021-10-06T23:54:08.643" v="257" actId="20577"/>
        <pc:sldMkLst>
          <pc:docMk/>
          <pc:sldMk cId="2155538841" sldId="259"/>
        </pc:sldMkLst>
        <pc:spChg chg="mod">
          <ac:chgData name="Yash Patel" userId="d7660a47334ac45f" providerId="LiveId" clId="{C1AF9365-ACEB-4CFA-AEBD-67B8513FE07A}" dt="2021-10-06T23:54:08.643" v="257" actId="20577"/>
          <ac:spMkLst>
            <pc:docMk/>
            <pc:sldMk cId="2155538841" sldId="259"/>
            <ac:spMk id="3" creationId="{B042378A-4239-4779-9CAB-A9E6BC97AE8F}"/>
          </ac:spMkLst>
        </pc:spChg>
      </pc:sldChg>
      <pc:sldChg chg="modSp mod">
        <pc:chgData name="Yash Patel" userId="d7660a47334ac45f" providerId="LiveId" clId="{C1AF9365-ACEB-4CFA-AEBD-67B8513FE07A}" dt="2021-10-06T23:54:53.958" v="268" actId="20577"/>
        <pc:sldMkLst>
          <pc:docMk/>
          <pc:sldMk cId="2211612946" sldId="261"/>
        </pc:sldMkLst>
        <pc:spChg chg="mod">
          <ac:chgData name="Yash Patel" userId="d7660a47334ac45f" providerId="LiveId" clId="{C1AF9365-ACEB-4CFA-AEBD-67B8513FE07A}" dt="2021-10-06T23:54:53.958" v="268" actId="20577"/>
          <ac:spMkLst>
            <pc:docMk/>
            <pc:sldMk cId="2211612946" sldId="261"/>
            <ac:spMk id="3" creationId="{89AB89D1-C44E-4C2B-A725-320E15E73A95}"/>
          </ac:spMkLst>
        </pc:spChg>
      </pc:sldChg>
    </pc:docChg>
  </pc:docChgLst>
  <pc:docChgLst>
    <pc:chgData name="Yash Patel" userId="d7660a47334ac45f" providerId="LiveId" clId="{FDFF98D3-22BB-443B-80F7-C56BAA595309}"/>
    <pc:docChg chg="modSld">
      <pc:chgData name="Yash Patel" userId="d7660a47334ac45f" providerId="LiveId" clId="{FDFF98D3-22BB-443B-80F7-C56BAA595309}" dt="2021-09-22T23:54:36.176" v="59" actId="20577"/>
      <pc:docMkLst>
        <pc:docMk/>
      </pc:docMkLst>
      <pc:sldChg chg="modSp mod">
        <pc:chgData name="Yash Patel" userId="d7660a47334ac45f" providerId="LiveId" clId="{FDFF98D3-22BB-443B-80F7-C56BAA595309}" dt="2021-09-22T23:54:36.176" v="59" actId="20577"/>
        <pc:sldMkLst>
          <pc:docMk/>
          <pc:sldMk cId="2211612946" sldId="261"/>
        </pc:sldMkLst>
        <pc:spChg chg="mod">
          <ac:chgData name="Yash Patel" userId="d7660a47334ac45f" providerId="LiveId" clId="{FDFF98D3-22BB-443B-80F7-C56BAA595309}" dt="2021-09-22T23:54:36.176" v="59" actId="20577"/>
          <ac:spMkLst>
            <pc:docMk/>
            <pc:sldMk cId="2211612946" sldId="261"/>
            <ac:spMk id="3" creationId="{89AB89D1-C44E-4C2B-A725-320E15E73A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072B-536C-4D9B-9FAF-978384DF0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4D0F9-3B2A-48A5-9E90-48D889B39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F321-8C29-40E7-B18D-71DBF580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4A22-B5C8-4C81-8E74-ACB04FF1E58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EAC7-FD6B-41C1-AB67-BE3408F3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AA4DB-457E-46A9-82C3-2CCEAF16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BE1E-902E-4ACB-B756-C01EB33D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1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8565-9C9D-4B0D-9AA6-5ABFBCB1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C9034-E36D-4CBF-A730-ECCEE2E1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5C71-298F-4CEC-A65E-5A0EBB40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4A22-B5C8-4C81-8E74-ACB04FF1E58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DD0D-6F5E-4D8B-8EDF-2FF19271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EA18-B56A-4CEF-9F57-16B84E00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BE1E-902E-4ACB-B756-C01EB33D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5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51F49-3EA1-4D5A-9562-AA7146810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1C68F-2837-46F7-B17C-143D93A1D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6FCCE-A68B-45EC-AD15-1094DD88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4A22-B5C8-4C81-8E74-ACB04FF1E58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07C0C-00DA-42B6-B6B8-0EADC782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B0989-AE08-4C3A-8DD5-B5625BF3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BE1E-902E-4ACB-B756-C01EB33D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4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9FE4-4708-44E4-AC64-1233F0F2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1CD5-6161-48D5-A8BF-EB6886E99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93FD2-77A2-4502-95A0-1567209E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4A22-B5C8-4C81-8E74-ACB04FF1E58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1883D-76CB-4A02-AF8A-A60319F1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3156-F998-41B8-8BB7-13B478C7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BE1E-902E-4ACB-B756-C01EB33D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00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05A2-B697-4F11-ACAE-70F77BD7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7B35C-315B-4808-8832-C4C3727C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0B43F-93D6-4EDE-B045-4B2924E0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4A22-B5C8-4C81-8E74-ACB04FF1E58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01FBE-D40A-426D-92F4-2E88085B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285E7-EBAC-4D68-82BC-6F882DE1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BE1E-902E-4ACB-B756-C01EB33D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43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DEEE-0EF2-425E-B038-5749358D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A2C4E-971E-4CE9-AD42-21B05D99F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043A2-F912-4BC3-94DE-2BE305E6F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C07C1-7726-4B66-BC37-FDC28C7C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4A22-B5C8-4C81-8E74-ACB04FF1E58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4D44C-913C-4EC2-9AB4-BBC3FD0A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D84CC-4E5A-4F1B-90A5-03AB0488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BE1E-902E-4ACB-B756-C01EB33D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6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E699-F1F2-4977-B6EC-57777044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66649-D000-4C39-9A22-FC5794083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4FD74-7C9B-4798-9664-01FBC8AF7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AD613-1553-4E0D-A38C-E61DE90E3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2C9A1-F5E2-4718-BA01-8001951AE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ADB7D-E2A0-4C60-8802-71480314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4A22-B5C8-4C81-8E74-ACB04FF1E58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C9BF-EBAF-41E4-BFD6-37772262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73070-48C5-473F-99AB-4DAF0118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BE1E-902E-4ACB-B756-C01EB33D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06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3844-3460-4EC5-8D33-F4DF6154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2C691-C79F-468F-8D54-FB263F05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4A22-B5C8-4C81-8E74-ACB04FF1E58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3A196-A9F4-43D3-B39B-F45696F5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D20B9-48BD-48CE-B31B-1DA7CBE3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BE1E-902E-4ACB-B756-C01EB33D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01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165F5-CC8C-4A33-A7A0-2B54AFF1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4A22-B5C8-4C81-8E74-ACB04FF1E58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49699-F05F-4B1B-A8B6-75D268B1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71C8-2B14-495A-A1ED-089D35F6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BE1E-902E-4ACB-B756-C01EB33D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03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FC7D-F961-45E3-8067-04EA4F2D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43620-20FF-46C9-85D7-4874721FA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CE089-A7D4-4C3C-9BEB-6FC9E1FFF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0F3EB-53A3-41E5-8C80-C84843EB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4A22-B5C8-4C81-8E74-ACB04FF1E58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32777-4235-4886-A818-6301C24B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4D093-69CC-47B5-AD84-6C70E800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BE1E-902E-4ACB-B756-C01EB33D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54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3123-7263-4F10-B55B-7931A06E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6FC74-F6B9-41BF-A9EB-D6024DA69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EB5F-235F-4021-A23B-869BDA396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254F8-15D7-46C9-964F-B2AE39A4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4A22-B5C8-4C81-8E74-ACB04FF1E58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1E058-6926-4F74-A8AF-B3E6D63E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98E1B-24B5-4470-BCFA-1D8AE86D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BE1E-902E-4ACB-B756-C01EB33D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17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EF5E-8DF2-4378-B520-C004D6F2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7241A-F5C0-402B-90F8-DB41BEC92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3588-FBF5-4F32-929C-0613BA39E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4A22-B5C8-4C81-8E74-ACB04FF1E58E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CA58-3337-4B77-90A1-D187739B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6A82-285E-409D-A6C9-9C770E59D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BE1E-902E-4ACB-B756-C01EB33D9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78D0-A41C-4F7E-AB15-5C499225E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1003-02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E3769-F1C4-4789-837F-3B9092CCE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P01 – Fire Detection</a:t>
            </a:r>
          </a:p>
          <a:p>
            <a:r>
              <a:rPr lang="en-IN" dirty="0"/>
              <a:t>Group Number 01</a:t>
            </a:r>
          </a:p>
        </p:txBody>
      </p:sp>
    </p:spTree>
    <p:extLst>
      <p:ext uri="{BB962C8B-B14F-4D97-AF65-F5344CB8AC3E}">
        <p14:creationId xmlns:p14="http://schemas.microsoft.com/office/powerpoint/2010/main" val="326747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321-D31C-49E4-A32D-8511CBD7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 Details.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80A7-2263-4D2B-A2C2-75E55347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Tech Lead : Akash Patel – 100838052</a:t>
            </a:r>
          </a:p>
          <a:p>
            <a:endParaRPr lang="en-IN" dirty="0"/>
          </a:p>
          <a:p>
            <a:r>
              <a:rPr lang="en-IN" dirty="0"/>
              <a:t>Group Member : - 1. </a:t>
            </a:r>
            <a:r>
              <a:rPr lang="en-IN" dirty="0" err="1"/>
              <a:t>Yashkumar</a:t>
            </a:r>
            <a:r>
              <a:rPr lang="en-IN" dirty="0"/>
              <a:t> Patel – 100837979</a:t>
            </a:r>
          </a:p>
          <a:p>
            <a:pPr marL="0" indent="0">
              <a:buNone/>
            </a:pPr>
            <a:r>
              <a:rPr lang="en-IN" dirty="0"/>
              <a:t>			  2. Nishith Patel – 100837978</a:t>
            </a:r>
          </a:p>
          <a:p>
            <a:pPr marL="0" indent="0">
              <a:buNone/>
            </a:pPr>
            <a:r>
              <a:rPr lang="en-IN" dirty="0"/>
              <a:t>                                    3. </a:t>
            </a:r>
            <a:r>
              <a:rPr lang="en-IN" dirty="0" err="1"/>
              <a:t>Vrushabh</a:t>
            </a:r>
            <a:r>
              <a:rPr lang="en-IN" dirty="0"/>
              <a:t> Shah – 100840595</a:t>
            </a:r>
          </a:p>
        </p:txBody>
      </p:sp>
    </p:spTree>
    <p:extLst>
      <p:ext uri="{BB962C8B-B14F-4D97-AF65-F5344CB8AC3E}">
        <p14:creationId xmlns:p14="http://schemas.microsoft.com/office/powerpoint/2010/main" val="348618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30EC-C0E1-438D-B143-9DE9DD43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370"/>
            <a:ext cx="10515600" cy="1325563"/>
          </a:xfrm>
        </p:spPr>
        <p:txBody>
          <a:bodyPr/>
          <a:lstStyle/>
          <a:p>
            <a:r>
              <a:rPr lang="en-IN" dirty="0"/>
              <a:t>The definition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413E-0361-4832-9F4D-AA2B9AAA5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73"/>
            <a:ext cx="10515600" cy="4351338"/>
          </a:xfrm>
        </p:spPr>
        <p:txBody>
          <a:bodyPr/>
          <a:lstStyle/>
          <a:p>
            <a:r>
              <a:rPr lang="en-IN" dirty="0"/>
              <a:t>Nowadays, fires are well-known problems occurring in several different place which leads to loss of lives and environment.</a:t>
            </a:r>
          </a:p>
          <a:p>
            <a:r>
              <a:rPr lang="en-IN" dirty="0"/>
              <a:t>The system which we will propose can accurately detect fire using the HSV colour code model. By that we will detect Hue, Saturation and Value.</a:t>
            </a:r>
          </a:p>
          <a:p>
            <a:r>
              <a:rPr lang="en-IN" dirty="0"/>
              <a:t>Contours and Bounding boxes will be used for the detection purpose.</a:t>
            </a:r>
          </a:p>
          <a:p>
            <a:r>
              <a:rPr lang="en-IN" dirty="0"/>
              <a:t>The system will have edge detection ability.</a:t>
            </a:r>
          </a:p>
        </p:txBody>
      </p:sp>
    </p:spTree>
    <p:extLst>
      <p:ext uri="{BB962C8B-B14F-4D97-AF65-F5344CB8AC3E}">
        <p14:creationId xmlns:p14="http://schemas.microsoft.com/office/powerpoint/2010/main" val="254735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98D6-E128-4532-B8EA-1F36789E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378A-4239-4779-9CAB-A9E6BC97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system will be developed to ensure safety and it will detect the fire quickly and alert the emergency contacts so one can take further steps.</a:t>
            </a:r>
          </a:p>
          <a:p>
            <a:r>
              <a:rPr lang="en-IN" dirty="0"/>
              <a:t>It will inform a nearby safety officer so he/she can take actions immediately.</a:t>
            </a:r>
          </a:p>
          <a:p>
            <a:r>
              <a:rPr lang="en-IN" dirty="0"/>
              <a:t>It will inform everybody who is nearby the location.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53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9D2D-F72C-419C-BE9F-E6BED77D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next step for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61FC-7367-4D00-850E-5503C8C7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to improve our knowledge for this task and gather more information.</a:t>
            </a:r>
          </a:p>
          <a:p>
            <a:r>
              <a:rPr lang="en-IN" dirty="0"/>
              <a:t>We will make a perfect time table to complete our task on time.</a:t>
            </a:r>
          </a:p>
          <a:p>
            <a:r>
              <a:rPr lang="en-IN" dirty="0"/>
              <a:t>After that , we will start developing our project step by step.</a:t>
            </a:r>
          </a:p>
          <a:p>
            <a:r>
              <a:rPr lang="en-IN" dirty="0"/>
              <a:t>We will continuously be taking feedback from project manager to amend our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3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2AFB-9DEC-439B-A730-949CFA27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89D1-C44E-4C2B-A725-320E15E73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programming language</a:t>
            </a:r>
          </a:p>
          <a:p>
            <a:r>
              <a:rPr lang="en-IN" dirty="0"/>
              <a:t>Git Hub</a:t>
            </a:r>
          </a:p>
          <a:p>
            <a:r>
              <a:rPr lang="en-IN"/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221161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245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1003-02 Capstone Project</vt:lpstr>
      <vt:lpstr>Group Member Details.</vt:lpstr>
      <vt:lpstr>The definition of project</vt:lpstr>
      <vt:lpstr>Scope. </vt:lpstr>
      <vt:lpstr>Our next step for project.</vt:lpstr>
      <vt:lpstr>Technology.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1003-02 Capstone Project</dc:title>
  <dc:creator>Yash Patel</dc:creator>
  <cp:lastModifiedBy>Akash Patel</cp:lastModifiedBy>
  <cp:revision>2</cp:revision>
  <dcterms:created xsi:type="dcterms:W3CDTF">2021-09-22T22:19:55Z</dcterms:created>
  <dcterms:modified xsi:type="dcterms:W3CDTF">2021-10-07T00:04:54Z</dcterms:modified>
</cp:coreProperties>
</file>