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65" r:id="rId2"/>
    <p:sldId id="260" r:id="rId3"/>
    <p:sldId id="258" r:id="rId4"/>
    <p:sldId id="266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30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62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9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7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3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3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B75C2-05B0-4BF8-A0EB-587D98D3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5E2D822C-DF5A-4D42-B106-B8305B14C6A7}"/>
              </a:ext>
            </a:extLst>
          </p:cNvPr>
          <p:cNvSpPr txBox="1">
            <a:spLocks/>
          </p:cNvSpPr>
          <p:nvPr/>
        </p:nvSpPr>
        <p:spPr>
          <a:xfrm>
            <a:off x="1310950" y="1268629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latin typeface="+mj-lt"/>
                <a:cs typeface="Calibri" panose="020F0502020204030204" pitchFamily="34" charset="0"/>
              </a:rPr>
              <a:t>Fire Detection System</a:t>
            </a:r>
            <a:endParaRPr lang="en-CA" sz="6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78501-1C4C-43BF-B764-8A301C1BEF8C}"/>
              </a:ext>
            </a:extLst>
          </p:cNvPr>
          <p:cNvSpPr txBox="1"/>
          <p:nvPr/>
        </p:nvSpPr>
        <p:spPr>
          <a:xfrm>
            <a:off x="2796850" y="2553087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600" dirty="0"/>
              <a:t>Capstone -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3A79A-5FEF-43C1-8046-1CC35BB6BBBE}"/>
              </a:ext>
            </a:extLst>
          </p:cNvPr>
          <p:cNvSpPr txBox="1"/>
          <p:nvPr/>
        </p:nvSpPr>
        <p:spPr>
          <a:xfrm>
            <a:off x="3634273" y="3704253"/>
            <a:ext cx="44973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Team Members</a:t>
            </a:r>
          </a:p>
          <a:p>
            <a:pPr algn="ctr"/>
            <a:r>
              <a:rPr lang="en-CA" sz="2000" dirty="0"/>
              <a:t>Akash Patel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100838052</a:t>
            </a:r>
            <a:r>
              <a:rPr lang="en-CA" sz="2000" dirty="0"/>
              <a:t> </a:t>
            </a:r>
          </a:p>
          <a:p>
            <a:pPr algn="ctr"/>
            <a:r>
              <a:rPr lang="en-CA" sz="2000" dirty="0"/>
              <a:t>Yash Patel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100837979</a:t>
            </a:r>
            <a:endParaRPr lang="en-CA" sz="2000" dirty="0"/>
          </a:p>
          <a:p>
            <a:pPr algn="ctr"/>
            <a:r>
              <a:rPr lang="en-CA" sz="2000" dirty="0"/>
              <a:t>Nishith Patel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100837978</a:t>
            </a:r>
            <a:endParaRPr lang="en-CA" sz="2000" dirty="0"/>
          </a:p>
          <a:p>
            <a:pPr algn="ctr"/>
            <a:r>
              <a:rPr lang="en-CA" sz="2000" dirty="0"/>
              <a:t>Vrushabh Shah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100840595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9451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8BA-014C-4D3F-87C6-42EB1906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Business 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F86E-AA31-4D32-B1AC-4FC99526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7249559" cy="4351338"/>
          </a:xfrm>
        </p:spPr>
        <p:txBody>
          <a:bodyPr>
            <a:normAutofit/>
          </a:bodyPr>
          <a:lstStyle/>
          <a:p>
            <a:r>
              <a:rPr lang="en-CA" dirty="0"/>
              <a:t>It is a web based application system which is designed to detect fire with the help of AI Module.</a:t>
            </a:r>
          </a:p>
          <a:p>
            <a:r>
              <a:rPr lang="en-CA" dirty="0"/>
              <a:t>Whenever it detects any fire it will automatically send a notification via email to the owner or any other authorized person.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434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9B7D-B071-49F9-B766-59DA660B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Technology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680B-D7AB-447F-9536-169FC045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600" b="1" dirty="0">
                <a:latin typeface="Calibri" panose="020F0502020204030204" pitchFamily="34" charset="0"/>
                <a:cs typeface="Calibri" panose="020F0502020204030204" pitchFamily="34" charset="0"/>
              </a:rPr>
              <a:t>Frontend</a:t>
            </a:r>
          </a:p>
          <a:p>
            <a:pPr marL="617220" lvl="1" indent="-34290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</a:p>
          <a:p>
            <a:pPr marL="617220" lvl="1" indent="-34290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</a:p>
          <a:p>
            <a:pPr marL="617220" lvl="1" indent="-34290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617220" lvl="1" indent="-342900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82612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2644-78DD-478B-AAC4-13BA55AC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during project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E8D4-DDE5-47F5-941F-79C3C0BB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we have used two programming languages Python and PHP it was little difficult to synchronize the email function in the system.</a:t>
            </a:r>
          </a:p>
          <a:p>
            <a:r>
              <a:rPr lang="en-CA" dirty="0"/>
              <a:t>Another big challenge was to get the accuracy of the result while detecting the fire because sometimes it was detecting the glow of lights.</a:t>
            </a:r>
          </a:p>
        </p:txBody>
      </p:sp>
    </p:spTree>
    <p:extLst>
      <p:ext uri="{BB962C8B-B14F-4D97-AF65-F5344CB8AC3E}">
        <p14:creationId xmlns:p14="http://schemas.microsoft.com/office/powerpoint/2010/main" val="94680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655D-F895-48B8-B997-90FB7327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Potential improvements for the future of the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881C-0C21-4298-8C9C-5A380FBA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18931"/>
            <a:ext cx="10233800" cy="4351338"/>
          </a:xfrm>
        </p:spPr>
        <p:txBody>
          <a:bodyPr>
            <a:normAutofit/>
          </a:bodyPr>
          <a:lstStyle/>
          <a:p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In the future, we can enlarge the database of system to help the people who are in emergency.</a:t>
            </a:r>
          </a:p>
          <a:p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system will automatically warn the nearest fire department and police officer through the GPS and it will send exact location or address of the place to them.</a:t>
            </a:r>
          </a:p>
          <a:p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Moreover, we can also install alarms and sprinklers to the existing system to reduce the chances of hazardous accident and to aware people around that particular area.</a:t>
            </a:r>
          </a:p>
        </p:txBody>
      </p:sp>
    </p:spTree>
    <p:extLst>
      <p:ext uri="{BB962C8B-B14F-4D97-AF65-F5344CB8AC3E}">
        <p14:creationId xmlns:p14="http://schemas.microsoft.com/office/powerpoint/2010/main" val="241654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FB04-F4DC-4C74-A626-6F8C65D1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1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78969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126</TotalTime>
  <Words>222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Depth</vt:lpstr>
      <vt:lpstr>PowerPoint Presentation</vt:lpstr>
      <vt:lpstr>Business problem to solve</vt:lpstr>
      <vt:lpstr>Technology stack used</vt:lpstr>
      <vt:lpstr>Challenges during project execution</vt:lpstr>
      <vt:lpstr>Potential improvements for the future of the application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Vrushabh Shah</dc:creator>
  <cp:lastModifiedBy>Vrushabh Shah</cp:lastModifiedBy>
  <cp:revision>2</cp:revision>
  <dcterms:created xsi:type="dcterms:W3CDTF">2021-12-15T19:40:03Z</dcterms:created>
  <dcterms:modified xsi:type="dcterms:W3CDTF">2021-12-15T21:46:26Z</dcterms:modified>
</cp:coreProperties>
</file>