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32" autoAdjust="0"/>
  </p:normalViewPr>
  <p:slideViewPr>
    <p:cSldViewPr>
      <p:cViewPr varScale="1">
        <p:scale>
          <a:sx n="108" d="100"/>
          <a:sy n="108" d="100"/>
        </p:scale>
        <p:origin x="170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12/7/2020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fontScale="77500" lnSpcReduction="20000"/>
          </a:bodyPr>
          <a:lstStyle/>
          <a:p>
            <a:r>
              <a:rPr lang="en-US" sz="2800" dirty="0">
                <a:latin typeface="Times New Roman" panose="02020603050405020304" pitchFamily="18" charset="0"/>
                <a:cs typeface="Times New Roman" panose="02020603050405020304" pitchFamily="18" charset="0"/>
              </a:rPr>
              <a:t>Section – A</a:t>
            </a:r>
          </a:p>
          <a:p>
            <a:r>
              <a:rPr lang="en-US" sz="2800" dirty="0">
                <a:latin typeface="Times New Roman" panose="02020603050405020304" pitchFamily="18" charset="0"/>
                <a:cs typeface="Times New Roman" panose="02020603050405020304" pitchFamily="18" charset="0"/>
              </a:rPr>
              <a:t>Anurag.R.Simha - </a:t>
            </a:r>
            <a:r>
              <a:rPr lang="en-US" sz="2800" dirty="0">
                <a:latin typeface="+mj-lt"/>
                <a:cs typeface="Times New Roman" panose="02020603050405020304" pitchFamily="18" charset="0"/>
              </a:rPr>
              <a:t>PES2UG19CS052</a:t>
            </a:r>
          </a:p>
          <a:p>
            <a:r>
              <a:rPr lang="en-US" sz="2800" dirty="0" err="1">
                <a:latin typeface="Times New Roman" panose="02020603050405020304" pitchFamily="18" charset="0"/>
                <a:cs typeface="Times New Roman" panose="02020603050405020304" pitchFamily="18" charset="0"/>
              </a:rPr>
              <a:t>Achyutha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Bhimsen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Muralidhar</a:t>
            </a:r>
            <a:r>
              <a:rPr lang="en-US" sz="2800" dirty="0">
                <a:latin typeface="Times New Roman" panose="02020603050405020304" pitchFamily="18" charset="0"/>
                <a:cs typeface="Times New Roman" panose="02020603050405020304" pitchFamily="18" charset="0"/>
              </a:rPr>
              <a:t> G </a:t>
            </a:r>
            <a:r>
              <a:rPr lang="en-US" sz="2800" dirty="0" err="1">
                <a:latin typeface="Times New Roman" panose="02020603050405020304" pitchFamily="18" charset="0"/>
                <a:cs typeface="Times New Roman" panose="02020603050405020304" pitchFamily="18" charset="0"/>
              </a:rPr>
              <a:t>Mudhol</a:t>
            </a:r>
            <a:r>
              <a:rPr lang="en-US" sz="2800" dirty="0">
                <a:latin typeface="Times New Roman" panose="02020603050405020304" pitchFamily="18" charset="0"/>
                <a:cs typeface="Times New Roman" panose="02020603050405020304" pitchFamily="18" charset="0"/>
              </a:rPr>
              <a:t> - </a:t>
            </a:r>
            <a:r>
              <a:rPr lang="en-US" sz="2800" dirty="0">
                <a:latin typeface="+mj-lt"/>
                <a:cs typeface="Times New Roman" panose="02020603050405020304" pitchFamily="18" charset="0"/>
              </a:rPr>
              <a:t>PES2UG19CS014</a:t>
            </a:r>
          </a:p>
          <a:p>
            <a:r>
              <a:rPr lang="en-US" sz="2800" dirty="0">
                <a:latin typeface="Times New Roman" panose="02020603050405020304" pitchFamily="18" charset="0"/>
                <a:cs typeface="Times New Roman" panose="02020603050405020304" pitchFamily="18" charset="0"/>
              </a:rPr>
              <a:t>Akash V - </a:t>
            </a:r>
            <a:r>
              <a:rPr lang="en-US" sz="2800" dirty="0">
                <a:latin typeface="+mj-lt"/>
                <a:cs typeface="Times New Roman" panose="02020603050405020304" pitchFamily="18" charset="0"/>
              </a:rPr>
              <a:t>PES2UG19CS023</a:t>
            </a:r>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70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a:t>
            </a:r>
            <a:r>
              <a:rPr kumimoji="0" lang="en-US" sz="2800" b="0" i="0" u="none" strike="noStrike" kern="1200" cap="none" spc="0" normalizeH="0" baseline="0" noProof="0">
                <a:ln>
                  <a:noFill/>
                </a:ln>
                <a:solidFill>
                  <a:schemeClr val="tx1">
                    <a:tint val="75000"/>
                  </a:schemeClr>
                </a:solidFill>
                <a:effectLst/>
                <a:uLnTx/>
                <a:uFillTx/>
                <a:latin typeface="+mn-lt"/>
                <a:ea typeface="+mn-ea"/>
                <a:cs typeface="+mn-cs"/>
              </a:rPr>
              <a:t>- https://github.com/akash927/khadga_chatbotUB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noProof="0" dirty="0" err="1">
                <a:ln>
                  <a:noFill/>
                </a:ln>
                <a:solidFill>
                  <a:schemeClr val="tx1"/>
                </a:solidFill>
                <a:effectLst/>
                <a:uLnTx/>
                <a:uFillTx/>
                <a:latin typeface="Century Gothic" panose="020B0502020202020204" pitchFamily="34" charset="0"/>
                <a:ea typeface="+mj-ea"/>
                <a:cs typeface="+mj-cs"/>
              </a:rPr>
              <a:t>Khadga</a:t>
            </a:r>
            <a:r>
              <a:rPr kumimoji="0" lang="en-US" sz="3200" b="0" i="0" u="none" strike="noStrike" kern="1200" cap="none" spc="0" normalizeH="0" noProof="0" dirty="0">
                <a:ln>
                  <a:noFill/>
                </a:ln>
                <a:solidFill>
                  <a:schemeClr val="tx1"/>
                </a:solidFill>
                <a:effectLst/>
                <a:uLnTx/>
                <a:uFillTx/>
                <a:latin typeface="Century Gothic" panose="020B0502020202020204" pitchFamily="34" charset="0"/>
                <a:ea typeface="+mj-ea"/>
                <a:cs typeface="+mj-cs"/>
              </a:rPr>
              <a:t>: The Online Chatbot </a:t>
            </a:r>
            <a:endParaRPr kumimoji="0" lang="en-GB" sz="3200" b="0" i="0" u="none" strike="noStrike" kern="1200" cap="none" spc="0" normalizeH="0" baseline="0" noProof="0" dirty="0">
              <a:ln>
                <a:noFill/>
              </a:ln>
              <a:solidFill>
                <a:schemeClr val="tx1"/>
              </a:solidFill>
              <a:effectLst/>
              <a:uLnTx/>
              <a:uFillTx/>
              <a:latin typeface="Century Gothic" panose="020B0502020202020204" pitchFamily="34" charset="0"/>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a:normAutofit/>
          </a:bodyPr>
          <a:lstStyle/>
          <a:p>
            <a:pPr marL="0" indent="0">
              <a:buNone/>
            </a:pPr>
            <a:r>
              <a:rPr lang="en-US" sz="1800" b="0" i="0" dirty="0">
                <a:solidFill>
                  <a:srgbClr val="24292E"/>
                </a:solidFill>
                <a:effectLst/>
                <a:latin typeface="Times New Roman" panose="02020603050405020304" pitchFamily="18" charset="0"/>
                <a:cs typeface="Times New Roman" panose="02020603050405020304" pitchFamily="18" charset="0"/>
              </a:rPr>
              <a:t>This is a simple chatbot app. Here we basically answer the usually asked questions. We have uploaded a few queries on a database. Here in this application, the backend receives the question and finds the question on the database and checks for the reply and sends it to the front end. We have used MERN stack to do the given application. The questions on our database are: Hello, How are you?, What is your name's meaning?, Hi, What is your name?, Tell me a joke, What languages you speak?, Are you a robot?, What's up?, Good morning, Good afternoon, Good night, Good afternoon, Tell me something, Ok, Okay, Yes, I'll do that now, Thank you, Good bye, How can you help me?, What can you do?, You are funny, Do you love me?, I love you, Do you like people?, You are cute, You are beautiful, You are handsome, Do you have a hobby?, You are smart, You are clever, You are intelligent, You are annoying, You are boring, You are bad, You are crazy, I want to speak to a human, I wan the answer now, Are you a human?, Where do you live?, Are you expensive?, How many people can you speak to at once?, How is your day going on?, Are you AI?, Would you conquer the world?, When will you die?, Kill yourself, Which is your planet?, Where are you from?</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React JS</a:t>
            </a:r>
          </a:p>
          <a:p>
            <a:pPr lvl="1"/>
            <a:r>
              <a:rPr lang="en-GB" sz="1600" dirty="0">
                <a:latin typeface="Times New Roman" panose="02020603050405020304" pitchFamily="18" charset="0"/>
                <a:cs typeface="Times New Roman" panose="02020603050405020304" pitchFamily="18" charset="0"/>
              </a:rPr>
              <a:t>The creation of the front end required React JS. Here’s where the bot receives it’s input from the user.</a:t>
            </a:r>
          </a:p>
          <a:p>
            <a:r>
              <a:rPr lang="en-GB" sz="2000" dirty="0">
                <a:latin typeface="Times New Roman" panose="02020603050405020304" pitchFamily="18" charset="0"/>
                <a:cs typeface="Times New Roman" panose="02020603050405020304" pitchFamily="18" charset="0"/>
              </a:rPr>
              <a:t>Node JS</a:t>
            </a:r>
          </a:p>
          <a:p>
            <a:pPr lvl="1"/>
            <a:r>
              <a:rPr lang="en-GB" sz="1600" dirty="0">
                <a:latin typeface="Times New Roman" panose="02020603050405020304" pitchFamily="18" charset="0"/>
                <a:cs typeface="Times New Roman" panose="02020603050405020304" pitchFamily="18" charset="0"/>
              </a:rPr>
              <a:t>Here, the response is sent to the backend.</a:t>
            </a:r>
          </a:p>
          <a:p>
            <a:r>
              <a:rPr lang="en-GB" sz="2000" dirty="0">
                <a:latin typeface="Times New Roman" panose="02020603050405020304" pitchFamily="18" charset="0"/>
                <a:cs typeface="Times New Roman" panose="02020603050405020304" pitchFamily="18" charset="0"/>
              </a:rPr>
              <a:t>Express JS</a:t>
            </a:r>
          </a:p>
          <a:p>
            <a:pPr lvl="1"/>
            <a:r>
              <a:rPr lang="en-GB" sz="1600" dirty="0">
                <a:latin typeface="Times New Roman" panose="02020603050405020304" pitchFamily="18" charset="0"/>
                <a:cs typeface="Times New Roman" panose="02020603050405020304" pitchFamily="18" charset="0"/>
              </a:rPr>
              <a:t>The front end gets connected to the backend by the express framework.</a:t>
            </a:r>
          </a:p>
          <a:p>
            <a:r>
              <a:rPr lang="en-GB" sz="2000" dirty="0">
                <a:latin typeface="Times New Roman" panose="02020603050405020304" pitchFamily="18" charset="0"/>
                <a:cs typeface="Times New Roman" panose="02020603050405020304" pitchFamily="18" charset="0"/>
              </a:rPr>
              <a:t>MongoDB</a:t>
            </a:r>
          </a:p>
          <a:p>
            <a:pPr lvl="1"/>
            <a:r>
              <a:rPr lang="en-GB" sz="1600" dirty="0">
                <a:latin typeface="Times New Roman" panose="02020603050405020304" pitchFamily="18" charset="0"/>
                <a:cs typeface="Times New Roman" panose="02020603050405020304" pitchFamily="18" charset="0"/>
              </a:rPr>
              <a:t>MongoDB was used to create the database.</a:t>
            </a:r>
          </a:p>
          <a:p>
            <a:endParaRPr lang="en-GB" sz="2000" dirty="0">
              <a:latin typeface="Times New Roman" panose="02020603050405020304" pitchFamily="18" charset="0"/>
              <a:cs typeface="Times New Roman" panose="02020603050405020304" pitchFamily="18" charset="0"/>
            </a:endParaRPr>
          </a:p>
          <a:p>
            <a:pPr lvl="1"/>
            <a:endParaRPr lang="en-GB"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normAutofit/>
          </a:bodyPr>
          <a:lstStyle/>
          <a:p>
            <a:r>
              <a:rPr lang="en-GB" sz="2000">
                <a:latin typeface="Times New Roman" panose="02020603050405020304" pitchFamily="18" charset="0"/>
                <a:cs typeface="Times New Roman" panose="02020603050405020304" pitchFamily="18" charset="0"/>
              </a:rPr>
              <a:t>Akash V: Integration of front end with back end.</a:t>
            </a:r>
          </a:p>
          <a:p>
            <a:r>
              <a:rPr lang="en-GB" sz="2000" dirty="0">
                <a:latin typeface="Times New Roman" panose="02020603050405020304" pitchFamily="18" charset="0"/>
                <a:cs typeface="Times New Roman" panose="02020603050405020304" pitchFamily="18" charset="0"/>
              </a:rPr>
              <a:t>Anurag.R.Simha: Front-end frame-work and Database creation</a:t>
            </a:r>
          </a:p>
          <a:p>
            <a:r>
              <a:rPr lang="en-GB" sz="2000" dirty="0" err="1">
                <a:latin typeface="Times New Roman" panose="02020603050405020304" pitchFamily="18" charset="0"/>
                <a:cs typeface="Times New Roman" panose="02020603050405020304" pitchFamily="18" charset="0"/>
              </a:rPr>
              <a:t>Achyutha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Bhimsen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Muralidhar</a:t>
            </a:r>
            <a:r>
              <a:rPr lang="en-GB" sz="2000" dirty="0">
                <a:latin typeface="Times New Roman" panose="02020603050405020304" pitchFamily="18" charset="0"/>
                <a:cs typeface="Times New Roman" panose="02020603050405020304" pitchFamily="18" charset="0"/>
              </a:rPr>
              <a:t> G </a:t>
            </a:r>
            <a:r>
              <a:rPr lang="en-GB" sz="2000" dirty="0" err="1">
                <a:latin typeface="Times New Roman" panose="02020603050405020304" pitchFamily="18" charset="0"/>
                <a:cs typeface="Times New Roman" panose="02020603050405020304" pitchFamily="18" charset="0"/>
              </a:rPr>
              <a:t>Mudhol</a:t>
            </a:r>
            <a:r>
              <a:rPr lang="en-GB" sz="2000" dirty="0">
                <a:latin typeface="Times New Roman" panose="02020603050405020304" pitchFamily="18" charset="0"/>
                <a:cs typeface="Times New Roman" panose="02020603050405020304" pitchFamily="18" charset="0"/>
              </a:rPr>
              <a:t>: Backend framework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433</Words>
  <Application>Microsoft Office PowerPoint</Application>
  <PresentationFormat>On-screen Show (4:3)</PresentationFormat>
  <Paragraphs>22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Times New Roman</vt: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Channasandra, Vijayaraghavan</cp:lastModifiedBy>
  <cp:revision>12</cp:revision>
  <dcterms:created xsi:type="dcterms:W3CDTF">2020-11-18T05:59:33Z</dcterms:created>
  <dcterms:modified xsi:type="dcterms:W3CDTF">2020-12-07T00:24:35Z</dcterms:modified>
</cp:coreProperties>
</file>