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2" autoAdjust="0"/>
  </p:normalViewPr>
  <p:slideViewPr>
    <p:cSldViewPr>
      <p:cViewPr varScale="1">
        <p:scale>
          <a:sx n="108" d="100"/>
          <a:sy n="108" d="100"/>
        </p:scale>
        <p:origin x="170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kash927/khadga_chatbo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Section – A</a:t>
            </a:r>
          </a:p>
          <a:p>
            <a:r>
              <a:rPr lang="en-US" sz="2800" dirty="0">
                <a:latin typeface="Times New Roman" panose="02020603050405020304" pitchFamily="18" charset="0"/>
                <a:cs typeface="Times New Roman" panose="02020603050405020304" pitchFamily="18" charset="0"/>
              </a:rPr>
              <a:t>Anurag.R.Simha - </a:t>
            </a:r>
            <a:r>
              <a:rPr lang="en-US" sz="2800" dirty="0">
                <a:latin typeface="+mj-lt"/>
                <a:cs typeface="Times New Roman" panose="02020603050405020304" pitchFamily="18" charset="0"/>
              </a:rPr>
              <a:t>PES2UG19CS052</a:t>
            </a:r>
          </a:p>
          <a:p>
            <a:r>
              <a:rPr lang="en-US" sz="2800" dirty="0" err="1">
                <a:latin typeface="Times New Roman" panose="02020603050405020304" pitchFamily="18" charset="0"/>
                <a:cs typeface="Times New Roman" panose="02020603050405020304" pitchFamily="18" charset="0"/>
              </a:rPr>
              <a:t>Achyutha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Bhimsen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Muralidhar</a:t>
            </a:r>
            <a:r>
              <a:rPr lang="en-US" sz="2800" dirty="0">
                <a:latin typeface="Times New Roman" panose="02020603050405020304" pitchFamily="18" charset="0"/>
                <a:cs typeface="Times New Roman" panose="02020603050405020304" pitchFamily="18" charset="0"/>
              </a:rPr>
              <a:t> G </a:t>
            </a:r>
            <a:r>
              <a:rPr lang="en-US" sz="2800" dirty="0" err="1">
                <a:latin typeface="Times New Roman" panose="02020603050405020304" pitchFamily="18" charset="0"/>
                <a:cs typeface="Times New Roman" panose="02020603050405020304" pitchFamily="18" charset="0"/>
              </a:rPr>
              <a:t>Mudhol</a:t>
            </a:r>
            <a:r>
              <a:rPr lang="en-US" sz="2800" dirty="0">
                <a:latin typeface="Times New Roman" panose="02020603050405020304" pitchFamily="18" charset="0"/>
                <a:cs typeface="Times New Roman" panose="02020603050405020304" pitchFamily="18" charset="0"/>
              </a:rPr>
              <a:t> - </a:t>
            </a:r>
            <a:r>
              <a:rPr lang="en-US" sz="2800" dirty="0">
                <a:latin typeface="+mj-lt"/>
                <a:cs typeface="Times New Roman" panose="02020603050405020304" pitchFamily="18" charset="0"/>
              </a:rPr>
              <a:t>PES2UG19CS014</a:t>
            </a:r>
          </a:p>
          <a:p>
            <a:r>
              <a:rPr lang="en-US" sz="2800" dirty="0">
                <a:latin typeface="Times New Roman" panose="02020603050405020304" pitchFamily="18" charset="0"/>
                <a:cs typeface="Times New Roman" panose="02020603050405020304" pitchFamily="18" charset="0"/>
              </a:rPr>
              <a:t>Akash V - </a:t>
            </a:r>
            <a:r>
              <a:rPr lang="en-US" sz="2800" dirty="0">
                <a:latin typeface="+mj-lt"/>
                <a:cs typeface="Times New Roman" panose="02020603050405020304" pitchFamily="18" charset="0"/>
              </a:rPr>
              <a:t>PES2UG19CS023</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a:hlinkClick r:id="rId3"/>
          </p:cNvPr>
          <p:cNvSpPr txBox="1">
            <a:spLocks/>
          </p:cNvSpPr>
          <p:nvPr/>
        </p:nvSpPr>
        <p:spPr>
          <a:xfrm>
            <a:off x="1143000" y="6172200"/>
            <a:ext cx="73152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300" b="0" i="0" u="none" strike="noStrike" kern="1200" cap="none" spc="0" normalizeH="0" baseline="0" noProof="0" dirty="0">
                <a:ln>
                  <a:noFill/>
                </a:ln>
                <a:solidFill>
                  <a:schemeClr val="tx1">
                    <a:tint val="75000"/>
                  </a:schemeClr>
                </a:solidFill>
                <a:effectLst/>
                <a:uLnTx/>
                <a:uFillTx/>
              </a:rPr>
              <a:t>GITHUB Link </a:t>
            </a: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 https://github.com/akash927/khadgadb_chatbot_master</a:t>
            </a:r>
            <a:endParaRPr kumimoji="0" lang="en-GB" sz="2800" b="0" i="0" u="none" strike="noStrike" kern="1200" cap="none" spc="0" normalizeH="0" baseline="0" noProof="0" dirty="0">
              <a:ln>
                <a:noFill/>
              </a:ln>
              <a:solidFill>
                <a:schemeClr val="tx1">
                  <a:tint val="75000"/>
                </a:schemeClr>
              </a:solidFill>
              <a:effectLst/>
              <a:uLnTx/>
              <a:uFillTx/>
              <a:latin typeface="Courier New" panose="02070309020205020404" pitchFamily="49" charset="0"/>
              <a:cs typeface="Courier New" panose="02070309020205020404" pitchFamily="49" charset="0"/>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err="1">
                <a:ln>
                  <a:noFill/>
                </a:ln>
                <a:solidFill>
                  <a:schemeClr val="tx1"/>
                </a:solidFill>
                <a:effectLst/>
                <a:uLnTx/>
                <a:uFillTx/>
                <a:latin typeface="Century Gothic" panose="020B0502020202020204" pitchFamily="34" charset="0"/>
                <a:ea typeface="+mj-ea"/>
                <a:cs typeface="+mj-cs"/>
              </a:rPr>
              <a:t>Khadga</a:t>
            </a:r>
            <a:r>
              <a:rPr kumimoji="0" lang="en-US" sz="3200" b="0" i="0" u="none" strike="noStrike" kern="1200" cap="none" spc="0" normalizeH="0" noProof="0" dirty="0">
                <a:ln>
                  <a:noFill/>
                </a:ln>
                <a:solidFill>
                  <a:schemeClr val="tx1"/>
                </a:solidFill>
                <a:effectLst/>
                <a:uLnTx/>
                <a:uFillTx/>
                <a:latin typeface="Century Gothic" panose="020B0502020202020204" pitchFamily="34" charset="0"/>
                <a:ea typeface="+mj-ea"/>
                <a:cs typeface="+mj-cs"/>
              </a:rPr>
              <a:t>: The Online Chatbot </a:t>
            </a:r>
            <a:endParaRPr kumimoji="0" lang="en-GB" sz="3200" b="0" i="0" u="none" strike="noStrike" kern="1200" cap="none" spc="0" normalizeH="0" baseline="0" noProof="0" dirty="0">
              <a:ln>
                <a:noFill/>
              </a:ln>
              <a:solidFill>
                <a:schemeClr val="tx1"/>
              </a:solidFill>
              <a:effectLst/>
              <a:uLnTx/>
              <a:uFillTx/>
              <a:latin typeface="Century Gothic" panose="020B0502020202020204"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pPr marL="0" indent="0">
              <a:buNone/>
            </a:pPr>
            <a:r>
              <a:rPr lang="en-US" sz="1800" b="0" i="0" dirty="0">
                <a:solidFill>
                  <a:srgbClr val="24292E"/>
                </a:solidFill>
                <a:effectLst/>
                <a:latin typeface="Times New Roman" panose="02020603050405020304" pitchFamily="18" charset="0"/>
                <a:cs typeface="Times New Roman" panose="02020603050405020304" pitchFamily="18" charset="0"/>
              </a:rPr>
              <a:t>This is a simple chatbot app. Here we basically answer the usually asked questions. We have uploaded a few queries on a database. Here in this application, the backend receives the question and finds the question on the database and checks for the reply and sends it to the front end. We have used MERN stack to do the given application. The questions on our database are: Hello, How are you?, What is your name's meaning?, Hi, What is your name?, Tell me a joke, What languages you speak?, Are you a robot?, What's up?, Good morning, Good afternoon, Good night, Good afternoon, Tell me something, Ok, Okay, Yes, I'll do that now, Thank you, Good bye, How can you help me?, What can you do?, You are funny, Do you love me?, I love you, Do you like people?, You are cute, You are beautiful, You are handsome, Do you have a hobby?, You are smart, You are clever, You are intelligent, You are annoying, You are boring, You are bad, You are crazy, I want to speak to a human, I wan the answer now, Are you a human?, Where do you live?, Are you expensive?, How many people can you speak to at once?, How is your day going on?, Are you AI?, Would you conquer the world?, When will you die?, Kill yourself, Which is your planet?, Where are you from?</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92500" lnSpcReduction="10000"/>
          </a:bodyPr>
          <a:lstStyle/>
          <a:p>
            <a:r>
              <a:rPr lang="en-GB" sz="2000" dirty="0">
                <a:latin typeface="Times New Roman" panose="02020603050405020304" pitchFamily="18" charset="0"/>
                <a:cs typeface="Times New Roman" panose="02020603050405020304" pitchFamily="18" charset="0"/>
              </a:rPr>
              <a:t>React JS</a:t>
            </a:r>
          </a:p>
          <a:p>
            <a:pPr lvl="1"/>
            <a:r>
              <a:rPr lang="en-GB" sz="1600" dirty="0">
                <a:latin typeface="Times New Roman" panose="02020603050405020304" pitchFamily="18" charset="0"/>
                <a:cs typeface="Times New Roman" panose="02020603050405020304" pitchFamily="18" charset="0"/>
              </a:rPr>
              <a:t>The creation of the front end required React JS. Here’s where the bot receives it’s input from the user.</a:t>
            </a:r>
          </a:p>
          <a:p>
            <a:pPr lvl="1"/>
            <a:r>
              <a:rPr lang="en-GB" sz="1600" dirty="0">
                <a:latin typeface="Times New Roman" panose="02020603050405020304" pitchFamily="18" charset="0"/>
                <a:cs typeface="Times New Roman" panose="02020603050405020304" pitchFamily="18" charset="0"/>
              </a:rPr>
              <a:t>Additional Technology: </a:t>
            </a:r>
            <a:r>
              <a:rPr lang="en-GB" sz="1600" dirty="0" err="1">
                <a:latin typeface="Times New Roman" panose="02020603050405020304" pitchFamily="18" charset="0"/>
                <a:cs typeface="Times New Roman" panose="02020603050405020304" pitchFamily="18" charset="0"/>
              </a:rPr>
              <a:t>createToast</a:t>
            </a:r>
            <a:r>
              <a:rPr lang="en-GB"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toast provides simple feedback about an operation in a small popup. It only fills the amount of space required for the message and the current activity remains visible and interactive. Toasts automatically disappear after a timeout.</a:t>
            </a:r>
            <a:endParaRPr lang="en-GB" sz="16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Node JS</a:t>
            </a:r>
          </a:p>
          <a:p>
            <a:pPr lvl="1"/>
            <a:r>
              <a:rPr lang="en-GB" sz="1600" dirty="0">
                <a:latin typeface="Times New Roman" panose="02020603050405020304" pitchFamily="18" charset="0"/>
                <a:cs typeface="Times New Roman" panose="02020603050405020304" pitchFamily="18" charset="0"/>
              </a:rPr>
              <a:t>Here, the response is sent to the backend.</a:t>
            </a:r>
          </a:p>
          <a:p>
            <a:r>
              <a:rPr lang="en-GB" sz="2000" dirty="0">
                <a:latin typeface="Times New Roman" panose="02020603050405020304" pitchFamily="18" charset="0"/>
                <a:cs typeface="Times New Roman" panose="02020603050405020304" pitchFamily="18" charset="0"/>
              </a:rPr>
              <a:t>Express JS</a:t>
            </a:r>
          </a:p>
          <a:p>
            <a:pPr lvl="1"/>
            <a:r>
              <a:rPr lang="en-GB" sz="1600" dirty="0">
                <a:latin typeface="Times New Roman" panose="02020603050405020304" pitchFamily="18" charset="0"/>
                <a:cs typeface="Times New Roman" panose="02020603050405020304" pitchFamily="18" charset="0"/>
              </a:rPr>
              <a:t>The front end gets connected to the backend by the express framework.</a:t>
            </a:r>
          </a:p>
          <a:p>
            <a:r>
              <a:rPr lang="en-GB" sz="2000" dirty="0">
                <a:latin typeface="Times New Roman" panose="02020603050405020304" pitchFamily="18" charset="0"/>
                <a:cs typeface="Times New Roman" panose="02020603050405020304" pitchFamily="18" charset="0"/>
              </a:rPr>
              <a:t>MongoDB</a:t>
            </a:r>
          </a:p>
          <a:p>
            <a:pPr lvl="1"/>
            <a:r>
              <a:rPr lang="en-GB" sz="1600" dirty="0">
                <a:latin typeface="Times New Roman" panose="02020603050405020304" pitchFamily="18" charset="0"/>
                <a:cs typeface="Times New Roman" panose="02020603050405020304" pitchFamily="18" charset="0"/>
              </a:rPr>
              <a:t>MongoDB was used to create the database.</a:t>
            </a:r>
          </a:p>
          <a:p>
            <a:pPr algn="l" fontAlgn="base"/>
            <a:r>
              <a:rPr lang="en-GB" sz="1600" dirty="0">
                <a:latin typeface="Times New Roman" panose="02020603050405020304" pitchFamily="18" charset="0"/>
                <a:cs typeface="Times New Roman" panose="02020603050405020304" pitchFamily="18" charset="0"/>
              </a:rPr>
              <a:t>Additional Technology: Mongoose: </a:t>
            </a:r>
            <a:r>
              <a:rPr lang="en-US" sz="1600" dirty="0">
                <a:latin typeface="Times New Roman" panose="02020603050405020304" pitchFamily="18" charset="0"/>
                <a:cs typeface="Times New Roman" panose="02020603050405020304" pitchFamily="18" charset="0"/>
              </a:rPr>
              <a:t>Mongoose is an Object Data Modeling (ODM) library for MongoDB and Node.js. It manages relationships between data, provides schema validation, and is used to translate between objects in code and the representation of those objects in MongoDB.</a:t>
            </a:r>
          </a:p>
          <a:p>
            <a:br>
              <a:rPr lang="en-US" sz="1100" dirty="0"/>
            </a:br>
            <a:endParaRPr lang="en-GB" sz="16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pPr lvl="1"/>
            <a:endParaRPr lang="en-GB"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Akash V: Back End framework.</a:t>
            </a:r>
          </a:p>
          <a:p>
            <a:r>
              <a:rPr lang="en-GB" sz="2000" dirty="0">
                <a:latin typeface="Times New Roman" panose="02020603050405020304" pitchFamily="18" charset="0"/>
                <a:cs typeface="Times New Roman" panose="02020603050405020304" pitchFamily="18" charset="0"/>
              </a:rPr>
              <a:t>Anurag.R.Simha: Front End frame work </a:t>
            </a:r>
          </a:p>
          <a:p>
            <a:r>
              <a:rPr lang="en-GB" sz="2000" dirty="0" err="1">
                <a:latin typeface="Times New Roman" panose="02020603050405020304" pitchFamily="18" charset="0"/>
                <a:cs typeface="Times New Roman" panose="02020603050405020304" pitchFamily="18" charset="0"/>
              </a:rPr>
              <a:t>Achyutha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Bhimsen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Muralidhar</a:t>
            </a:r>
            <a:r>
              <a:rPr lang="en-GB" sz="2000" dirty="0">
                <a:latin typeface="Times New Roman" panose="02020603050405020304" pitchFamily="18" charset="0"/>
                <a:cs typeface="Times New Roman" panose="02020603050405020304" pitchFamily="18" charset="0"/>
              </a:rPr>
              <a:t> G </a:t>
            </a:r>
            <a:r>
              <a:rPr lang="en-GB" sz="2000" dirty="0" err="1">
                <a:latin typeface="Times New Roman" panose="02020603050405020304" pitchFamily="18" charset="0"/>
                <a:cs typeface="Times New Roman" panose="02020603050405020304" pitchFamily="18" charset="0"/>
              </a:rPr>
              <a:t>Mudhol</a:t>
            </a:r>
            <a:r>
              <a:rPr lang="en-GB" sz="2000" dirty="0">
                <a:latin typeface="Times New Roman" panose="02020603050405020304" pitchFamily="18" charset="0"/>
                <a:cs typeface="Times New Roman" panose="02020603050405020304" pitchFamily="18" charset="0"/>
              </a:rPr>
              <a:t>: Database creation</a:t>
            </a:r>
          </a:p>
          <a:p>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F6B6C-E2A0-4EE2-9DF6-6D0CE4A0B33E}"/>
              </a:ext>
            </a:extLst>
          </p:cNvPr>
          <p:cNvSpPr>
            <a:spLocks noGrp="1"/>
          </p:cNvSpPr>
          <p:nvPr>
            <p:ph idx="1"/>
          </p:nvPr>
        </p:nvSpPr>
        <p:spPr/>
        <p:txBody>
          <a:bodyPr/>
          <a:lstStyle/>
          <a:p>
            <a:endParaRPr lang="en-IN" dirty="0"/>
          </a:p>
          <a:p>
            <a:endParaRPr lang="en-IN" dirty="0"/>
          </a:p>
          <a:p>
            <a:endParaRPr lang="en-IN" dirty="0"/>
          </a:p>
          <a:p>
            <a:pPr marL="0" indent="0" algn="ctr">
              <a:buNone/>
            </a:pPr>
            <a:r>
              <a:rPr lang="en-IN" dirty="0"/>
              <a:t>THANK YOU</a:t>
            </a:r>
          </a:p>
        </p:txBody>
      </p:sp>
    </p:spTree>
    <p:extLst>
      <p:ext uri="{BB962C8B-B14F-4D97-AF65-F5344CB8AC3E}">
        <p14:creationId xmlns:p14="http://schemas.microsoft.com/office/powerpoint/2010/main" val="3242887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529</Words>
  <Application>Microsoft Office PowerPoint</Application>
  <PresentationFormat>On-screen Show (4:3)</PresentationFormat>
  <Paragraphs>29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Courier New</vt:lpstr>
      <vt:lpstr>Times New Roman</vt:lpstr>
      <vt:lpstr>Office Theme</vt:lpstr>
      <vt:lpstr>UE19CS204 – Web Technologies Mini Project</vt:lpstr>
      <vt:lpstr>Abstract</vt:lpstr>
      <vt:lpstr>Technologies Used</vt:lpstr>
      <vt:lpstr>Member 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Channasandra, Vijayaraghavan</cp:lastModifiedBy>
  <cp:revision>15</cp:revision>
  <dcterms:created xsi:type="dcterms:W3CDTF">2020-11-18T05:59:33Z</dcterms:created>
  <dcterms:modified xsi:type="dcterms:W3CDTF">2020-12-07T11:13:17Z</dcterms:modified>
</cp:coreProperties>
</file>