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2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6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4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9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9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8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7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7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9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690EB5-6519-4B26-9E64-7A93ACE5AF90}" type="datetimeFigureOut">
              <a:rPr lang="en-IN" smtClean="0"/>
              <a:t>03-21-2023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81EB91-4B52-47EF-AE8F-FB607FACF2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4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27FF-F263-BF68-428E-02B2E2BEE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220685"/>
            <a:ext cx="6815669" cy="753996"/>
          </a:xfrm>
        </p:spPr>
        <p:txBody>
          <a:bodyPr/>
          <a:lstStyle/>
          <a:p>
            <a:r>
              <a:rPr lang="en-IN" sz="4400" b="1" dirty="0"/>
              <a:t>Networking and 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509CA-2B14-E173-63EE-D0D20C754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BY:	AKASH KUMAR</a:t>
            </a: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b="1" dirty="0">
                <a:solidFill>
                  <a:schemeClr val="tx1"/>
                </a:solidFill>
              </a:rPr>
              <a:t>								                               </a:t>
            </a:r>
            <a:r>
              <a:rPr lang="en-IN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311846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AF97-1FC2-BEDD-AEFF-3633B73D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EB59-6AC9-423D-25A8-E42EE152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 in </a:t>
            </a:r>
            <a:r>
              <a:rPr lang="en-IN" dirty="0" err="1"/>
              <a:t>linux</a:t>
            </a:r>
            <a:r>
              <a:rPr lang="en-IN" dirty="0"/>
              <a:t> print the route that a packet takes to reach the host. This command is useful when you want to know about the route and about all hops that a packets takes</a:t>
            </a:r>
          </a:p>
          <a:p>
            <a:r>
              <a:rPr lang="en-IN" dirty="0"/>
              <a:t>This will display maximum 30 paths </a:t>
            </a:r>
          </a:p>
          <a:p>
            <a:r>
              <a:rPr lang="en-IN" b="1" dirty="0">
                <a:solidFill>
                  <a:srgbClr val="FF0000"/>
                </a:solidFill>
              </a:rPr>
              <a:t>traceroute google.com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1EA0B-7181-F850-0B8A-5221DC59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56" y="3429000"/>
            <a:ext cx="9827288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1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5A8C-08B8-C126-B9D1-A761440C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other </a:t>
            </a:r>
            <a:r>
              <a:rPr lang="en-IN" dirty="0" err="1"/>
              <a:t>tcpdump</a:t>
            </a:r>
            <a:r>
              <a:rPr lang="en-IN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A9C4-7835-5B44-2910-651C0757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different command for check network interface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tcpdump</a:t>
            </a:r>
            <a:r>
              <a:rPr lang="en-IN" b="1" dirty="0">
                <a:solidFill>
                  <a:srgbClr val="FF0000"/>
                </a:solidFill>
              </a:rPr>
              <a:t> –D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ip</a:t>
            </a:r>
            <a:r>
              <a:rPr lang="en-IN" b="1" dirty="0">
                <a:solidFill>
                  <a:srgbClr val="FF0000"/>
                </a:solidFill>
              </a:rPr>
              <a:t> l </a:t>
            </a:r>
            <a:r>
              <a:rPr lang="en-IN" b="1" dirty="0" err="1">
                <a:solidFill>
                  <a:srgbClr val="FF0000"/>
                </a:solidFill>
              </a:rPr>
              <a:t>l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ip</a:t>
            </a:r>
            <a:r>
              <a:rPr lang="en-IN" b="1" dirty="0">
                <a:solidFill>
                  <a:srgbClr val="FF0000"/>
                </a:solidFill>
              </a:rPr>
              <a:t> link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Ifconfig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sz="3300" b="1" dirty="0"/>
              <a:t>Wireshark</a:t>
            </a:r>
          </a:p>
          <a:p>
            <a:r>
              <a:rPr lang="en-IN" dirty="0"/>
              <a:t>Wireshark is a network protocol </a:t>
            </a:r>
            <a:r>
              <a:rPr lang="en-IN" dirty="0" err="1"/>
              <a:t>analyzer</a:t>
            </a:r>
            <a:r>
              <a:rPr lang="en-IN" dirty="0"/>
              <a:t> or an application that capture packet from a network connection. </a:t>
            </a:r>
          </a:p>
        </p:txBody>
      </p:sp>
    </p:spTree>
    <p:extLst>
      <p:ext uri="{BB962C8B-B14F-4D97-AF65-F5344CB8AC3E}">
        <p14:creationId xmlns:p14="http://schemas.microsoft.com/office/powerpoint/2010/main" val="382939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11EA-22FD-D2B9-982E-195A2D86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554B-A6EC-B76F-E754-3E42944E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Introduction</a:t>
            </a:r>
          </a:p>
          <a:p>
            <a:pPr lvl="2"/>
            <a:r>
              <a:rPr lang="en-IN" sz="2000" dirty="0"/>
              <a:t>Python keywords and identifiers</a:t>
            </a:r>
          </a:p>
          <a:p>
            <a:pPr lvl="2"/>
            <a:r>
              <a:rPr lang="en-IN" sz="2000" dirty="0"/>
              <a:t>Python comments </a:t>
            </a:r>
          </a:p>
          <a:p>
            <a:pPr lvl="4"/>
            <a:r>
              <a:rPr lang="en-IN" sz="1800" dirty="0"/>
              <a:t># single line comments</a:t>
            </a:r>
          </a:p>
          <a:p>
            <a:pPr lvl="4"/>
            <a:r>
              <a:rPr lang="en-IN" sz="1800" dirty="0"/>
              <a:t>‘ ‘ ‘    multi line comments     ‘ ‘ ‘</a:t>
            </a:r>
          </a:p>
          <a:p>
            <a:pPr lvl="2"/>
            <a:r>
              <a:rPr lang="en-IN" sz="2000" dirty="0"/>
              <a:t>Python variable</a:t>
            </a:r>
          </a:p>
          <a:p>
            <a:pPr lvl="2"/>
            <a:r>
              <a:rPr lang="en-IN" sz="2000" dirty="0"/>
              <a:t>Python Data Type</a:t>
            </a:r>
          </a:p>
          <a:p>
            <a:pPr lvl="4"/>
            <a:r>
              <a:rPr lang="en-IN" sz="1800" dirty="0"/>
              <a:t>Numeric:- int, float, complex 	hold numeric value</a:t>
            </a:r>
          </a:p>
          <a:p>
            <a:pPr lvl="4"/>
            <a:r>
              <a:rPr lang="en-IN" sz="1800" dirty="0"/>
              <a:t>String:- str			hold sequence of character</a:t>
            </a:r>
          </a:p>
          <a:p>
            <a:pPr lvl="4"/>
            <a:r>
              <a:rPr lang="en-IN" sz="1800" dirty="0"/>
              <a:t>Sequence:-list, tuple, range	hold collection of objects</a:t>
            </a:r>
          </a:p>
          <a:p>
            <a:pPr lvl="4"/>
            <a:r>
              <a:rPr lang="en-IN" sz="1800" dirty="0"/>
              <a:t>Mapping:-</a:t>
            </a:r>
            <a:r>
              <a:rPr lang="en-IN" sz="1800" dirty="0" err="1"/>
              <a:t>dict</a:t>
            </a:r>
            <a:r>
              <a:rPr lang="en-IN" sz="1800" dirty="0"/>
              <a:t>			hold data in key value pair</a:t>
            </a:r>
          </a:p>
          <a:p>
            <a:pPr lvl="4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5947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9B0C-BA31-DA3B-47C4-62115443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1900" dirty="0"/>
              <a:t>Boolean:- bool		hold either true or false</a:t>
            </a:r>
          </a:p>
          <a:p>
            <a:pPr marL="201168" lvl="1" indent="0">
              <a:buNone/>
            </a:pPr>
            <a:r>
              <a:rPr lang="en-IN" sz="1900" dirty="0"/>
              <a:t>	Set:- set			hold collection of unique item</a:t>
            </a:r>
          </a:p>
          <a:p>
            <a:pPr lvl="1"/>
            <a:r>
              <a:rPr lang="en-IN" sz="2200" dirty="0"/>
              <a:t>Python Type conversion</a:t>
            </a:r>
          </a:p>
          <a:p>
            <a:pPr lvl="1"/>
            <a:r>
              <a:rPr lang="en-IN" sz="2200" dirty="0"/>
              <a:t>Python I/O</a:t>
            </a:r>
          </a:p>
          <a:p>
            <a:pPr lvl="1"/>
            <a:r>
              <a:rPr lang="en-IN" sz="2200" dirty="0"/>
              <a:t>Python Operator</a:t>
            </a:r>
          </a:p>
          <a:p>
            <a:pPr lvl="1"/>
            <a:endParaRPr lang="en-IN" sz="3000" dirty="0"/>
          </a:p>
          <a:p>
            <a:pPr marL="201168" lvl="1" indent="0">
              <a:buNone/>
            </a:pPr>
            <a:r>
              <a:rPr lang="en-IN" sz="3000" b="1" dirty="0"/>
              <a:t>Python Flow Control</a:t>
            </a:r>
          </a:p>
          <a:p>
            <a:pPr lvl="4"/>
            <a:r>
              <a:rPr lang="en-IN" sz="2200" dirty="0"/>
              <a:t>Python if…else</a:t>
            </a:r>
          </a:p>
          <a:p>
            <a:pPr lvl="4"/>
            <a:r>
              <a:rPr lang="en-IN" sz="2200" dirty="0"/>
              <a:t>Python for loop</a:t>
            </a:r>
          </a:p>
          <a:p>
            <a:pPr lvl="4"/>
            <a:r>
              <a:rPr lang="en-IN" sz="2200" dirty="0"/>
              <a:t>Python while loop</a:t>
            </a:r>
          </a:p>
          <a:p>
            <a:pPr lvl="4"/>
            <a:r>
              <a:rPr lang="en-IN" sz="2200" dirty="0"/>
              <a:t>Python break and continue</a:t>
            </a:r>
          </a:p>
          <a:p>
            <a:pPr marL="201168" lvl="1" indent="0">
              <a:buNone/>
            </a:pPr>
            <a:r>
              <a:rPr lang="en-IN" sz="1800" dirty="0"/>
              <a:t>	</a:t>
            </a:r>
          </a:p>
          <a:p>
            <a:pPr marL="201168" lvl="1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056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53CE-5ED2-3735-4F99-980773E1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2">
                    <a:lumMod val="10000"/>
                  </a:schemeClr>
                </a:solidFill>
              </a:rPr>
              <a:t>Python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6E6D-2483-8290-D622-DCB0522BC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Python Lists</a:t>
            </a:r>
          </a:p>
          <a:p>
            <a:pPr lvl="4"/>
            <a:r>
              <a:rPr lang="en-IN" sz="1800" dirty="0"/>
              <a:t>List item are ordered, changeable, and allow duplicate values.</a:t>
            </a:r>
          </a:p>
          <a:p>
            <a:pPr lvl="4"/>
            <a:r>
              <a:rPr lang="en-IN" sz="1800" dirty="0"/>
              <a:t>List are index based</a:t>
            </a:r>
          </a:p>
          <a:p>
            <a:pPr lvl="4"/>
            <a:r>
              <a:rPr lang="en-IN" sz="1800" dirty="0"/>
              <a:t>example:  </a:t>
            </a:r>
            <a:r>
              <a:rPr lang="en-IN" sz="1800" dirty="0" err="1">
                <a:solidFill>
                  <a:srgbClr val="FF0000"/>
                </a:solidFill>
              </a:rPr>
              <a:t>mylist</a:t>
            </a:r>
            <a:r>
              <a:rPr lang="en-IN" sz="1800" dirty="0">
                <a:solidFill>
                  <a:srgbClr val="FF0000"/>
                </a:solidFill>
              </a:rPr>
              <a:t> = [2,3,4,5,6,7]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Python Tuples</a:t>
            </a:r>
          </a:p>
          <a:p>
            <a:pPr lvl="4"/>
            <a:r>
              <a:rPr lang="en-IN" sz="1800" dirty="0"/>
              <a:t>Tuples item are ordered, unchangeable, and allow duplicate values.</a:t>
            </a:r>
          </a:p>
          <a:p>
            <a:pPr lvl="4"/>
            <a:r>
              <a:rPr lang="en-IN" sz="1800" dirty="0"/>
              <a:t>Tuple are index based</a:t>
            </a:r>
          </a:p>
          <a:p>
            <a:pPr lvl="4"/>
            <a:r>
              <a:rPr lang="en-IN" sz="1800" dirty="0"/>
              <a:t>example: </a:t>
            </a:r>
            <a:r>
              <a:rPr lang="en-IN" sz="1800" dirty="0" err="1">
                <a:solidFill>
                  <a:srgbClr val="FF0000"/>
                </a:solidFill>
              </a:rPr>
              <a:t>mytuple</a:t>
            </a:r>
            <a:r>
              <a:rPr lang="en-IN" sz="1800" dirty="0">
                <a:solidFill>
                  <a:srgbClr val="FF0000"/>
                </a:solidFill>
              </a:rPr>
              <a:t> = (“apple”, “banana”, “cherry”)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Python Set</a:t>
            </a:r>
          </a:p>
          <a:p>
            <a:pPr lvl="4"/>
            <a:r>
              <a:rPr lang="en-IN" sz="1800" dirty="0"/>
              <a:t>Set item are unordered, unchangeable, and not allow duplicate values.</a:t>
            </a:r>
          </a:p>
          <a:p>
            <a:pPr lvl="4"/>
            <a:r>
              <a:rPr lang="en-IN" sz="1800" dirty="0"/>
              <a:t>set is not index based</a:t>
            </a:r>
          </a:p>
          <a:p>
            <a:pPr lvl="4"/>
            <a:r>
              <a:rPr lang="en-IN" sz="1800" dirty="0"/>
              <a:t>example: </a:t>
            </a:r>
            <a:r>
              <a:rPr lang="en-IN" sz="1800" dirty="0" err="1">
                <a:solidFill>
                  <a:srgbClr val="FF0000"/>
                </a:solidFill>
              </a:rPr>
              <a:t>myset</a:t>
            </a:r>
            <a:r>
              <a:rPr lang="en-IN" sz="1800" dirty="0">
                <a:solidFill>
                  <a:srgbClr val="FF0000"/>
                </a:solidFill>
              </a:rPr>
              <a:t> = {5,7,2,8,3,9}</a:t>
            </a:r>
          </a:p>
          <a:p>
            <a:pPr marL="201168" lvl="1" indent="0">
              <a:buNone/>
            </a:pPr>
            <a:endParaRPr lang="en-IN" sz="2000" dirty="0"/>
          </a:p>
          <a:p>
            <a:pPr marL="201168" lvl="1" indent="0">
              <a:buNone/>
            </a:pPr>
            <a:endParaRPr lang="en-IN" sz="1600" dirty="0"/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55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7682-21E3-7AD2-350E-90FFD4DE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/>
              <a:t>Python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CE7E-F5EE-C58F-0E6B-6AED2F1E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Dictionaries are used to store data values in </a:t>
            </a:r>
            <a:r>
              <a:rPr lang="en-US" dirty="0" err="1"/>
              <a:t>key:value</a:t>
            </a:r>
            <a:r>
              <a:rPr lang="en-US" dirty="0"/>
              <a:t> pairs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US" dirty="0"/>
              <a:t>A dictionary is a collection which is ordered*, changeable and do not allow duplicates.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US" dirty="0"/>
              <a:t>Dictionaries are written with curly brackets, and have keys and values</a:t>
            </a:r>
          </a:p>
          <a:p>
            <a:r>
              <a:rPr lang="en-US" dirty="0"/>
              <a:t>Example:</a:t>
            </a:r>
          </a:p>
          <a:p>
            <a:pPr marL="871400" lvl="5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thisdict</a:t>
            </a:r>
            <a:r>
              <a:rPr lang="en-US" sz="1800" dirty="0">
                <a:solidFill>
                  <a:srgbClr val="FF0000"/>
                </a:solidFill>
              </a:rPr>
              <a:t> = {</a:t>
            </a:r>
          </a:p>
          <a:p>
            <a:pPr marL="871400" lvl="5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"brand": "Ford",</a:t>
            </a:r>
          </a:p>
          <a:p>
            <a:pPr marL="871400" lvl="5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"model": "Mustang",</a:t>
            </a:r>
          </a:p>
          <a:p>
            <a:pPr marL="871400" lvl="5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"year": 1964</a:t>
            </a:r>
          </a:p>
          <a:p>
            <a:pPr marL="871400" lvl="5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}</a:t>
            </a:r>
          </a:p>
          <a:p>
            <a:pPr marL="871400" lvl="5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print(</a:t>
            </a:r>
            <a:r>
              <a:rPr lang="en-US" sz="1800" dirty="0" err="1">
                <a:solidFill>
                  <a:srgbClr val="FF0000"/>
                </a:solidFill>
              </a:rPr>
              <a:t>thisdict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46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6C26-D408-BB5D-AFC6-F8E5B70C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of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D6F1-6F5E-D60E-4284-574ECF46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300" dirty="0"/>
              <a:t>1. </a:t>
            </a:r>
            <a:r>
              <a:rPr lang="en-IN" sz="3300" b="1" dirty="0"/>
              <a:t>OSI model</a:t>
            </a:r>
          </a:p>
          <a:p>
            <a:pPr marL="0" indent="0">
              <a:buNone/>
            </a:pPr>
            <a:r>
              <a:rPr lang="en-IN" dirty="0"/>
              <a:t>                                I. Physical Layer L1</a:t>
            </a:r>
          </a:p>
          <a:p>
            <a:pPr marL="0" indent="0">
              <a:buNone/>
            </a:pPr>
            <a:r>
              <a:rPr lang="en-IN" dirty="0"/>
              <a:t>		II. Data Link Layer L2</a:t>
            </a:r>
          </a:p>
          <a:p>
            <a:pPr marL="0" indent="0">
              <a:buNone/>
            </a:pPr>
            <a:r>
              <a:rPr lang="en-IN" dirty="0"/>
              <a:t>		III. Network Layer L3</a:t>
            </a:r>
          </a:p>
          <a:p>
            <a:pPr marL="0" indent="0">
              <a:buNone/>
            </a:pPr>
            <a:r>
              <a:rPr lang="en-IN" dirty="0"/>
              <a:t>		IV. Transport Layer L4 </a:t>
            </a:r>
          </a:p>
          <a:p>
            <a:pPr marL="0" indent="0">
              <a:buNone/>
            </a:pPr>
            <a:r>
              <a:rPr lang="en-IN" dirty="0"/>
              <a:t>		V. Session Layer</a:t>
            </a:r>
          </a:p>
          <a:p>
            <a:pPr marL="0" indent="0">
              <a:buNone/>
            </a:pPr>
            <a:r>
              <a:rPr lang="en-IN" dirty="0"/>
              <a:t>		VI. Presentation Layer</a:t>
            </a:r>
          </a:p>
          <a:p>
            <a:pPr marL="0" indent="0">
              <a:buNone/>
            </a:pPr>
            <a:r>
              <a:rPr lang="en-IN" dirty="0"/>
              <a:t>		VII. Application Layer L7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37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3D40-53E5-A7CD-0302-BE9AF204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2. </a:t>
            </a:r>
            <a:r>
              <a:rPr lang="en-IN" sz="3300" b="1" dirty="0"/>
              <a:t>TCP/IP Model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000" dirty="0"/>
              <a:t>I. Link Layer</a:t>
            </a:r>
          </a:p>
          <a:p>
            <a:pPr marL="0" indent="0">
              <a:buNone/>
            </a:pPr>
            <a:r>
              <a:rPr lang="en-IN" sz="2000" dirty="0"/>
              <a:t>		II. Network Layer</a:t>
            </a:r>
          </a:p>
          <a:p>
            <a:pPr marL="0" indent="0">
              <a:buNone/>
            </a:pPr>
            <a:r>
              <a:rPr lang="en-IN" sz="2000" dirty="0"/>
              <a:t>		III. Transport Layer</a:t>
            </a:r>
          </a:p>
          <a:p>
            <a:pPr marL="0" indent="0">
              <a:buNone/>
            </a:pPr>
            <a:r>
              <a:rPr lang="en-IN" sz="2000" dirty="0"/>
              <a:t>		IV.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97459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F9E8-B9A2-8448-5F7D-128F25D1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671B-7872-023F-3DB2-C4412933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Hub     (L1)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Repeater    (L1)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Switch   (L1,L2)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Bridge    (L2)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Router    (L1,L2,L3)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Gateways</a:t>
            </a:r>
          </a:p>
        </p:txBody>
      </p:sp>
    </p:spTree>
    <p:extLst>
      <p:ext uri="{BB962C8B-B14F-4D97-AF65-F5344CB8AC3E}">
        <p14:creationId xmlns:p14="http://schemas.microsoft.com/office/powerpoint/2010/main" val="93621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C609-0813-0A4D-4B3F-CEE5829A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AD79-F857-F276-A5A1-2395315E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DNS (Domain Name System)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ICMP (Internet Control Message Protocol)                                          Layer 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DHCP (Dynamic Host Configuration Protocol)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IP (Internet Protocol)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ARP (Address Resolution Protocol)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HTTP (Hyper Text Transfer Protocol)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24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D503-971C-A45C-6FD6-B43EFF50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1432"/>
            <a:ext cx="9601196" cy="1303867"/>
          </a:xfrm>
        </p:spPr>
        <p:txBody>
          <a:bodyPr/>
          <a:lstStyle/>
          <a:p>
            <a:r>
              <a:rPr lang="en-IN" b="1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902C-4DF5-B18E-FFBA-B142123B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HTTPS (Hyper Text Transfer Protocols Secure)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FTP (File Transfer Protocol)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SMTP (Simple Mail Transfer Protocol)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POP (Post Office Protocol)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TCP (Transmission Control Protocol)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UDP (User Datagram Protocol)</a:t>
            </a:r>
          </a:p>
        </p:txBody>
      </p:sp>
    </p:spTree>
    <p:extLst>
      <p:ext uri="{BB962C8B-B14F-4D97-AF65-F5344CB8AC3E}">
        <p14:creationId xmlns:p14="http://schemas.microsoft.com/office/powerpoint/2010/main" val="168984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5772-DFEC-BBE4-9D02-3762F6A6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Networking Commands</a:t>
            </a:r>
            <a:br>
              <a:rPr lang="en-IN" dirty="0"/>
            </a:br>
            <a:r>
              <a:rPr lang="en-IN" dirty="0" err="1"/>
              <a:t>tcpdump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FE4E-C873-FA47-D9D2-6FD392BB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tcpdump</a:t>
            </a:r>
            <a:r>
              <a:rPr lang="en-IN" dirty="0"/>
              <a:t> : Use for capturing the incoming &amp; outgoing traffic at network interface level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we want capture packet in particular location then we use: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tcpdump</a:t>
            </a:r>
            <a:r>
              <a:rPr lang="en-IN" b="1" dirty="0">
                <a:solidFill>
                  <a:srgbClr val="FF0000"/>
                </a:solidFill>
              </a:rPr>
              <a:t> –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 any –w /home/</a:t>
            </a:r>
            <a:r>
              <a:rPr lang="en-IN" b="1" dirty="0" err="1">
                <a:solidFill>
                  <a:srgbClr val="FF0000"/>
                </a:solidFill>
              </a:rPr>
              <a:t>cdot</a:t>
            </a:r>
            <a:r>
              <a:rPr lang="en-IN" b="1" dirty="0">
                <a:solidFill>
                  <a:srgbClr val="FF0000"/>
                </a:solidFill>
              </a:rPr>
              <a:t>/Desktop/</a:t>
            </a:r>
            <a:r>
              <a:rPr lang="en-IN" b="1" dirty="0" err="1">
                <a:solidFill>
                  <a:srgbClr val="FF0000"/>
                </a:solidFill>
              </a:rPr>
              <a:t>capture.pcap</a:t>
            </a:r>
            <a:r>
              <a:rPr lang="en-IN" b="1" dirty="0">
                <a:solidFill>
                  <a:srgbClr val="FF0000"/>
                </a:solidFill>
              </a:rPr>
              <a:t> -v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CC819-902A-4E38-E3E0-224F20C3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01" y="2303584"/>
            <a:ext cx="9038489" cy="25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9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B1CC-ED2C-B7D7-6831-E040F85B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66BE-66A9-8AF3-4C0F-87AF03E2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display various network related information such as network connection, routing table etc</a:t>
            </a:r>
          </a:p>
          <a:p>
            <a:r>
              <a:rPr lang="en-IN" b="1" dirty="0">
                <a:solidFill>
                  <a:srgbClr val="FF0000"/>
                </a:solidFill>
              </a:rPr>
              <a:t>netstat –a       </a:t>
            </a:r>
            <a:r>
              <a:rPr lang="en-IN" dirty="0"/>
              <a:t>showing all listening port and non listing socket</a:t>
            </a:r>
          </a:p>
          <a:p>
            <a:r>
              <a:rPr lang="en-IN" b="1" dirty="0">
                <a:solidFill>
                  <a:srgbClr val="FF0000"/>
                </a:solidFill>
              </a:rPr>
              <a:t>netstat –at      </a:t>
            </a:r>
            <a:r>
              <a:rPr lang="en-IN" dirty="0"/>
              <a:t>display all </a:t>
            </a:r>
            <a:r>
              <a:rPr lang="en-IN" dirty="0" err="1"/>
              <a:t>tcp</a:t>
            </a:r>
            <a:r>
              <a:rPr lang="en-IN" dirty="0"/>
              <a:t> port </a:t>
            </a:r>
          </a:p>
          <a:p>
            <a:r>
              <a:rPr lang="en-IN" b="1" dirty="0">
                <a:solidFill>
                  <a:srgbClr val="FF0000"/>
                </a:solidFill>
              </a:rPr>
              <a:t>netstat –au     </a:t>
            </a:r>
            <a:r>
              <a:rPr lang="en-IN" dirty="0"/>
              <a:t>display all </a:t>
            </a:r>
            <a:r>
              <a:rPr lang="en-IN" dirty="0" err="1"/>
              <a:t>udp</a:t>
            </a:r>
            <a:r>
              <a:rPr lang="en-IN" dirty="0"/>
              <a:t> port </a:t>
            </a:r>
          </a:p>
          <a:p>
            <a:r>
              <a:rPr lang="en-IN" b="1" dirty="0">
                <a:solidFill>
                  <a:srgbClr val="FF0000"/>
                </a:solidFill>
              </a:rPr>
              <a:t>netstat –l         </a:t>
            </a:r>
            <a:r>
              <a:rPr lang="en-IN" dirty="0"/>
              <a:t>to list only listening port</a:t>
            </a:r>
          </a:p>
          <a:p>
            <a:r>
              <a:rPr lang="en-IN" b="1" dirty="0">
                <a:solidFill>
                  <a:srgbClr val="FF0000"/>
                </a:solidFill>
              </a:rPr>
              <a:t>netstat –</a:t>
            </a:r>
            <a:r>
              <a:rPr lang="en-IN" b="1" dirty="0" err="1">
                <a:solidFill>
                  <a:srgbClr val="FF0000"/>
                </a:solidFill>
              </a:rPr>
              <a:t>lt</a:t>
            </a:r>
            <a:r>
              <a:rPr lang="en-IN" b="1" dirty="0">
                <a:solidFill>
                  <a:srgbClr val="FF0000"/>
                </a:solidFill>
              </a:rPr>
              <a:t>/</a:t>
            </a:r>
            <a:r>
              <a:rPr lang="en-IN" b="1" dirty="0" err="1">
                <a:solidFill>
                  <a:srgbClr val="FF0000"/>
                </a:solidFill>
              </a:rPr>
              <a:t>lu</a:t>
            </a:r>
            <a:r>
              <a:rPr lang="en-IN" b="1" dirty="0">
                <a:solidFill>
                  <a:srgbClr val="FF0000"/>
                </a:solidFill>
              </a:rPr>
              <a:t>     </a:t>
            </a:r>
            <a:r>
              <a:rPr lang="en-IN" dirty="0"/>
              <a:t>list only listing </a:t>
            </a:r>
            <a:r>
              <a:rPr lang="en-IN" dirty="0" err="1"/>
              <a:t>tcp</a:t>
            </a:r>
            <a:r>
              <a:rPr lang="en-IN" dirty="0"/>
              <a:t> and </a:t>
            </a:r>
            <a:r>
              <a:rPr lang="en-IN" dirty="0" err="1"/>
              <a:t>udp</a:t>
            </a:r>
            <a:r>
              <a:rPr lang="en-IN" dirty="0"/>
              <a:t> port</a:t>
            </a:r>
          </a:p>
          <a:p>
            <a:r>
              <a:rPr lang="en-IN" b="1" dirty="0">
                <a:solidFill>
                  <a:srgbClr val="FF0000"/>
                </a:solidFill>
              </a:rPr>
              <a:t>netstat –pt      </a:t>
            </a:r>
            <a:r>
              <a:rPr lang="en-IN" dirty="0"/>
              <a:t>to display process id and program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5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43D2-04A5-7AA6-EBEC-4F477A64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AD8F-848A-4460-6E40-23BA68B7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 is used to check the network connectivity between host and server/host. this command takes as input the </a:t>
            </a:r>
            <a:r>
              <a:rPr lang="en-IN" dirty="0" err="1"/>
              <a:t>ip</a:t>
            </a:r>
            <a:r>
              <a:rPr lang="en-IN" dirty="0"/>
              <a:t> address or the </a:t>
            </a:r>
            <a:r>
              <a:rPr lang="en-IN" dirty="0" err="1"/>
              <a:t>url</a:t>
            </a:r>
            <a:r>
              <a:rPr lang="en-IN" dirty="0"/>
              <a:t> and send data packet to the specific address with the message “ping” and get a response from the server/host</a:t>
            </a:r>
          </a:p>
          <a:p>
            <a:r>
              <a:rPr lang="en-IN" b="1" dirty="0">
                <a:solidFill>
                  <a:srgbClr val="FF0000"/>
                </a:solidFill>
              </a:rPr>
              <a:t>ping localhost</a:t>
            </a:r>
          </a:p>
          <a:p>
            <a:r>
              <a:rPr lang="en-IN" b="1" dirty="0">
                <a:solidFill>
                  <a:srgbClr val="FF0000"/>
                </a:solidFill>
              </a:rPr>
              <a:t>ping 127.0.0.1</a:t>
            </a:r>
          </a:p>
          <a:p>
            <a:r>
              <a:rPr lang="en-IN" b="1" dirty="0">
                <a:solidFill>
                  <a:srgbClr val="FF0000"/>
                </a:solidFill>
              </a:rPr>
              <a:t>ping google.com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C2301-407D-B9C0-22AD-EC6DB81A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13" y="4119824"/>
            <a:ext cx="7848600" cy="185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797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</TotalTime>
  <Words>781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Networking and Basic Python</vt:lpstr>
      <vt:lpstr>Basic of networking</vt:lpstr>
      <vt:lpstr>PowerPoint Presentation</vt:lpstr>
      <vt:lpstr>Devices</vt:lpstr>
      <vt:lpstr>Protocols</vt:lpstr>
      <vt:lpstr>Protocols</vt:lpstr>
      <vt:lpstr>                Networking Commands tcpdump</vt:lpstr>
      <vt:lpstr>netstat</vt:lpstr>
      <vt:lpstr>ping</vt:lpstr>
      <vt:lpstr>traceroute</vt:lpstr>
      <vt:lpstr>Some other tcpdump command</vt:lpstr>
      <vt:lpstr>Basic Python </vt:lpstr>
      <vt:lpstr>PowerPoint Presentation</vt:lpstr>
      <vt:lpstr>Python Data Type</vt:lpstr>
      <vt:lpstr>Python 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and Basic Python</dc:title>
  <dc:creator>akash kumar</dc:creator>
  <cp:lastModifiedBy>akash kumar</cp:lastModifiedBy>
  <cp:revision>4</cp:revision>
  <dcterms:created xsi:type="dcterms:W3CDTF">2023-03-20T08:58:26Z</dcterms:created>
  <dcterms:modified xsi:type="dcterms:W3CDTF">2023-03-24T04:54:22Z</dcterms:modified>
</cp:coreProperties>
</file>