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2575-376C-4E40-B416-C2979EEB4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B603C-76E2-46DA-A154-C68DD5178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A7BA-76B2-4002-B0AB-B644A65A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A8EE-D8EA-4903-A36F-BA437EAD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F221-72EF-4421-84CC-D148DD0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6121-6572-4ED8-A8B5-BE44221F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DF18A-4634-4849-8812-794B559C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0775-C5DF-498A-AAE9-979EF3DE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A210-024F-4245-9018-63678853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378C-40A8-4CBB-8E3A-B049F6DA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0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A3784-6EE9-4F12-A8A9-15117C8A8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00745-EA4A-4D49-9D81-0096C9083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64C1-7DC6-495F-90FC-312006AA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01E0-FFC8-4800-A199-94F38719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BFA1-5DC8-44C9-9044-672127CF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8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CC63-248B-4F3E-B7A5-F07CD0ED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906F-D648-4701-B2BC-FB10FD4A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D77-F829-46AD-9329-9E3567E4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EDD5-3D4D-4085-83CB-CA502B8F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8F6C-9475-44DE-A648-4AD1289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51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F91E-7993-440A-90D5-81E5D8A9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DC8B4-01BB-40F8-94EC-4D866052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9BB3-D6D8-43DF-97EA-374E972F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83C5-1573-4470-941E-656C0010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3E35-EC93-4863-99CE-6F92111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8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FAA3-52CB-4593-A791-6AE1640B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D422-DBA3-4F85-8F51-9B850AA09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F68D3-BCF3-4CBA-9189-295F0707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64FF2-AA66-45B1-9F2E-2F266D1A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06B5B-433B-484E-AFF4-E4F6ACF6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39451-5E4A-4C07-9372-C771456A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9CDA-79C6-4C8B-A463-F9356D85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A2AA-FD05-4126-9944-FD886CE48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CC9B-774C-4BFB-B9E6-4E6270E6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C4E33-E970-44AA-A99A-28D37DE2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6D6EB-2F1C-4C9D-A2F3-A8F4C17BE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315C8-36B5-4CDE-8F0B-1AABDD6E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ECD29-654C-4FC5-A515-37071D27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85B55-AF30-4CD0-9A63-91C3E6F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EFAD-D0F9-4BEE-96BF-F519631E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666FF-1817-4EE9-9AF2-28B106C6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7E2A4-926E-42A9-AACF-CEBA7D89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2011C-BEEE-4361-968A-B2A00942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9751E-6D3A-4E12-8982-9224F24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42C15-53D2-46CA-937D-57E13B10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07DBD-9BDC-4BC1-9A69-D58F88A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ED3F-6239-4BCC-A29B-DA113569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4A4D-2B8D-44B6-95A3-73E08B01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EB9-F55A-4041-8A29-5D00052F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C6604-5205-418E-AB76-E0B2F688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6B67E-4BD9-4C12-A702-07E9910A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C444-B1F7-40E1-ADBF-B086D07F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8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0A57-C19E-4E3E-AC7B-A490AC75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532C5-F515-442F-9868-967DEAD29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5D8E7-B085-48B1-9D49-FDBDC4939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6419C-FF84-4EAC-A1BA-717964F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4D77-C680-442C-A574-3C7E0B91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73A64-95CD-4D4B-A745-4CCCDBB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5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F2373-D461-4913-B1D9-A0382C6D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8F52-2FC0-4D55-88C4-47214880D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2C5-3420-48FB-ADAF-E7967A59D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E00F-A5BD-407D-BEB6-F6BA43D5999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0A5A-E3EA-4A20-8CF2-1DFC402CA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BAA6-CA5E-41D2-825E-54CF656DF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147A-DF8D-4FF6-ACEB-53CE8A80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9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25138E11-9FC0-4F47-B82D-75663E3F2E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2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id="{115E736A-3425-409A-8129-A61D1F1AA3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0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">
            <a:extLst>
              <a:ext uri="{FF2B5EF4-FFF2-40B4-BE49-F238E27FC236}">
                <a16:creationId xmlns:a16="http://schemas.microsoft.com/office/drawing/2014/main" id="{82A26962-D093-4814-9B1A-D31C0E868D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2">
            <a:extLst>
              <a:ext uri="{FF2B5EF4-FFF2-40B4-BE49-F238E27FC236}">
                <a16:creationId xmlns:a16="http://schemas.microsoft.com/office/drawing/2014/main" id="{EBE5EF42-2D4A-470C-8C09-511AFFCB60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39E4955D-C666-4442-9537-354959C4DA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3DC63583-D95F-4F2E-AA5C-2123A435A8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5B4B7B1E-76BB-4D97-9E33-B8A8EDCFDA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B0842C73-EE44-4A38-9A66-7A307F57C7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3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54686C2F-5E05-4239-8D95-2F5E0B5C55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7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89B0D15C-1F42-4DCB-92DD-315EADFDE9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7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id="{8F9D407F-549E-49B0-B296-F65F4A7968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153C4596-668A-470F-9520-7096438034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</dc:creator>
  <cp:lastModifiedBy>DT</cp:lastModifiedBy>
  <cp:revision>1</cp:revision>
  <dcterms:created xsi:type="dcterms:W3CDTF">2020-10-30T09:48:42Z</dcterms:created>
  <dcterms:modified xsi:type="dcterms:W3CDTF">2020-10-30T09:49:43Z</dcterms:modified>
</cp:coreProperties>
</file>