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altLang="en-US" dirty="0"/>
              <a:t>Error handling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Disadvantages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Slower compilation time</a:t>
            </a:r>
            <a:endParaRPr lang="en-US" altLang="en-US"/>
          </a:p>
          <a:p>
            <a:r>
              <a:rPr lang="en-US" altLang="en-US"/>
              <a:t>Increased complexity</a:t>
            </a:r>
            <a:endParaRPr lang="en-US" altLang="en-US"/>
          </a:p>
          <a:p>
            <a:r>
              <a:rPr lang="en-US" altLang="en-US"/>
              <a:t>Risk of silent errors</a:t>
            </a:r>
            <a:endParaRPr lang="en-US" altLang="en-US"/>
          </a:p>
          <a:p>
            <a:r>
              <a:rPr lang="en-US" altLang="en-US"/>
              <a:t>Potential for incorrect recovery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Functions of Error Handler:</a:t>
            </a:r>
            <a:endParaRPr lang="en-US" altLang="en-US"/>
          </a:p>
          <a:p>
            <a:pPr lvl="1"/>
            <a:r>
              <a:rPr lang="en-US" altLang="en-US"/>
              <a:t>Error Detection</a:t>
            </a:r>
            <a:endParaRPr lang="en-US" altLang="en-US"/>
          </a:p>
          <a:p>
            <a:pPr lvl="1"/>
            <a:r>
              <a:rPr lang="en-US" altLang="en-US"/>
              <a:t>Error Report</a:t>
            </a:r>
            <a:endParaRPr lang="en-US" altLang="en-US"/>
          </a:p>
          <a:p>
            <a:pPr lvl="1"/>
            <a:r>
              <a:rPr lang="en-US" altLang="en-US"/>
              <a:t>Error Recovery</a:t>
            </a:r>
            <a:endParaRPr lang="en-US" altLang="en-US"/>
          </a:p>
          <a:p>
            <a:pPr lvl="0"/>
            <a:r>
              <a:rPr lang="en-US" altLang="en-US"/>
              <a:t>Whenever an error occurs, the parser can handle it and continue to parse the rest of the input. </a:t>
            </a:r>
            <a:endParaRPr lang="en-US" altLang="en-US"/>
          </a:p>
          <a:p>
            <a:pPr lvl="0"/>
            <a:r>
              <a:rPr lang="en-US" altLang="en-US"/>
              <a:t>types of error: logic, run-time and compile-time error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GB" altLang="en-US"/>
              <a:t>logical errors: </a:t>
            </a:r>
            <a:r>
              <a:rPr lang="en-US" altLang="en-US"/>
              <a:t>Unexpected or undesired outputs or other behaviour may result from a logic error</a:t>
            </a:r>
            <a:endParaRPr lang="en-US" altLang="en-US"/>
          </a:p>
          <a:p>
            <a:r>
              <a:rPr lang="en-US" altLang="en-US"/>
              <a:t>executed code does not produce the expected result</a:t>
            </a:r>
            <a:endParaRPr lang="en-US" altLang="en-US"/>
          </a:p>
          <a:p>
            <a:r>
              <a:rPr lang="en-GB" altLang="en-US"/>
              <a:t>program debugging</a:t>
            </a:r>
            <a:endParaRPr lang="en-US" altLang="en-US"/>
          </a:p>
          <a:p>
            <a:r>
              <a:rPr lang="en-GB" altLang="en-US"/>
              <a:t>runtime errors: </a:t>
            </a:r>
            <a:r>
              <a:rPr lang="en-US" altLang="en-US"/>
              <a:t> adverse system parameters or invalid input data.</a:t>
            </a:r>
            <a:endParaRPr lang="en-US" altLang="en-US"/>
          </a:p>
          <a:p>
            <a:r>
              <a:rPr lang="en-US" altLang="en-US"/>
              <a:t>lack of sufficient memory</a:t>
            </a:r>
            <a:r>
              <a:rPr lang="en-GB" altLang="en-US"/>
              <a:t>, </a:t>
            </a:r>
            <a:r>
              <a:rPr lang="en-US" altLang="en-US"/>
              <a:t>memory conflict </a:t>
            </a:r>
            <a:endParaRPr lang="en-US" altLang="en-US"/>
          </a:p>
          <a:p>
            <a:r>
              <a:rPr lang="en-GB" altLang="en-US"/>
              <a:t>compile-time errors: </a:t>
            </a:r>
            <a:r>
              <a:rPr lang="en-US" altLang="en-US"/>
              <a:t>before the execution of the program. </a:t>
            </a:r>
            <a:endParaRPr lang="en-US" altLang="en-US"/>
          </a:p>
          <a:p>
            <a:r>
              <a:rPr lang="en-US" altLang="en-US"/>
              <a:t>Syntax error or missing file reference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1455" y="974725"/>
            <a:ext cx="6160770" cy="52158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7251065" y="166370"/>
            <a:ext cx="4625340" cy="6426200"/>
          </a:xfrm>
        </p:spPr>
        <p:txBody>
          <a:bodyPr>
            <a:normAutofit fontScale="80000"/>
          </a:bodyPr>
          <a:p>
            <a:r>
              <a:rPr lang="en-US" altLang="en-US"/>
              <a:t>Lexical : This includes misspellings of identifiers, keywords or operators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printf("Geeksforgeeks");$</a:t>
            </a:r>
            <a:endParaRPr lang="en-US" altLang="en-US"/>
          </a:p>
          <a:p>
            <a:r>
              <a:rPr lang="en-US" altLang="en-US"/>
              <a:t>Syntactical : a missing semicolon or unbalanced parenthesis</a:t>
            </a:r>
            <a:endParaRPr lang="en-US" altLang="en-US"/>
          </a:p>
          <a:p>
            <a:pPr marL="0" indent="0">
              <a:buNone/>
            </a:pPr>
            <a:r>
              <a:rPr lang="en-GB" altLang="en-US"/>
              <a:t>sitch() {...}</a:t>
            </a:r>
            <a:endParaRPr lang="en-US" altLang="en-US"/>
          </a:p>
          <a:p>
            <a:r>
              <a:rPr lang="en-US" altLang="en-US"/>
              <a:t>Semantical : incompatible value assignment or type mismatches between operator and operand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int a[10], b;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.......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.......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     a = b;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Logical : code not reachable, infinite loop.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540" y="317818"/>
            <a:ext cx="5183188" cy="823912"/>
          </a:xfrm>
        </p:spPr>
        <p:txBody>
          <a:bodyPr/>
          <a:p>
            <a:r>
              <a:rPr lang="en-GB" altLang="en-US"/>
              <a:t>Detect errors Viable prefix property</a:t>
            </a:r>
            <a:endParaRPr lang="en-GB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540" y="1365250"/>
            <a:ext cx="10301605" cy="5373370"/>
          </a:xfrm>
        </p:spPr>
        <p:txBody>
          <a:bodyPr>
            <a:normAutofit fontScale="70000"/>
          </a:bodyPr>
          <a:p>
            <a:r>
              <a:rPr lang="en-US" altLang="en-US"/>
              <a:t>Goal detection of an error as soon as possible without further consuming unnecessary input </a:t>
            </a:r>
            <a:endParaRPr lang="en-US" altLang="en-US"/>
          </a:p>
          <a:p>
            <a:r>
              <a:rPr lang="en-US" altLang="en-US"/>
              <a:t>How: detect an error as soon as the prefix of the input does not match a prefix of any string in the language. </a:t>
            </a:r>
            <a:endParaRPr lang="en-US" altLang="en-US"/>
          </a:p>
          <a:p>
            <a:r>
              <a:rPr lang="en-GB" altLang="en-US"/>
              <a:t>Lexical error </a:t>
            </a:r>
            <a:endParaRPr lang="en-GB" altLang="en-US"/>
          </a:p>
          <a:p>
            <a:pPr marL="0" indent="0">
              <a:buNone/>
            </a:pPr>
            <a:r>
              <a:rPr lang="en-GB" altLang="en-US" b="1">
                <a:solidFill>
                  <a:srgbClr val="FF0000"/>
                </a:solidFill>
              </a:rPr>
              <a:t>Error recovery</a:t>
            </a:r>
            <a:endParaRPr lang="en-US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altLang="en-US" b="1">
                <a:solidFill>
                  <a:srgbClr val="FF0000"/>
                </a:solidFill>
              </a:rPr>
              <a:t>Lexical phase</a:t>
            </a:r>
            <a:endParaRPr lang="en-US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en-US"/>
              <a:t>Panic Mode Recovery </a:t>
            </a:r>
            <a:endParaRPr lang="en-US" altLang="en-US"/>
          </a:p>
          <a:p>
            <a:r>
              <a:rPr lang="en-US" altLang="en-US"/>
              <a:t>In this method, successive characters from the input are removed one at a time until a designated set of synchronizing tokens is found. </a:t>
            </a:r>
            <a:endParaRPr lang="en-US" altLang="en-US"/>
          </a:p>
          <a:p>
            <a:r>
              <a:rPr lang="en-US" altLang="en-US"/>
              <a:t>Synchronizing tokens are delimiters such as; or }</a:t>
            </a:r>
            <a:endParaRPr lang="en-US" altLang="en-US"/>
          </a:p>
          <a:p>
            <a:r>
              <a:rPr lang="en-US" altLang="en-US"/>
              <a:t>The advantage is that it is </a:t>
            </a:r>
            <a:r>
              <a:rPr lang="en-US" altLang="en-US">
                <a:solidFill>
                  <a:srgbClr val="FF0000"/>
                </a:solidFill>
              </a:rPr>
              <a:t>easy to implement and guarantees</a:t>
            </a:r>
            <a:r>
              <a:rPr lang="en-US" altLang="en-US"/>
              <a:t> not to go into an infinite loop</a:t>
            </a:r>
            <a:endParaRPr lang="en-US" altLang="en-US"/>
          </a:p>
          <a:p>
            <a:r>
              <a:rPr lang="en-US" altLang="en-US"/>
              <a:t>The disadvantage is that a considerable amount of </a:t>
            </a:r>
            <a:r>
              <a:rPr lang="en-US" altLang="en-US">
                <a:solidFill>
                  <a:srgbClr val="FF0000"/>
                </a:solidFill>
              </a:rPr>
              <a:t>input is skipped without checking it</a:t>
            </a:r>
            <a:r>
              <a:rPr lang="en-US" altLang="en-US"/>
              <a:t> for additional errors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273" y="113983"/>
            <a:ext cx="5157787" cy="823912"/>
          </a:xfrm>
        </p:spPr>
        <p:txBody>
          <a:bodyPr/>
          <a:p>
            <a:r>
              <a:rPr lang="en-GB" altLang="en-US"/>
              <a:t>Syntax Phase error recovery</a:t>
            </a:r>
            <a:endParaRPr lang="en-GB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590" y="1192530"/>
            <a:ext cx="10560685" cy="296164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GB" altLang="en-US" sz="2400"/>
              <a:t>1. Panic Mode of error Reovery</a:t>
            </a:r>
            <a:endParaRPr lang="en-US" altLang="en-US" sz="2400"/>
          </a:p>
          <a:p>
            <a:pPr marL="0" indent="0">
              <a:buNone/>
            </a:pPr>
            <a:r>
              <a:rPr lang="en-GB" altLang="en-US" sz="2400"/>
              <a:t>2. </a:t>
            </a:r>
            <a:r>
              <a:rPr lang="en-US" altLang="en-US" sz="2400"/>
              <a:t> Statement Mode recovery </a:t>
            </a:r>
            <a:endParaRPr lang="en-US" altLang="en-US" sz="2400"/>
          </a:p>
          <a:p>
            <a:pPr marL="0" indent="0">
              <a:buNone/>
            </a:pPr>
            <a:r>
              <a:rPr lang="en-GB" altLang="en-US" sz="2400"/>
              <a:t>Parser</a:t>
            </a:r>
            <a:r>
              <a:rPr lang="en-US" altLang="en-US" sz="2400"/>
              <a:t> performs the necessary correction on the remaining input so that the rest of the input statement allows the parser to parse ahead.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The correction can be deletion of extra semicolons, replacing the comma with semicolons, or inserting a missing semicolon.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A disadvantage is that it finds it difficult to handle situations where the actual error occurred before pointing of detection.</a:t>
            </a: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500380"/>
            <a:ext cx="10515600" cy="63582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3. Error production 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If a user has knowledge of common errors that can be encountered then, these errors can be incorporated by augmenting the grammar with error productions that generate erroneous constructs.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If this is used then, during parsing appropriate error messages can be generated and parsing can be continued.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disadvantage is that it’s difficult to maintain.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4. Global Correction 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parser examines the whole program and tries to find out the closest match for it which is error-free.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closest match program has less number of insertions, deletions, and changes of tokens to recover from erroneous input.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Due to high time and space complexity, this method is not implemented practically.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Semantic Error Recovery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If the error “Undeclared Identifier” is encountered then, to recover from this a symbol table entry for the corresponding identifier is made.</a:t>
            </a:r>
            <a:endParaRPr lang="en-US" altLang="en-US"/>
          </a:p>
          <a:p>
            <a:r>
              <a:rPr lang="en-US" altLang="en-US"/>
              <a:t>If data types of two operands are incompatible then, automatic type conversion is done by the compiler.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Advantages in error recovery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2000"/>
              <a:t>Improved code quality</a:t>
            </a:r>
            <a:endParaRPr lang="en-US" altLang="en-US" sz="2000"/>
          </a:p>
          <a:p>
            <a:r>
              <a:rPr lang="en-US" altLang="en-US" sz="2000"/>
              <a:t>Increased productivity</a:t>
            </a:r>
            <a:endParaRPr lang="en-US" altLang="en-US" sz="2000"/>
          </a:p>
          <a:p>
            <a:r>
              <a:rPr lang="en-US" altLang="en-US" sz="2000"/>
              <a:t>Better user experience</a:t>
            </a:r>
            <a:endParaRPr lang="en-US" altLang="en-US" sz="2000"/>
          </a:p>
          <a:p>
            <a:r>
              <a:rPr lang="en-US" altLang="en-US" sz="2000"/>
              <a:t>Better debugging:</a:t>
            </a:r>
            <a:endParaRPr lang="en-US" altLang="en-US" sz="2000"/>
          </a:p>
          <a:p>
            <a:r>
              <a:rPr lang="en-US" altLang="en-US" sz="2000"/>
              <a:t>Consistent error handling</a:t>
            </a:r>
            <a:endParaRPr lang="en-US" altLang="en-US" sz="2000"/>
          </a:p>
          <a:p>
            <a:r>
              <a:rPr lang="en-US" altLang="en-US" sz="2000"/>
              <a:t>Reduced maintenance costs</a:t>
            </a:r>
            <a:endParaRPr lang="en-US" altLang="en-US" sz="2000"/>
          </a:p>
          <a:p>
            <a:r>
              <a:rPr lang="en-US" altLang="en-US" sz="2000"/>
              <a:t>Improved software performance</a:t>
            </a:r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3408</Words>
  <Application>WPS Presentation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Error handling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Semantic Error Recovery</vt:lpstr>
      <vt:lpstr>Advantages in error recovery</vt:lpstr>
      <vt:lpstr>Disadvantages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handling</dc:title>
  <dc:creator/>
  <cp:lastModifiedBy>Dr Sudha Sadasivam G - PSGCT</cp:lastModifiedBy>
  <cp:revision>8</cp:revision>
  <dcterms:created xsi:type="dcterms:W3CDTF">2024-12-16T04:27:00Z</dcterms:created>
  <dcterms:modified xsi:type="dcterms:W3CDTF">2025-01-10T07:12:54Z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C19F85A3B0E54F979765E30F1D563B25_13</vt:lpwstr>
  </property>
  <property fmtid="{D5CDD505-2E9C-101B-9397-08002B2CF9AE}" pid="3" name="KSOProductBuildVer">
    <vt:lpwstr>1033-12.2.0.19805</vt:lpwstr>
  </property>
</Properties>
</file>