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0" r:id="rId3"/>
    <p:sldMasterId id="2147483656" r:id="rId4"/>
    <p:sldMasterId id="2147483658" r:id="rId5"/>
    <p:sldMasterId id="2147483660" r:id="rId6"/>
    <p:sldMasterId id="2147483662" r:id="rId7"/>
    <p:sldMasterId id="2147483664" r:id="rId8"/>
  </p:sldMasterIdLst>
  <p:notesMasterIdLst>
    <p:notesMasterId r:id="rId10"/>
  </p:notesMasterIdLst>
  <p:sldIdLst>
    <p:sldId id="256" r:id="rId9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</p:sldIdLst>
  <p:sldSz cx="9144000" cy="6858000" type="screen4x3"/>
  <p:notesSz cx="6858000" cy="9144000"/>
  <p:embeddedFontLst>
    <p:embeddedFont>
      <p:font typeface="Gill Sans" panose="020B0502020104020203"/>
      <p:regular r:id="rId27"/>
    </p:embeddedFont>
    <p:embeddedFont>
      <p:font typeface="Verdana" panose="020B0604030504040204"/>
      <p:regular r:id="rId28"/>
    </p:embeddedFont>
    <p:embeddedFont>
      <p:font typeface="Calibri" panose="020F0502020204030204"/>
      <p:regular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000000"/>
          </p15:clr>
        </p15:guide>
        <p15:guide id="2" pos="2880" userDrawn="1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0" d="100"/>
          <a:sy n="80" d="100"/>
        </p:scale>
        <p:origin x="1450" y="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1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9" Type="http://schemas.openxmlformats.org/officeDocument/2006/relationships/font" Target="fonts/font3.fntdata"/><Relationship Id="rId28" Type="http://schemas.openxmlformats.org/officeDocument/2006/relationships/font" Target="fonts/font2.fntdata"/><Relationship Id="rId27" Type="http://schemas.openxmlformats.org/officeDocument/2006/relationships/font" Target="fonts/font1.fntdata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14.xml"/><Relationship Id="rId22" Type="http://schemas.openxmlformats.org/officeDocument/2006/relationships/slide" Target="slides/slide13.xml"/><Relationship Id="rId21" Type="http://schemas.openxmlformats.org/officeDocument/2006/relationships/slide" Target="slides/slide12.xml"/><Relationship Id="rId20" Type="http://schemas.openxmlformats.org/officeDocument/2006/relationships/slide" Target="slides/slide11.xml"/><Relationship Id="rId2" Type="http://schemas.openxmlformats.org/officeDocument/2006/relationships/theme" Target="theme/theme1.xml"/><Relationship Id="rId19" Type="http://schemas.openxmlformats.org/officeDocument/2006/relationships/slide" Target="slides/slide10.xml"/><Relationship Id="rId18" Type="http://schemas.openxmlformats.org/officeDocument/2006/relationships/slide" Target="slides/slide9.xml"/><Relationship Id="rId17" Type="http://schemas.openxmlformats.org/officeDocument/2006/relationships/slide" Target="slides/slide8.xml"/><Relationship Id="rId16" Type="http://schemas.openxmlformats.org/officeDocument/2006/relationships/slide" Target="slides/slide7.xml"/><Relationship Id="rId15" Type="http://schemas.openxmlformats.org/officeDocument/2006/relationships/slide" Target="slides/slide6.xml"/><Relationship Id="rId14" Type="http://schemas.openxmlformats.org/officeDocument/2006/relationships/slide" Target="slides/slide5.xml"/><Relationship Id="rId13" Type="http://schemas.openxmlformats.org/officeDocument/2006/relationships/slide" Target="slides/slide4.xml"/><Relationship Id="rId12" Type="http://schemas.openxmlformats.org/officeDocument/2006/relationships/slide" Target="slides/slide3.xml"/><Relationship Id="rId11" Type="http://schemas.openxmlformats.org/officeDocument/2006/relationships/slide" Target="slides/slide2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 panose="020F0502020204030204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43" name="Google Shape;14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14" name="Google Shape;21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1" name="Google Shape;22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8" name="Google Shape;22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5" name="Google Shape;23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42" name="Google Shape;242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50" name="Google Shape;15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57" name="Google Shape;15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65" name="Google Shape;16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73" name="Google Shape;17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81" name="Google Shape;18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89" name="Google Shape;18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96" name="Google Shape;19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04" name="Google Shape;20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"/>
          <p:cNvSpPr txBox="1"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"/>
          <p:cNvSpPr txBox="1"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80"/>
              <a:buNone/>
              <a:defRPr sz="2600">
                <a:solidFill>
                  <a:srgbClr val="341108"/>
                </a:solidFill>
              </a:defRPr>
            </a:lvl1pPr>
            <a:lvl2pPr lvl="1" algn="ctr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5" name="Google Shape;25;p2"/>
          <p:cNvSpPr txBox="1">
            <a:spLocks noGrp="1"/>
          </p:cNvSpPr>
          <p:nvPr>
            <p:ph type="dt" idx="10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B5A788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"/>
          <p:cNvSpPr txBox="1">
            <a:spLocks noGrp="1"/>
          </p:cNvSpPr>
          <p:nvPr>
            <p:ph type="ftr" idx="11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"/>
          <p:cNvSpPr txBox="1">
            <a:spLocks noGrp="1"/>
          </p:cNvSpPr>
          <p:nvPr>
            <p:ph type="sldNum" idx="12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 panose="020B0502020104020203"/>
              <a:buNone/>
              <a:defRPr sz="1200" b="0" i="0" u="none" strike="noStrike" cap="none">
                <a:solidFill>
                  <a:srgbClr val="B5A788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 panose="020B0502020104020203"/>
              <a:buNone/>
              <a:defRPr sz="1200" b="0" i="0" u="none" strike="noStrike" cap="none">
                <a:solidFill>
                  <a:srgbClr val="B5A788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 panose="020B0502020104020203"/>
              <a:buNone/>
              <a:defRPr sz="1200" b="0" i="0" u="none" strike="noStrike" cap="none">
                <a:solidFill>
                  <a:srgbClr val="B5A788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 panose="020B0502020104020203"/>
              <a:buNone/>
              <a:defRPr sz="1200" b="0" i="0" u="none" strike="noStrike" cap="none">
                <a:solidFill>
                  <a:srgbClr val="B5A788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 panose="020B0502020104020203"/>
              <a:buNone/>
              <a:defRPr sz="1200" b="0" i="0" u="none" strike="noStrike" cap="none">
                <a:solidFill>
                  <a:srgbClr val="B5A788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 panose="020B0502020104020203"/>
              <a:buNone/>
              <a:defRPr sz="1200" b="0" i="0" u="none" strike="noStrike" cap="none">
                <a:solidFill>
                  <a:srgbClr val="B5A788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 panose="020B0502020104020203"/>
              <a:buNone/>
              <a:defRPr sz="1200" b="0" i="0" u="none" strike="noStrike" cap="none">
                <a:solidFill>
                  <a:srgbClr val="B5A788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 panose="020B0502020104020203"/>
              <a:buNone/>
              <a:defRPr sz="1200" b="0" i="0" u="none" strike="noStrike" cap="none">
                <a:solidFill>
                  <a:srgbClr val="B5A788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 panose="020B0502020104020203"/>
              <a:buNone/>
              <a:defRPr sz="1200" b="0" i="0" u="none" strike="noStrike" cap="none">
                <a:solidFill>
                  <a:srgbClr val="B5A788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showMasterSp="0" matchingName="Content with Caption">
  <p:cSld name="OBJECT_WITH_CAPTION_TEXT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 txBox="1"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ts val="2200"/>
              <a:buFont typeface="Gill Sans" panose="020B0502020104020203"/>
              <a:buNone/>
              <a:defRPr sz="22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6"/>
          <p:cNvSpPr txBox="1">
            <a:spLocks noGrp="1"/>
          </p:cNvSpPr>
          <p:nvPr>
            <p:ph type="body" idx="1"/>
          </p:nvPr>
        </p:nvSpPr>
        <p:spPr>
          <a:xfrm>
            <a:off x="457200" y="1406964"/>
            <a:ext cx="3810000" cy="6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121" name="Google Shape;121;p16"/>
          <p:cNvSpPr txBox="1">
            <a:spLocks noGrp="1"/>
          </p:cNvSpPr>
          <p:nvPr>
            <p:ph type="body" idx="2"/>
          </p:nvPr>
        </p:nvSpPr>
        <p:spPr>
          <a:xfrm>
            <a:off x="457200" y="2133600"/>
            <a:ext cx="8153400" cy="399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9116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Char char="⚫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Char char="◦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●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122" name="Google Shape;122;p16"/>
          <p:cNvSpPr txBox="1">
            <a:spLocks noGrp="1"/>
          </p:cNvSpPr>
          <p:nvPr>
            <p:ph type="dt" idx="10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B5A788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6"/>
          <p:cNvSpPr txBox="1">
            <a:spLocks noGrp="1"/>
          </p:cNvSpPr>
          <p:nvPr>
            <p:ph type="ftr" idx="11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6"/>
          <p:cNvSpPr txBox="1">
            <a:spLocks noGrp="1"/>
          </p:cNvSpPr>
          <p:nvPr>
            <p:ph type="sldNum" idx="12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 panose="020B0502020104020203"/>
              <a:buNone/>
              <a:defRPr sz="1200" b="0" i="0" u="none" strike="noStrike" cap="none">
                <a:solidFill>
                  <a:srgbClr val="B5A788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 panose="020B0502020104020203"/>
              <a:buNone/>
              <a:defRPr sz="1200" b="0" i="0" u="none" strike="noStrike" cap="none">
                <a:solidFill>
                  <a:srgbClr val="B5A788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 panose="020B0502020104020203"/>
              <a:buNone/>
              <a:defRPr sz="1200" b="0" i="0" u="none" strike="noStrike" cap="none">
                <a:solidFill>
                  <a:srgbClr val="B5A788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 panose="020B0502020104020203"/>
              <a:buNone/>
              <a:defRPr sz="1200" b="0" i="0" u="none" strike="noStrike" cap="none">
                <a:solidFill>
                  <a:srgbClr val="B5A788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 panose="020B0502020104020203"/>
              <a:buNone/>
              <a:defRPr sz="1200" b="0" i="0" u="none" strike="noStrike" cap="none">
                <a:solidFill>
                  <a:srgbClr val="B5A788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 panose="020B0502020104020203"/>
              <a:buNone/>
              <a:defRPr sz="1200" b="0" i="0" u="none" strike="noStrike" cap="none">
                <a:solidFill>
                  <a:srgbClr val="B5A788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 panose="020B0502020104020203"/>
              <a:buNone/>
              <a:defRPr sz="1200" b="0" i="0" u="none" strike="noStrike" cap="none">
                <a:solidFill>
                  <a:srgbClr val="B5A788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 panose="020B0502020104020203"/>
              <a:buNone/>
              <a:defRPr sz="1200" b="0" i="0" u="none" strike="noStrike" cap="none">
                <a:solidFill>
                  <a:srgbClr val="B5A788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 panose="020B0502020104020203"/>
              <a:buNone/>
              <a:defRPr sz="1200" b="0" i="0" u="none" strike="noStrike" cap="none">
                <a:solidFill>
                  <a:srgbClr val="B5A788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showMasterSp="0" matchingName="Picture with Caption">
  <p:cSld name="PICTURE_WITH_CAPTION_TEXT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ts val="2100"/>
              <a:buFont typeface="Gill Sans" panose="020B0502020104020203"/>
              <a:buNone/>
              <a:defRPr sz="21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8"/>
          <p:cNvSpPr>
            <a:spLocks noGrp="1"/>
          </p:cNvSpPr>
          <p:nvPr>
            <p:ph type="pic" idx="2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lt2"/>
          </a:solidFill>
          <a:ln>
            <a:noFill/>
          </a:ln>
        </p:spPr>
      </p:sp>
      <p:sp>
        <p:nvSpPr>
          <p:cNvPr id="137" name="Google Shape;137;p18"/>
          <p:cNvSpPr txBox="1">
            <a:spLocks noGrp="1"/>
          </p:cNvSpPr>
          <p:nvPr>
            <p:ph type="body" idx="1"/>
          </p:nvPr>
        </p:nvSpPr>
        <p:spPr>
          <a:xfrm>
            <a:off x="838200" y="4800600"/>
            <a:ext cx="441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777777"/>
                </a:solidFill>
              </a:defRPr>
            </a:lvl1pPr>
            <a:lvl2pPr marL="914400" lvl="1" indent="-3048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00"/>
              <a:buChar char="◦"/>
              <a:defRPr sz="1200"/>
            </a:lvl2pPr>
            <a:lvl3pPr marL="1371600" lvl="2" indent="-2921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Char char="●"/>
              <a:defRPr sz="1000"/>
            </a:lvl3pPr>
            <a:lvl4pPr marL="1828800" lvl="3" indent="-28575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Char char="●"/>
              <a:defRPr sz="900"/>
            </a:lvl4pPr>
            <a:lvl5pPr marL="2286000" lvl="4" indent="-28575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Char char="●"/>
              <a:defRPr sz="9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138" name="Google Shape;138;p18"/>
          <p:cNvSpPr txBox="1">
            <a:spLocks noGrp="1"/>
          </p:cNvSpPr>
          <p:nvPr>
            <p:ph type="dt" idx="10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B5A788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8"/>
          <p:cNvSpPr txBox="1">
            <a:spLocks noGrp="1"/>
          </p:cNvSpPr>
          <p:nvPr>
            <p:ph type="ftr" idx="11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8"/>
          <p:cNvSpPr txBox="1">
            <a:spLocks noGrp="1"/>
          </p:cNvSpPr>
          <p:nvPr>
            <p:ph type="sldNum" idx="12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 panose="020B0502020104020203"/>
              <a:buNone/>
              <a:defRPr sz="1200" b="0" i="0" u="none" strike="noStrike" cap="none">
                <a:solidFill>
                  <a:srgbClr val="B5A788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 panose="020B0502020104020203"/>
              <a:buNone/>
              <a:defRPr sz="1200" b="0" i="0" u="none" strike="noStrike" cap="none">
                <a:solidFill>
                  <a:srgbClr val="B5A788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 panose="020B0502020104020203"/>
              <a:buNone/>
              <a:defRPr sz="1200" b="0" i="0" u="none" strike="noStrike" cap="none">
                <a:solidFill>
                  <a:srgbClr val="B5A788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 panose="020B0502020104020203"/>
              <a:buNone/>
              <a:defRPr sz="1200" b="0" i="0" u="none" strike="noStrike" cap="none">
                <a:solidFill>
                  <a:srgbClr val="B5A788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 panose="020B0502020104020203"/>
              <a:buNone/>
              <a:defRPr sz="1200" b="0" i="0" u="none" strike="noStrike" cap="none">
                <a:solidFill>
                  <a:srgbClr val="B5A788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 panose="020B0502020104020203"/>
              <a:buNone/>
              <a:defRPr sz="1200" b="0" i="0" u="none" strike="noStrike" cap="none">
                <a:solidFill>
                  <a:srgbClr val="B5A788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 panose="020B0502020104020203"/>
              <a:buNone/>
              <a:defRPr sz="1200" b="0" i="0" u="none" strike="noStrike" cap="none">
                <a:solidFill>
                  <a:srgbClr val="B5A788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 panose="020B0502020104020203"/>
              <a:buNone/>
              <a:defRPr sz="1200" b="0" i="0" u="none" strike="noStrike" cap="none">
                <a:solidFill>
                  <a:srgbClr val="B5A788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 panose="020B0502020104020203"/>
              <a:buNone/>
              <a:defRPr sz="1200" b="0" i="0" u="none" strike="noStrike" cap="none">
                <a:solidFill>
                  <a:srgbClr val="B5A788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OBJEC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 txBox="1">
            <a:spLocks noGrp="1"/>
          </p:cNvSpPr>
          <p:nvPr>
            <p:ph type="title"/>
          </p:nvPr>
        </p:nvSpPr>
        <p:spPr>
          <a:xfrm>
            <a:off x="1435100" y="274637"/>
            <a:ext cx="74993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"/>
          <p:cNvSpPr txBox="1">
            <a:spLocks noGrp="1"/>
          </p:cNvSpPr>
          <p:nvPr>
            <p:ph type="body" idx="1"/>
          </p:nvPr>
        </p:nvSpPr>
        <p:spPr>
          <a:xfrm>
            <a:off x="1435100" y="1447800"/>
            <a:ext cx="749935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⚫"/>
              <a:defRPr/>
            </a:lvl1pPr>
            <a:lvl2pPr marL="914400" lvl="1" indent="-3429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42" name="Google Shape;42;p4"/>
          <p:cNvSpPr txBox="1">
            <a:spLocks noGrp="1"/>
          </p:cNvSpPr>
          <p:nvPr>
            <p:ph type="dt" idx="10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B5A788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"/>
          <p:cNvSpPr txBox="1">
            <a:spLocks noGrp="1"/>
          </p:cNvSpPr>
          <p:nvPr>
            <p:ph type="ftr" idx="11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4"/>
          <p:cNvSpPr txBox="1">
            <a:spLocks noGrp="1"/>
          </p:cNvSpPr>
          <p:nvPr>
            <p:ph type="sldNum" idx="12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 panose="020B0502020104020203"/>
              <a:buNone/>
              <a:defRPr sz="1200" b="0" i="0" u="none" strike="noStrike" cap="none">
                <a:solidFill>
                  <a:srgbClr val="B5A788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 panose="020B0502020104020203"/>
              <a:buNone/>
              <a:defRPr sz="1200" b="0" i="0" u="none" strike="noStrike" cap="none">
                <a:solidFill>
                  <a:srgbClr val="B5A788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 panose="020B0502020104020203"/>
              <a:buNone/>
              <a:defRPr sz="1200" b="0" i="0" u="none" strike="noStrike" cap="none">
                <a:solidFill>
                  <a:srgbClr val="B5A788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 panose="020B0502020104020203"/>
              <a:buNone/>
              <a:defRPr sz="1200" b="0" i="0" u="none" strike="noStrike" cap="none">
                <a:solidFill>
                  <a:srgbClr val="B5A788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 panose="020B0502020104020203"/>
              <a:buNone/>
              <a:defRPr sz="1200" b="0" i="0" u="none" strike="noStrike" cap="none">
                <a:solidFill>
                  <a:srgbClr val="B5A788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 panose="020B0502020104020203"/>
              <a:buNone/>
              <a:defRPr sz="1200" b="0" i="0" u="none" strike="noStrike" cap="none">
                <a:solidFill>
                  <a:srgbClr val="B5A788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 panose="020B0502020104020203"/>
              <a:buNone/>
              <a:defRPr sz="1200" b="0" i="0" u="none" strike="noStrike" cap="none">
                <a:solidFill>
                  <a:srgbClr val="B5A788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 panose="020B0502020104020203"/>
              <a:buNone/>
              <a:defRPr sz="1200" b="0" i="0" u="none" strike="noStrike" cap="none">
                <a:solidFill>
                  <a:srgbClr val="B5A788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 panose="020B0502020104020203"/>
              <a:buNone/>
              <a:defRPr sz="1200" b="0" i="0" u="none" strike="noStrike" cap="none">
                <a:solidFill>
                  <a:srgbClr val="B5A788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wo Content">
  <p:cSld name="TWO_OBJECTS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 txBox="1"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"/>
          <p:cNvSpPr txBox="1">
            <a:spLocks noGrp="1"/>
          </p:cNvSpPr>
          <p:nvPr>
            <p:ph type="body" idx="1"/>
          </p:nvPr>
        </p:nvSpPr>
        <p:spPr>
          <a:xfrm>
            <a:off x="1435608" y="1524000"/>
            <a:ext cx="3657600" cy="4663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708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Char char="⚫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400"/>
              <a:buChar char="◦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48" name="Google Shape;48;p5"/>
          <p:cNvSpPr txBox="1">
            <a:spLocks noGrp="1"/>
          </p:cNvSpPr>
          <p:nvPr>
            <p:ph type="body" idx="2"/>
          </p:nvPr>
        </p:nvSpPr>
        <p:spPr>
          <a:xfrm>
            <a:off x="5276088" y="1524000"/>
            <a:ext cx="3657600" cy="4663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708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Char char="⚫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400"/>
              <a:buChar char="◦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49" name="Google Shape;49;p5"/>
          <p:cNvSpPr txBox="1">
            <a:spLocks noGrp="1"/>
          </p:cNvSpPr>
          <p:nvPr>
            <p:ph type="dt" idx="10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B5A788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5"/>
          <p:cNvSpPr txBox="1">
            <a:spLocks noGrp="1"/>
          </p:cNvSpPr>
          <p:nvPr>
            <p:ph type="ftr" idx="11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5"/>
          <p:cNvSpPr txBox="1">
            <a:spLocks noGrp="1"/>
          </p:cNvSpPr>
          <p:nvPr>
            <p:ph type="sldNum" idx="12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 panose="020B0502020104020203"/>
              <a:buNone/>
              <a:defRPr sz="1200" b="0" i="0" u="none" strike="noStrike" cap="none">
                <a:solidFill>
                  <a:srgbClr val="B5A788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 panose="020B0502020104020203"/>
              <a:buNone/>
              <a:defRPr sz="1200" b="0" i="0" u="none" strike="noStrike" cap="none">
                <a:solidFill>
                  <a:srgbClr val="B5A788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 panose="020B0502020104020203"/>
              <a:buNone/>
              <a:defRPr sz="1200" b="0" i="0" u="none" strike="noStrike" cap="none">
                <a:solidFill>
                  <a:srgbClr val="B5A788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 panose="020B0502020104020203"/>
              <a:buNone/>
              <a:defRPr sz="1200" b="0" i="0" u="none" strike="noStrike" cap="none">
                <a:solidFill>
                  <a:srgbClr val="B5A788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 panose="020B0502020104020203"/>
              <a:buNone/>
              <a:defRPr sz="1200" b="0" i="0" u="none" strike="noStrike" cap="none">
                <a:solidFill>
                  <a:srgbClr val="B5A788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 panose="020B0502020104020203"/>
              <a:buNone/>
              <a:defRPr sz="1200" b="0" i="0" u="none" strike="noStrike" cap="none">
                <a:solidFill>
                  <a:srgbClr val="B5A788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 panose="020B0502020104020203"/>
              <a:buNone/>
              <a:defRPr sz="1200" b="0" i="0" u="none" strike="noStrike" cap="none">
                <a:solidFill>
                  <a:srgbClr val="B5A788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 panose="020B0502020104020203"/>
              <a:buNone/>
              <a:defRPr sz="1200" b="0" i="0" u="none" strike="noStrike" cap="none">
                <a:solidFill>
                  <a:srgbClr val="B5A788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 panose="020B0502020104020203"/>
              <a:buNone/>
              <a:defRPr sz="1200" b="0" i="0" u="none" strike="noStrike" cap="none">
                <a:solidFill>
                  <a:srgbClr val="B5A788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Vertical Title and Text">
  <p:cSld name="VERTICAL_TITLE_AND_VERTICAL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"/>
          <p:cNvSpPr txBox="1">
            <a:spLocks noGrp="1"/>
          </p:cNvSpPr>
          <p:nvPr>
            <p:ph type="title"/>
          </p:nvPr>
        </p:nvSpPr>
        <p:spPr>
          <a:xfrm rot="5400000">
            <a:off x="4846637" y="2286002"/>
            <a:ext cx="5851525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6"/>
          <p:cNvSpPr txBox="1">
            <a:spLocks noGrp="1"/>
          </p:cNvSpPr>
          <p:nvPr>
            <p:ph type="body" idx="1"/>
          </p:nvPr>
        </p:nvSpPr>
        <p:spPr>
          <a:xfrm rot="5400000">
            <a:off x="998537" y="419103"/>
            <a:ext cx="5851525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⚫"/>
              <a:defRPr/>
            </a:lvl1pPr>
            <a:lvl2pPr marL="914400" lvl="1" indent="-3429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55" name="Google Shape;55;p6"/>
          <p:cNvSpPr txBox="1">
            <a:spLocks noGrp="1"/>
          </p:cNvSpPr>
          <p:nvPr>
            <p:ph type="dt" idx="10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B5A788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6"/>
          <p:cNvSpPr txBox="1">
            <a:spLocks noGrp="1"/>
          </p:cNvSpPr>
          <p:nvPr>
            <p:ph type="ftr" idx="11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6"/>
          <p:cNvSpPr txBox="1">
            <a:spLocks noGrp="1"/>
          </p:cNvSpPr>
          <p:nvPr>
            <p:ph type="sldNum" idx="12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 panose="020B0502020104020203"/>
              <a:buNone/>
              <a:defRPr sz="1200" b="0" i="0" u="none" strike="noStrike" cap="none">
                <a:solidFill>
                  <a:srgbClr val="B5A788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 panose="020B0502020104020203"/>
              <a:buNone/>
              <a:defRPr sz="1200" b="0" i="0" u="none" strike="noStrike" cap="none">
                <a:solidFill>
                  <a:srgbClr val="B5A788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 panose="020B0502020104020203"/>
              <a:buNone/>
              <a:defRPr sz="1200" b="0" i="0" u="none" strike="noStrike" cap="none">
                <a:solidFill>
                  <a:srgbClr val="B5A788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 panose="020B0502020104020203"/>
              <a:buNone/>
              <a:defRPr sz="1200" b="0" i="0" u="none" strike="noStrike" cap="none">
                <a:solidFill>
                  <a:srgbClr val="B5A788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 panose="020B0502020104020203"/>
              <a:buNone/>
              <a:defRPr sz="1200" b="0" i="0" u="none" strike="noStrike" cap="none">
                <a:solidFill>
                  <a:srgbClr val="B5A788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 panose="020B0502020104020203"/>
              <a:buNone/>
              <a:defRPr sz="1200" b="0" i="0" u="none" strike="noStrike" cap="none">
                <a:solidFill>
                  <a:srgbClr val="B5A788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 panose="020B0502020104020203"/>
              <a:buNone/>
              <a:defRPr sz="1200" b="0" i="0" u="none" strike="noStrike" cap="none">
                <a:solidFill>
                  <a:srgbClr val="B5A788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 panose="020B0502020104020203"/>
              <a:buNone/>
              <a:defRPr sz="1200" b="0" i="0" u="none" strike="noStrike" cap="none">
                <a:solidFill>
                  <a:srgbClr val="B5A788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 panose="020B0502020104020203"/>
              <a:buNone/>
              <a:defRPr sz="1200" b="0" i="0" u="none" strike="noStrike" cap="none">
                <a:solidFill>
                  <a:srgbClr val="B5A788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Title and Vertical Text">
  <p:cSld name="VERTICAL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 txBox="1">
            <a:spLocks noGrp="1"/>
          </p:cNvSpPr>
          <p:nvPr>
            <p:ph type="title"/>
          </p:nvPr>
        </p:nvSpPr>
        <p:spPr>
          <a:xfrm>
            <a:off x="1435100" y="274637"/>
            <a:ext cx="74993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7"/>
          <p:cNvSpPr txBox="1">
            <a:spLocks noGrp="1"/>
          </p:cNvSpPr>
          <p:nvPr>
            <p:ph type="body" idx="1"/>
          </p:nvPr>
        </p:nvSpPr>
        <p:spPr>
          <a:xfrm rot="5400000">
            <a:off x="2784475" y="98425"/>
            <a:ext cx="4800600" cy="7499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⚫"/>
              <a:defRPr/>
            </a:lvl1pPr>
            <a:lvl2pPr marL="914400" lvl="1" indent="-3429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61" name="Google Shape;61;p7"/>
          <p:cNvSpPr txBox="1">
            <a:spLocks noGrp="1"/>
          </p:cNvSpPr>
          <p:nvPr>
            <p:ph type="dt" idx="10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B5A788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7"/>
          <p:cNvSpPr txBox="1">
            <a:spLocks noGrp="1"/>
          </p:cNvSpPr>
          <p:nvPr>
            <p:ph type="ftr" idx="11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7"/>
          <p:cNvSpPr txBox="1">
            <a:spLocks noGrp="1"/>
          </p:cNvSpPr>
          <p:nvPr>
            <p:ph type="sldNum" idx="12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 panose="020B0502020104020203"/>
              <a:buNone/>
              <a:defRPr sz="1200" b="0" i="0" u="none" strike="noStrike" cap="none">
                <a:solidFill>
                  <a:srgbClr val="B5A788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 panose="020B0502020104020203"/>
              <a:buNone/>
              <a:defRPr sz="1200" b="0" i="0" u="none" strike="noStrike" cap="none">
                <a:solidFill>
                  <a:srgbClr val="B5A788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 panose="020B0502020104020203"/>
              <a:buNone/>
              <a:defRPr sz="1200" b="0" i="0" u="none" strike="noStrike" cap="none">
                <a:solidFill>
                  <a:srgbClr val="B5A788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 panose="020B0502020104020203"/>
              <a:buNone/>
              <a:defRPr sz="1200" b="0" i="0" u="none" strike="noStrike" cap="none">
                <a:solidFill>
                  <a:srgbClr val="B5A788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 panose="020B0502020104020203"/>
              <a:buNone/>
              <a:defRPr sz="1200" b="0" i="0" u="none" strike="noStrike" cap="none">
                <a:solidFill>
                  <a:srgbClr val="B5A788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 panose="020B0502020104020203"/>
              <a:buNone/>
              <a:defRPr sz="1200" b="0" i="0" u="none" strike="noStrike" cap="none">
                <a:solidFill>
                  <a:srgbClr val="B5A788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 panose="020B0502020104020203"/>
              <a:buNone/>
              <a:defRPr sz="1200" b="0" i="0" u="none" strike="noStrike" cap="none">
                <a:solidFill>
                  <a:srgbClr val="B5A788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 panose="020B0502020104020203"/>
              <a:buNone/>
              <a:defRPr sz="1200" b="0" i="0" u="none" strike="noStrike" cap="none">
                <a:solidFill>
                  <a:srgbClr val="B5A788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 panose="020B0502020104020203"/>
              <a:buNone/>
              <a:defRPr sz="1200" b="0" i="0" u="none" strike="noStrike" cap="none">
                <a:solidFill>
                  <a:srgbClr val="B5A788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"/>
          <p:cNvSpPr txBox="1"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8"/>
          <p:cNvSpPr txBox="1">
            <a:spLocks noGrp="1"/>
          </p:cNvSpPr>
          <p:nvPr>
            <p:ph type="dt" idx="10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B5A788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8"/>
          <p:cNvSpPr txBox="1">
            <a:spLocks noGrp="1"/>
          </p:cNvSpPr>
          <p:nvPr>
            <p:ph type="ftr" idx="11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8"/>
          <p:cNvSpPr txBox="1">
            <a:spLocks noGrp="1"/>
          </p:cNvSpPr>
          <p:nvPr>
            <p:ph type="sldNum" idx="12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 panose="020B0502020104020203"/>
              <a:buNone/>
              <a:defRPr sz="1200" b="0" i="0" u="none" strike="noStrike" cap="none">
                <a:solidFill>
                  <a:srgbClr val="B5A788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 panose="020B0502020104020203"/>
              <a:buNone/>
              <a:defRPr sz="1200" b="0" i="0" u="none" strike="noStrike" cap="none">
                <a:solidFill>
                  <a:srgbClr val="B5A788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 panose="020B0502020104020203"/>
              <a:buNone/>
              <a:defRPr sz="1200" b="0" i="0" u="none" strike="noStrike" cap="none">
                <a:solidFill>
                  <a:srgbClr val="B5A788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 panose="020B0502020104020203"/>
              <a:buNone/>
              <a:defRPr sz="1200" b="0" i="0" u="none" strike="noStrike" cap="none">
                <a:solidFill>
                  <a:srgbClr val="B5A788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 panose="020B0502020104020203"/>
              <a:buNone/>
              <a:defRPr sz="1200" b="0" i="0" u="none" strike="noStrike" cap="none">
                <a:solidFill>
                  <a:srgbClr val="B5A788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 panose="020B0502020104020203"/>
              <a:buNone/>
              <a:defRPr sz="1200" b="0" i="0" u="none" strike="noStrike" cap="none">
                <a:solidFill>
                  <a:srgbClr val="B5A788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 panose="020B0502020104020203"/>
              <a:buNone/>
              <a:defRPr sz="1200" b="0" i="0" u="none" strike="noStrike" cap="none">
                <a:solidFill>
                  <a:srgbClr val="B5A788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 panose="020B0502020104020203"/>
              <a:buNone/>
              <a:defRPr sz="1200" b="0" i="0" u="none" strike="noStrike" cap="none">
                <a:solidFill>
                  <a:srgbClr val="B5A788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 panose="020B0502020104020203"/>
              <a:buNone/>
              <a:defRPr sz="1200" b="0" i="0" u="none" strike="noStrike" cap="none">
                <a:solidFill>
                  <a:srgbClr val="B5A788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showMasterSp="0" matchingName="Section Header">
  <p:cSld name="SECTION_HEADER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0"/>
          <p:cNvSpPr txBox="1"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ts val="4000"/>
              <a:buFont typeface="Gill Sans" panose="020B0502020104020203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0"/>
          <p:cNvSpPr txBox="1"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34110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82" name="Google Shape;82;p10"/>
          <p:cNvSpPr txBox="1">
            <a:spLocks noGrp="1"/>
          </p:cNvSpPr>
          <p:nvPr>
            <p:ph type="dt" idx="10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B5A788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0"/>
          <p:cNvSpPr txBox="1">
            <a:spLocks noGrp="1"/>
          </p:cNvSpPr>
          <p:nvPr>
            <p:ph type="ftr" idx="11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0"/>
          <p:cNvSpPr txBox="1">
            <a:spLocks noGrp="1"/>
          </p:cNvSpPr>
          <p:nvPr>
            <p:ph type="sldNum" idx="12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 panose="020B0502020104020203"/>
              <a:buNone/>
              <a:defRPr sz="1200" b="0" i="0" u="none" strike="noStrike" cap="none">
                <a:solidFill>
                  <a:srgbClr val="B5A788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 panose="020B0502020104020203"/>
              <a:buNone/>
              <a:defRPr sz="1200" b="0" i="0" u="none" strike="noStrike" cap="none">
                <a:solidFill>
                  <a:srgbClr val="B5A788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 panose="020B0502020104020203"/>
              <a:buNone/>
              <a:defRPr sz="1200" b="0" i="0" u="none" strike="noStrike" cap="none">
                <a:solidFill>
                  <a:srgbClr val="B5A788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 panose="020B0502020104020203"/>
              <a:buNone/>
              <a:defRPr sz="1200" b="0" i="0" u="none" strike="noStrike" cap="none">
                <a:solidFill>
                  <a:srgbClr val="B5A788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 panose="020B0502020104020203"/>
              <a:buNone/>
              <a:defRPr sz="1200" b="0" i="0" u="none" strike="noStrike" cap="none">
                <a:solidFill>
                  <a:srgbClr val="B5A788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 panose="020B0502020104020203"/>
              <a:buNone/>
              <a:defRPr sz="1200" b="0" i="0" u="none" strike="noStrike" cap="none">
                <a:solidFill>
                  <a:srgbClr val="B5A788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 panose="020B0502020104020203"/>
              <a:buNone/>
              <a:defRPr sz="1200" b="0" i="0" u="none" strike="noStrike" cap="none">
                <a:solidFill>
                  <a:srgbClr val="B5A788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 panose="020B0502020104020203"/>
              <a:buNone/>
              <a:defRPr sz="1200" b="0" i="0" u="none" strike="noStrike" cap="none">
                <a:solidFill>
                  <a:srgbClr val="B5A788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 panose="020B0502020104020203"/>
              <a:buNone/>
              <a:defRPr sz="1200" b="0" i="0" u="none" strike="noStrike" cap="none">
                <a:solidFill>
                  <a:srgbClr val="B5A788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showMasterSp="0" matchingName="Comparison">
  <p:cSld name="TWO_OBJECTS_WITH_TEX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2"/>
          <p:cNvSpPr txBox="1"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5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2"/>
          <p:cNvSpPr txBox="1"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prstGeom prst="rect">
            <a:avLst/>
          </a:prstGeom>
          <a:solidFill>
            <a:schemeClr val="lt1"/>
          </a:solidFill>
          <a:ln w="107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520"/>
              <a:buNone/>
              <a:defRPr sz="19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94" name="Google Shape;94;p12"/>
          <p:cNvSpPr txBox="1">
            <a:spLocks noGrp="1"/>
          </p:cNvSpPr>
          <p:nvPr>
            <p:ph type="body" idx="2"/>
          </p:nvPr>
        </p:nvSpPr>
        <p:spPr>
          <a:xfrm>
            <a:off x="4663440" y="328278"/>
            <a:ext cx="4023360" cy="640080"/>
          </a:xfrm>
          <a:prstGeom prst="rect">
            <a:avLst/>
          </a:prstGeom>
          <a:solidFill>
            <a:schemeClr val="lt1"/>
          </a:solidFill>
          <a:ln w="107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520"/>
              <a:buNone/>
              <a:defRPr sz="19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95" name="Google Shape;95;p12"/>
          <p:cNvSpPr txBox="1">
            <a:spLocks noGrp="1"/>
          </p:cNvSpPr>
          <p:nvPr>
            <p:ph type="body" idx="3"/>
          </p:nvPr>
        </p:nvSpPr>
        <p:spPr>
          <a:xfrm>
            <a:off x="457200" y="969336"/>
            <a:ext cx="4023360" cy="4114800"/>
          </a:xfrm>
          <a:prstGeom prst="rect">
            <a:avLst/>
          </a:prstGeom>
          <a:noFill/>
          <a:ln w="10775" cap="flat" cmpd="sng">
            <a:solidFill>
              <a:schemeClr val="lt1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052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920"/>
              <a:buChar char="⚫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000"/>
              <a:buChar char="◦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Char char="●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16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96" name="Google Shape;96;p12"/>
          <p:cNvSpPr txBox="1">
            <a:spLocks noGrp="1"/>
          </p:cNvSpPr>
          <p:nvPr>
            <p:ph type="body" idx="4"/>
          </p:nvPr>
        </p:nvSpPr>
        <p:spPr>
          <a:xfrm>
            <a:off x="4663440" y="969336"/>
            <a:ext cx="4023360" cy="4114800"/>
          </a:xfrm>
          <a:prstGeom prst="rect">
            <a:avLst/>
          </a:prstGeom>
          <a:noFill/>
          <a:ln w="10775" cap="flat" cmpd="sng">
            <a:solidFill>
              <a:schemeClr val="lt1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052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920"/>
              <a:buChar char="⚫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000"/>
              <a:buChar char="◦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Char char="●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16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/>
        </p:txBody>
      </p:sp>
      <p:sp>
        <p:nvSpPr>
          <p:cNvPr id="97" name="Google Shape;97;p12"/>
          <p:cNvSpPr txBox="1">
            <a:spLocks noGrp="1"/>
          </p:cNvSpPr>
          <p:nvPr>
            <p:ph type="dt" idx="10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B5A788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2"/>
          <p:cNvSpPr txBox="1">
            <a:spLocks noGrp="1"/>
          </p:cNvSpPr>
          <p:nvPr>
            <p:ph type="ftr" idx="11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2"/>
          <p:cNvSpPr txBox="1">
            <a:spLocks noGrp="1"/>
          </p:cNvSpPr>
          <p:nvPr>
            <p:ph type="sldNum" idx="12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 panose="020B0502020104020203"/>
              <a:buNone/>
              <a:defRPr sz="1200" b="0" i="0" u="none" strike="noStrike" cap="none">
                <a:solidFill>
                  <a:srgbClr val="B5A788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 panose="020B0502020104020203"/>
              <a:buNone/>
              <a:defRPr sz="1200" b="0" i="0" u="none" strike="noStrike" cap="none">
                <a:solidFill>
                  <a:srgbClr val="B5A788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 panose="020B0502020104020203"/>
              <a:buNone/>
              <a:defRPr sz="1200" b="0" i="0" u="none" strike="noStrike" cap="none">
                <a:solidFill>
                  <a:srgbClr val="B5A788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 panose="020B0502020104020203"/>
              <a:buNone/>
              <a:defRPr sz="1200" b="0" i="0" u="none" strike="noStrike" cap="none">
                <a:solidFill>
                  <a:srgbClr val="B5A788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 panose="020B0502020104020203"/>
              <a:buNone/>
              <a:defRPr sz="1200" b="0" i="0" u="none" strike="noStrike" cap="none">
                <a:solidFill>
                  <a:srgbClr val="B5A788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 panose="020B0502020104020203"/>
              <a:buNone/>
              <a:defRPr sz="1200" b="0" i="0" u="none" strike="noStrike" cap="none">
                <a:solidFill>
                  <a:srgbClr val="B5A788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 panose="020B0502020104020203"/>
              <a:buNone/>
              <a:defRPr sz="1200" b="0" i="0" u="none" strike="noStrike" cap="none">
                <a:solidFill>
                  <a:srgbClr val="B5A788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 panose="020B0502020104020203"/>
              <a:buNone/>
              <a:defRPr sz="1200" b="0" i="0" u="none" strike="noStrike" cap="none">
                <a:solidFill>
                  <a:srgbClr val="B5A788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 panose="020B0502020104020203"/>
              <a:buNone/>
              <a:defRPr sz="1200" b="0" i="0" u="none" strike="noStrike" cap="none">
                <a:solidFill>
                  <a:srgbClr val="B5A788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showMasterSp="0" matchingName="Blank">
  <p:cSld name="BLANK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4"/>
          <p:cNvSpPr txBox="1">
            <a:spLocks noGrp="1"/>
          </p:cNvSpPr>
          <p:nvPr>
            <p:ph type="dt" idx="10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B5A788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4"/>
          <p:cNvSpPr txBox="1">
            <a:spLocks noGrp="1"/>
          </p:cNvSpPr>
          <p:nvPr>
            <p:ph type="ftr" idx="11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4"/>
          <p:cNvSpPr txBox="1">
            <a:spLocks noGrp="1"/>
          </p:cNvSpPr>
          <p:nvPr>
            <p:ph type="sldNum" idx="12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 panose="020B0502020104020203"/>
              <a:buNone/>
              <a:defRPr sz="1200" b="0" i="0" u="none" strike="noStrike" cap="none">
                <a:solidFill>
                  <a:srgbClr val="B5A788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 panose="020B0502020104020203"/>
              <a:buNone/>
              <a:defRPr sz="1200" b="0" i="0" u="none" strike="noStrike" cap="none">
                <a:solidFill>
                  <a:srgbClr val="B5A788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 panose="020B0502020104020203"/>
              <a:buNone/>
              <a:defRPr sz="1200" b="0" i="0" u="none" strike="noStrike" cap="none">
                <a:solidFill>
                  <a:srgbClr val="B5A788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 panose="020B0502020104020203"/>
              <a:buNone/>
              <a:defRPr sz="1200" b="0" i="0" u="none" strike="noStrike" cap="none">
                <a:solidFill>
                  <a:srgbClr val="B5A788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 panose="020B0502020104020203"/>
              <a:buNone/>
              <a:defRPr sz="1200" b="0" i="0" u="none" strike="noStrike" cap="none">
                <a:solidFill>
                  <a:srgbClr val="B5A788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 panose="020B0502020104020203"/>
              <a:buNone/>
              <a:defRPr sz="1200" b="0" i="0" u="none" strike="noStrike" cap="none">
                <a:solidFill>
                  <a:srgbClr val="B5A788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 panose="020B0502020104020203"/>
              <a:buNone/>
              <a:defRPr sz="1200" b="0" i="0" u="none" strike="noStrike" cap="none">
                <a:solidFill>
                  <a:srgbClr val="B5A788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 panose="020B0502020104020203"/>
              <a:buNone/>
              <a:defRPr sz="1200" b="0" i="0" u="none" strike="noStrike" cap="none">
                <a:solidFill>
                  <a:srgbClr val="B5A788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 panose="020B0502020104020203"/>
              <a:buNone/>
              <a:defRPr sz="1200" b="0" i="0" u="none" strike="noStrike" cap="none">
                <a:solidFill>
                  <a:srgbClr val="B5A788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7" Type="http://schemas.openxmlformats.org/officeDocument/2006/relationships/theme" Target="../theme/theme2.xml"/><Relationship Id="rId6" Type="http://schemas.openxmlformats.org/officeDocument/2006/relationships/image" Target="../media/image1.jpeg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theme" Target="../theme/theme6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0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heme" Target="../theme/theme7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-815975" y="-815975"/>
            <a:ext cx="1638300" cy="1638300"/>
          </a:xfrm>
          <a:custGeom>
            <a:avLst/>
            <a:gdLst/>
            <a:ahLst/>
            <a:cxnLst/>
            <a:rect l="l" t="t" r="r" b="b"/>
            <a:pathLst>
              <a:path w="1638300" h="1638300" extrusionOk="0">
                <a:moveTo>
                  <a:pt x="1638300" y="819150"/>
                </a:moveTo>
                <a:lnTo>
                  <a:pt x="1638300" y="819150"/>
                </a:lnTo>
                <a:cubicBezTo>
                  <a:pt x="1638300" y="926762"/>
                  <a:pt x="1617094" y="1033327"/>
                  <a:pt x="1575897" y="1132742"/>
                </a:cubicBezTo>
                <a:cubicBezTo>
                  <a:pt x="1534700" y="1232156"/>
                  <a:pt x="1474314" y="1322485"/>
                  <a:pt x="1398197" y="1398555"/>
                </a:cubicBezTo>
                <a:cubicBezTo>
                  <a:pt x="1322080" y="1474625"/>
                  <a:pt x="1231714" y="1534955"/>
                  <a:pt x="1132274" y="1576091"/>
                </a:cubicBezTo>
                <a:cubicBezTo>
                  <a:pt x="1032834" y="1617226"/>
                  <a:pt x="926256" y="1638366"/>
                  <a:pt x="818644" y="1638299"/>
                </a:cubicBezTo>
                <a:lnTo>
                  <a:pt x="819150" y="819150"/>
                </a:lnTo>
                <a:close/>
              </a:path>
            </a:pathLst>
          </a:custGeom>
          <a:solidFill>
            <a:srgbClr val="FEFAF4">
              <a:alpha val="32156"/>
            </a:srgbClr>
          </a:solidFill>
          <a:ln w="9525" cap="rnd" cmpd="sng">
            <a:solidFill>
              <a:srgbClr val="D2C39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168275" y="20637"/>
            <a:ext cx="1703387" cy="1703387"/>
          </a:xfrm>
          <a:prstGeom prst="ellipse">
            <a:avLst/>
          </a:prstGeom>
          <a:noFill/>
          <a:ln w="27300" cap="rnd" cmpd="sng">
            <a:solidFill>
              <a:srgbClr val="FFF6D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5400" dir="5400000">
              <a:srgbClr val="AFA58D">
                <a:alpha val="8431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" name="Google Shape;12;p1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>
            <a:gsLst>
              <a:gs pos="0">
                <a:srgbClr val="FEFBF4">
                  <a:alpha val="69411"/>
                </a:srgbClr>
              </a:gs>
              <a:gs pos="70000">
                <a:srgbClr val="FFFDF8">
                  <a:alpha val="54509"/>
                </a:srgbClr>
              </a:gs>
              <a:gs pos="100000">
                <a:srgbClr val="EDCF8C">
                  <a:alpha val="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rnd" cmpd="sng">
            <a:solidFill>
              <a:srgbClr val="C5B390"/>
            </a:solidFill>
            <a:prstDash val="solid"/>
            <a:round/>
            <a:headEnd type="none" w="sm" len="sm"/>
            <a:tailEnd type="none" w="sm" len="sm"/>
          </a:ln>
          <a:effectLst>
            <a:outerShdw blurRad="12700" dist="15000" dir="4500000" algn="tl" rotWithShape="0">
              <a:srgbClr val="564E4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Gill Sans" panose="020B0502020104020203"/>
              <a:ea typeface="Gill Sans" panose="020B0502020104020203"/>
              <a:cs typeface="Gill Sans" panose="020B0502020104020203"/>
              <a:sym typeface="Gill Sans" panose="020B0502020104020203"/>
            </a:endParaRPr>
          </a:p>
        </p:txBody>
      </p:sp>
      <p:sp>
        <p:nvSpPr>
          <p:cNvPr id="13" name="Google Shape;13;p1"/>
          <p:cNvSpPr txBox="1"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" name="Google Shape;14;p1"/>
          <p:cNvSpPr txBox="1"/>
          <p:nvPr/>
        </p:nvSpPr>
        <p:spPr>
          <a:xfrm>
            <a:off x="1014412" y="0"/>
            <a:ext cx="73025" cy="6858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63500" dist="38000" dir="10800000">
              <a:srgbClr val="706B5F">
                <a:alpha val="2431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" name="Google Shape;15;p1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>
            <a:gsLst>
              <a:gs pos="0">
                <a:srgbClr val="D7F6FF">
                  <a:alpha val="94509"/>
                </a:srgbClr>
              </a:gs>
              <a:gs pos="50000">
                <a:srgbClr val="C0E3F0">
                  <a:alpha val="89411"/>
                </a:srgbClr>
              </a:gs>
              <a:gs pos="95000">
                <a:srgbClr val="65C6EA">
                  <a:alpha val="87450"/>
                </a:srgbClr>
              </a:gs>
              <a:gs pos="100000">
                <a:srgbClr val="00BBF1">
                  <a:alpha val="84313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rnd" cmpd="sng">
            <a:solidFill>
              <a:srgbClr val="2F8DA4">
                <a:alpha val="6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Gill Sans" panose="020B0502020104020203"/>
              <a:ea typeface="Gill Sans" panose="020B0502020104020203"/>
              <a:cs typeface="Gill Sans" panose="020B0502020104020203"/>
              <a:sym typeface="Gill Sans" panose="020B0502020104020203"/>
            </a:endParaRPr>
          </a:p>
        </p:txBody>
      </p:sp>
      <p:sp>
        <p:nvSpPr>
          <p:cNvPr id="16" name="Google Shape;16;p1"/>
          <p:cNvSpPr/>
          <p:nvPr/>
        </p:nvSpPr>
        <p:spPr>
          <a:xfrm>
            <a:off x="1157287" y="1344612"/>
            <a:ext cx="63500" cy="65087"/>
          </a:xfrm>
          <a:prstGeom prst="ellipse">
            <a:avLst/>
          </a:prstGeom>
          <a:noFill/>
          <a:ln w="12700" cap="rnd" cmpd="sng">
            <a:solidFill>
              <a:srgbClr val="307F93">
                <a:alpha val="59215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" name="Google Shape;17;p1"/>
          <p:cNvSpPr txBox="1">
            <a:spLocks noGrp="1"/>
          </p:cNvSpPr>
          <p:nvPr>
            <p:ph type="title"/>
          </p:nvPr>
        </p:nvSpPr>
        <p:spPr>
          <a:xfrm>
            <a:off x="1435100" y="274637"/>
            <a:ext cx="74993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300" b="0" i="0" u="none" strike="noStrike" cap="none">
                <a:solidFill>
                  <a:srgbClr val="572314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300" b="0" i="0" u="none" strike="noStrike" cap="none">
                <a:solidFill>
                  <a:srgbClr val="572314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300" b="0" i="0" u="none" strike="noStrike" cap="none">
                <a:solidFill>
                  <a:srgbClr val="572314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300" b="0" i="0" u="none" strike="noStrike" cap="none">
                <a:solidFill>
                  <a:srgbClr val="572314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300" b="0" i="0" u="none" strike="noStrike" cap="none">
                <a:solidFill>
                  <a:srgbClr val="572314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300" b="0" i="0" u="none" strike="noStrike" cap="none">
                <a:solidFill>
                  <a:srgbClr val="572314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300" b="0" i="0" u="none" strike="noStrike" cap="none">
                <a:solidFill>
                  <a:srgbClr val="572314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300" b="0" i="0" u="none" strike="noStrike" cap="none">
                <a:solidFill>
                  <a:srgbClr val="572314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300" b="0" i="0" u="none" strike="noStrike" cap="none">
                <a:solidFill>
                  <a:srgbClr val="572314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9pPr>
          </a:lstStyle>
          <a:p/>
        </p:txBody>
      </p:sp>
      <p:sp>
        <p:nvSpPr>
          <p:cNvPr id="18" name="Google Shape;18;p1"/>
          <p:cNvSpPr txBox="1">
            <a:spLocks noGrp="1"/>
          </p:cNvSpPr>
          <p:nvPr>
            <p:ph type="body" idx="1"/>
          </p:nvPr>
        </p:nvSpPr>
        <p:spPr>
          <a:xfrm>
            <a:off x="1435100" y="1447800"/>
            <a:ext cx="749935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116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⚫"/>
              <a:defRPr sz="3200" b="0" i="0" u="none" strike="noStrike" cap="none">
                <a:solidFill>
                  <a:schemeClr val="dk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 panose="020B0604030504040204"/>
              <a:buChar char="◦"/>
              <a:defRPr sz="2800" b="0" i="0" u="none" strike="noStrike" cap="none">
                <a:solidFill>
                  <a:schemeClr val="dk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32D2E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4AA33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9pPr>
          </a:lstStyle>
          <a:p/>
        </p:txBody>
      </p:sp>
      <p:sp>
        <p:nvSpPr>
          <p:cNvPr id="19" name="Google Shape;19;p1"/>
          <p:cNvSpPr txBox="1">
            <a:spLocks noGrp="1"/>
          </p:cNvSpPr>
          <p:nvPr>
            <p:ph type="dt" idx="10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rgbClr val="B5A788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0" name="Google Shape;20;p1"/>
          <p:cNvSpPr txBox="1">
            <a:spLocks noGrp="1"/>
          </p:cNvSpPr>
          <p:nvPr>
            <p:ph type="ftr" idx="11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21" name="Google Shape;21;p1"/>
          <p:cNvSpPr txBox="1">
            <a:spLocks noGrp="1"/>
          </p:cNvSpPr>
          <p:nvPr>
            <p:ph type="sldNum" idx="12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 panose="020B0502020104020203"/>
              <a:buNone/>
              <a:defRPr sz="1200" b="0" i="0" u="none" strike="noStrike" cap="none">
                <a:solidFill>
                  <a:srgbClr val="B5A788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 panose="020B0502020104020203"/>
              <a:buNone/>
              <a:defRPr sz="1200" b="0" i="0" u="none" strike="noStrike" cap="none">
                <a:solidFill>
                  <a:srgbClr val="B5A788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 panose="020B0502020104020203"/>
              <a:buNone/>
              <a:defRPr sz="1200" b="0" i="0" u="none" strike="noStrike" cap="none">
                <a:solidFill>
                  <a:srgbClr val="B5A788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 panose="020B0502020104020203"/>
              <a:buNone/>
              <a:defRPr sz="1200" b="0" i="0" u="none" strike="noStrike" cap="none">
                <a:solidFill>
                  <a:srgbClr val="B5A788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 panose="020B0502020104020203"/>
              <a:buNone/>
              <a:defRPr sz="1200" b="0" i="0" u="none" strike="noStrike" cap="none">
                <a:solidFill>
                  <a:srgbClr val="B5A788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 panose="020B0502020104020203"/>
              <a:buNone/>
              <a:defRPr sz="1200" b="0" i="0" u="none" strike="noStrike" cap="none">
                <a:solidFill>
                  <a:srgbClr val="B5A788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 panose="020B0502020104020203"/>
              <a:buNone/>
              <a:defRPr sz="1200" b="0" i="0" u="none" strike="noStrike" cap="none">
                <a:solidFill>
                  <a:srgbClr val="B5A788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 panose="020B0502020104020203"/>
              <a:buNone/>
              <a:defRPr sz="1200" b="0" i="0" u="none" strike="noStrike" cap="none">
                <a:solidFill>
                  <a:srgbClr val="B5A788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 panose="020B0502020104020203"/>
              <a:buNone/>
              <a:defRPr sz="1200" b="0" i="0" u="none" strike="noStrike" cap="none">
                <a:solidFill>
                  <a:srgbClr val="B5A788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sz="140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6"/>
          <a:stretch>
            <a:fillRect/>
          </a:stretch>
        </a:blip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/>
          <p:nvPr/>
        </p:nvSpPr>
        <p:spPr>
          <a:xfrm>
            <a:off x="-815975" y="-815975"/>
            <a:ext cx="1638300" cy="1638300"/>
          </a:xfrm>
          <a:custGeom>
            <a:avLst/>
            <a:gdLst/>
            <a:ahLst/>
            <a:cxnLst/>
            <a:rect l="l" t="t" r="r" b="b"/>
            <a:pathLst>
              <a:path w="1638300" h="1638300" extrusionOk="0">
                <a:moveTo>
                  <a:pt x="1638300" y="819150"/>
                </a:moveTo>
                <a:lnTo>
                  <a:pt x="1638300" y="819150"/>
                </a:lnTo>
                <a:cubicBezTo>
                  <a:pt x="1638300" y="926762"/>
                  <a:pt x="1617094" y="1033327"/>
                  <a:pt x="1575897" y="1132742"/>
                </a:cubicBezTo>
                <a:cubicBezTo>
                  <a:pt x="1534700" y="1232156"/>
                  <a:pt x="1474314" y="1322485"/>
                  <a:pt x="1398197" y="1398555"/>
                </a:cubicBezTo>
                <a:cubicBezTo>
                  <a:pt x="1322080" y="1474625"/>
                  <a:pt x="1231714" y="1534955"/>
                  <a:pt x="1132274" y="1576091"/>
                </a:cubicBezTo>
                <a:cubicBezTo>
                  <a:pt x="1032834" y="1617226"/>
                  <a:pt x="926256" y="1638366"/>
                  <a:pt x="818644" y="1638299"/>
                </a:cubicBezTo>
                <a:lnTo>
                  <a:pt x="819150" y="819150"/>
                </a:lnTo>
                <a:close/>
              </a:path>
            </a:pathLst>
          </a:custGeom>
          <a:solidFill>
            <a:srgbClr val="FEFAF4">
              <a:alpha val="32156"/>
            </a:srgbClr>
          </a:solidFill>
          <a:ln w="9525" cap="rnd" cmpd="sng">
            <a:solidFill>
              <a:srgbClr val="D2C39E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0" name="Google Shape;30;p3"/>
          <p:cNvSpPr/>
          <p:nvPr/>
        </p:nvSpPr>
        <p:spPr>
          <a:xfrm>
            <a:off x="168275" y="20637"/>
            <a:ext cx="1703387" cy="1703387"/>
          </a:xfrm>
          <a:prstGeom prst="ellipse">
            <a:avLst/>
          </a:prstGeom>
          <a:noFill/>
          <a:ln w="27300" cap="rnd" cmpd="sng">
            <a:solidFill>
              <a:srgbClr val="FFF6DB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5400" dir="5400000">
              <a:srgbClr val="AFA58D">
                <a:alpha val="8431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1" name="Google Shape;31;p3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>
            <a:gsLst>
              <a:gs pos="0">
                <a:srgbClr val="FEFBF4">
                  <a:alpha val="69411"/>
                </a:srgbClr>
              </a:gs>
              <a:gs pos="70000">
                <a:srgbClr val="FFFDF8">
                  <a:alpha val="54509"/>
                </a:srgbClr>
              </a:gs>
              <a:gs pos="100000">
                <a:srgbClr val="EDCF8C">
                  <a:alpha val="60000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rnd" cmpd="sng">
            <a:solidFill>
              <a:srgbClr val="C5B390"/>
            </a:solidFill>
            <a:prstDash val="solid"/>
            <a:round/>
            <a:headEnd type="none" w="sm" len="sm"/>
            <a:tailEnd type="none" w="sm" len="sm"/>
          </a:ln>
          <a:effectLst>
            <a:outerShdw blurRad="12700" dist="15000" dir="4500000" algn="tl" rotWithShape="0">
              <a:srgbClr val="564E40">
                <a:alpha val="34509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Gill Sans" panose="020B0502020104020203"/>
              <a:ea typeface="Gill Sans" panose="020B0502020104020203"/>
              <a:cs typeface="Gill Sans" panose="020B0502020104020203"/>
              <a:sym typeface="Gill Sans" panose="020B0502020104020203"/>
            </a:endParaRPr>
          </a:p>
        </p:txBody>
      </p:sp>
      <p:sp>
        <p:nvSpPr>
          <p:cNvPr id="32" name="Google Shape;32;p3"/>
          <p:cNvSpPr txBox="1"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3" name="Google Shape;33;p3"/>
          <p:cNvSpPr txBox="1">
            <a:spLocks noGrp="1"/>
          </p:cNvSpPr>
          <p:nvPr>
            <p:ph type="title"/>
          </p:nvPr>
        </p:nvSpPr>
        <p:spPr>
          <a:xfrm>
            <a:off x="1435100" y="274637"/>
            <a:ext cx="74993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300" b="0" i="0" u="none" strike="noStrike" cap="none">
                <a:solidFill>
                  <a:srgbClr val="572314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300" b="0" i="0" u="none" strike="noStrike" cap="none">
                <a:solidFill>
                  <a:srgbClr val="572314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300" b="0" i="0" u="none" strike="noStrike" cap="none">
                <a:solidFill>
                  <a:srgbClr val="572314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300" b="0" i="0" u="none" strike="noStrike" cap="none">
                <a:solidFill>
                  <a:srgbClr val="572314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300" b="0" i="0" u="none" strike="noStrike" cap="none">
                <a:solidFill>
                  <a:srgbClr val="572314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300" b="0" i="0" u="none" strike="noStrike" cap="none">
                <a:solidFill>
                  <a:srgbClr val="572314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300" b="0" i="0" u="none" strike="noStrike" cap="none">
                <a:solidFill>
                  <a:srgbClr val="572314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300" b="0" i="0" u="none" strike="noStrike" cap="none">
                <a:solidFill>
                  <a:srgbClr val="572314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300" b="0" i="0" u="none" strike="noStrike" cap="none">
                <a:solidFill>
                  <a:srgbClr val="572314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9pPr>
          </a:lstStyle>
          <a:p/>
        </p:txBody>
      </p:sp>
      <p:sp>
        <p:nvSpPr>
          <p:cNvPr id="34" name="Google Shape;34;p3"/>
          <p:cNvSpPr txBox="1">
            <a:spLocks noGrp="1"/>
          </p:cNvSpPr>
          <p:nvPr>
            <p:ph type="body" idx="1"/>
          </p:nvPr>
        </p:nvSpPr>
        <p:spPr>
          <a:xfrm>
            <a:off x="1435100" y="1447800"/>
            <a:ext cx="749935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116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⚫"/>
              <a:defRPr sz="3200" b="0" i="0" u="none" strike="noStrike" cap="none">
                <a:solidFill>
                  <a:schemeClr val="dk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 panose="020B0604030504040204"/>
              <a:buChar char="◦"/>
              <a:defRPr sz="2800" b="0" i="0" u="none" strike="noStrike" cap="none">
                <a:solidFill>
                  <a:schemeClr val="dk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32D2E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4AA33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9pPr>
          </a:lstStyle>
          <a:p/>
        </p:txBody>
      </p:sp>
      <p:sp>
        <p:nvSpPr>
          <p:cNvPr id="35" name="Google Shape;35;p3"/>
          <p:cNvSpPr txBox="1">
            <a:spLocks noGrp="1"/>
          </p:cNvSpPr>
          <p:nvPr>
            <p:ph type="dt" idx="10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rgbClr val="B5A788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6" name="Google Shape;36;p3"/>
          <p:cNvSpPr txBox="1">
            <a:spLocks noGrp="1"/>
          </p:cNvSpPr>
          <p:nvPr>
            <p:ph type="ftr" idx="11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7" name="Google Shape;37;p3"/>
          <p:cNvSpPr txBox="1">
            <a:spLocks noGrp="1"/>
          </p:cNvSpPr>
          <p:nvPr>
            <p:ph type="sldNum" idx="12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 panose="020B0502020104020203"/>
              <a:buNone/>
              <a:defRPr sz="1200" b="0" i="0" u="none" strike="noStrike" cap="none">
                <a:solidFill>
                  <a:srgbClr val="B5A788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 panose="020B0502020104020203"/>
              <a:buNone/>
              <a:defRPr sz="1200" b="0" i="0" u="none" strike="noStrike" cap="none">
                <a:solidFill>
                  <a:srgbClr val="B5A788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 panose="020B0502020104020203"/>
              <a:buNone/>
              <a:defRPr sz="1200" b="0" i="0" u="none" strike="noStrike" cap="none">
                <a:solidFill>
                  <a:srgbClr val="B5A788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 panose="020B0502020104020203"/>
              <a:buNone/>
              <a:defRPr sz="1200" b="0" i="0" u="none" strike="noStrike" cap="none">
                <a:solidFill>
                  <a:srgbClr val="B5A788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 panose="020B0502020104020203"/>
              <a:buNone/>
              <a:defRPr sz="1200" b="0" i="0" u="none" strike="noStrike" cap="none">
                <a:solidFill>
                  <a:srgbClr val="B5A788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 panose="020B0502020104020203"/>
              <a:buNone/>
              <a:defRPr sz="1200" b="0" i="0" u="none" strike="noStrike" cap="none">
                <a:solidFill>
                  <a:srgbClr val="B5A788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 panose="020B0502020104020203"/>
              <a:buNone/>
              <a:defRPr sz="1200" b="0" i="0" u="none" strike="noStrike" cap="none">
                <a:solidFill>
                  <a:srgbClr val="B5A788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 panose="020B0502020104020203"/>
              <a:buNone/>
              <a:defRPr sz="1200" b="0" i="0" u="none" strike="noStrike" cap="none">
                <a:solidFill>
                  <a:srgbClr val="B5A788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 panose="020B0502020104020203"/>
              <a:buNone/>
              <a:defRPr sz="1200" b="0" i="0" u="none" strike="noStrike" cap="none">
                <a:solidFill>
                  <a:srgbClr val="B5A788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sz="140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8" name="Google Shape;38;p3"/>
          <p:cNvSpPr txBox="1"/>
          <p:nvPr/>
        </p:nvSpPr>
        <p:spPr>
          <a:xfrm>
            <a:off x="1014412" y="0"/>
            <a:ext cx="73025" cy="6858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63500" dist="38000" dir="10800000">
              <a:srgbClr val="706B5F">
                <a:alpha val="2431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"/>
          <p:cNvSpPr txBox="1"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1" name="Google Shape;71;p9"/>
          <p:cNvSpPr txBox="1"/>
          <p:nvPr/>
        </p:nvSpPr>
        <p:spPr>
          <a:xfrm>
            <a:off x="2286000" y="0"/>
            <a:ext cx="76200" cy="6858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63500" dist="38000" dir="10800000">
              <a:srgbClr val="706B5F">
                <a:alpha val="2431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2" name="Google Shape;72;p9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>
            <a:gsLst>
              <a:gs pos="0">
                <a:srgbClr val="D7F6FF">
                  <a:alpha val="94509"/>
                </a:srgbClr>
              </a:gs>
              <a:gs pos="50000">
                <a:srgbClr val="C0E3F0">
                  <a:alpha val="89411"/>
                </a:srgbClr>
              </a:gs>
              <a:gs pos="95000">
                <a:srgbClr val="65C6EA">
                  <a:alpha val="87450"/>
                </a:srgbClr>
              </a:gs>
              <a:gs pos="100000">
                <a:srgbClr val="00BBF1">
                  <a:alpha val="84313"/>
                </a:srgbClr>
              </a:gs>
            </a:gsLst>
            <a:path path="circle">
              <a:fillToRect l="50000" t="50000" r="50000" b="50000"/>
            </a:path>
            <a:tileRect/>
          </a:gradFill>
          <a:ln w="9525" cap="rnd" cmpd="sng">
            <a:solidFill>
              <a:srgbClr val="2F8DA4">
                <a:alpha val="60000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Gill Sans" panose="020B0502020104020203"/>
              <a:ea typeface="Gill Sans" panose="020B0502020104020203"/>
              <a:cs typeface="Gill Sans" panose="020B0502020104020203"/>
              <a:sym typeface="Gill Sans" panose="020B0502020104020203"/>
            </a:endParaRPr>
          </a:p>
        </p:txBody>
      </p:sp>
      <p:sp>
        <p:nvSpPr>
          <p:cNvPr id="73" name="Google Shape;73;p9"/>
          <p:cNvSpPr/>
          <p:nvPr/>
        </p:nvSpPr>
        <p:spPr>
          <a:xfrm>
            <a:off x="2408237" y="2746375"/>
            <a:ext cx="63500" cy="63500"/>
          </a:xfrm>
          <a:prstGeom prst="ellipse">
            <a:avLst/>
          </a:prstGeom>
          <a:noFill/>
          <a:ln w="12700" cap="rnd" cmpd="sng">
            <a:solidFill>
              <a:srgbClr val="307F93">
                <a:alpha val="59215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4" name="Google Shape;74;p9"/>
          <p:cNvSpPr txBox="1">
            <a:spLocks noGrp="1"/>
          </p:cNvSpPr>
          <p:nvPr>
            <p:ph type="title"/>
          </p:nvPr>
        </p:nvSpPr>
        <p:spPr>
          <a:xfrm>
            <a:off x="1435100" y="274637"/>
            <a:ext cx="74993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300" b="0" i="0" u="none" strike="noStrike" cap="none">
                <a:solidFill>
                  <a:srgbClr val="572314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300" b="0" i="0" u="none" strike="noStrike" cap="none">
                <a:solidFill>
                  <a:srgbClr val="572314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300" b="0" i="0" u="none" strike="noStrike" cap="none">
                <a:solidFill>
                  <a:srgbClr val="572314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300" b="0" i="0" u="none" strike="noStrike" cap="none">
                <a:solidFill>
                  <a:srgbClr val="572314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300" b="0" i="0" u="none" strike="noStrike" cap="none">
                <a:solidFill>
                  <a:srgbClr val="572314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300" b="0" i="0" u="none" strike="noStrike" cap="none">
                <a:solidFill>
                  <a:srgbClr val="572314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300" b="0" i="0" u="none" strike="noStrike" cap="none">
                <a:solidFill>
                  <a:srgbClr val="572314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300" b="0" i="0" u="none" strike="noStrike" cap="none">
                <a:solidFill>
                  <a:srgbClr val="572314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300" b="0" i="0" u="none" strike="noStrike" cap="none">
                <a:solidFill>
                  <a:srgbClr val="572314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9pPr>
          </a:lstStyle>
          <a:p/>
        </p:txBody>
      </p:sp>
      <p:sp>
        <p:nvSpPr>
          <p:cNvPr id="75" name="Google Shape;75;p9"/>
          <p:cNvSpPr txBox="1">
            <a:spLocks noGrp="1"/>
          </p:cNvSpPr>
          <p:nvPr>
            <p:ph type="body" idx="1"/>
          </p:nvPr>
        </p:nvSpPr>
        <p:spPr>
          <a:xfrm>
            <a:off x="1435100" y="1447800"/>
            <a:ext cx="749935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116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⚫"/>
              <a:defRPr sz="3200" b="0" i="0" u="none" strike="noStrike" cap="none">
                <a:solidFill>
                  <a:schemeClr val="dk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 panose="020B0604030504040204"/>
              <a:buChar char="◦"/>
              <a:defRPr sz="2800" b="0" i="0" u="none" strike="noStrike" cap="none">
                <a:solidFill>
                  <a:schemeClr val="dk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32D2E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4AA33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9pPr>
          </a:lstStyle>
          <a:p/>
        </p:txBody>
      </p:sp>
      <p:sp>
        <p:nvSpPr>
          <p:cNvPr id="76" name="Google Shape;76;p9"/>
          <p:cNvSpPr txBox="1">
            <a:spLocks noGrp="1"/>
          </p:cNvSpPr>
          <p:nvPr>
            <p:ph type="dt" idx="10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rgbClr val="B5A788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7" name="Google Shape;77;p9"/>
          <p:cNvSpPr txBox="1">
            <a:spLocks noGrp="1"/>
          </p:cNvSpPr>
          <p:nvPr>
            <p:ph type="ftr" idx="11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8" name="Google Shape;78;p9"/>
          <p:cNvSpPr txBox="1">
            <a:spLocks noGrp="1"/>
          </p:cNvSpPr>
          <p:nvPr>
            <p:ph type="sldNum" idx="12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 panose="020B0502020104020203"/>
              <a:buNone/>
              <a:defRPr sz="1200" b="0" i="0" u="none" strike="noStrike" cap="none">
                <a:solidFill>
                  <a:srgbClr val="B5A788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 panose="020B0502020104020203"/>
              <a:buNone/>
              <a:defRPr sz="1200" b="0" i="0" u="none" strike="noStrike" cap="none">
                <a:solidFill>
                  <a:srgbClr val="B5A788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 panose="020B0502020104020203"/>
              <a:buNone/>
              <a:defRPr sz="1200" b="0" i="0" u="none" strike="noStrike" cap="none">
                <a:solidFill>
                  <a:srgbClr val="B5A788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 panose="020B0502020104020203"/>
              <a:buNone/>
              <a:defRPr sz="1200" b="0" i="0" u="none" strike="noStrike" cap="none">
                <a:solidFill>
                  <a:srgbClr val="B5A788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 panose="020B0502020104020203"/>
              <a:buNone/>
              <a:defRPr sz="1200" b="0" i="0" u="none" strike="noStrike" cap="none">
                <a:solidFill>
                  <a:srgbClr val="B5A788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 panose="020B0502020104020203"/>
              <a:buNone/>
              <a:defRPr sz="1200" b="0" i="0" u="none" strike="noStrike" cap="none">
                <a:solidFill>
                  <a:srgbClr val="B5A788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 panose="020B0502020104020203"/>
              <a:buNone/>
              <a:defRPr sz="1200" b="0" i="0" u="none" strike="noStrike" cap="none">
                <a:solidFill>
                  <a:srgbClr val="B5A788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 panose="020B0502020104020203"/>
              <a:buNone/>
              <a:defRPr sz="1200" b="0" i="0" u="none" strike="noStrike" cap="none">
                <a:solidFill>
                  <a:srgbClr val="B5A788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 panose="020B0502020104020203"/>
              <a:buNone/>
              <a:defRPr sz="1200" b="0" i="0" u="none" strike="noStrike" cap="none">
                <a:solidFill>
                  <a:srgbClr val="B5A788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sz="140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1"/>
          <p:cNvSpPr txBox="1">
            <a:spLocks noGrp="1"/>
          </p:cNvSpPr>
          <p:nvPr>
            <p:ph type="title"/>
          </p:nvPr>
        </p:nvSpPr>
        <p:spPr>
          <a:xfrm>
            <a:off x="1435100" y="274637"/>
            <a:ext cx="74993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300" b="0" i="0" u="none" strike="noStrike" cap="none">
                <a:solidFill>
                  <a:srgbClr val="572314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300" b="0" i="0" u="none" strike="noStrike" cap="none">
                <a:solidFill>
                  <a:srgbClr val="572314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300" b="0" i="0" u="none" strike="noStrike" cap="none">
                <a:solidFill>
                  <a:srgbClr val="572314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300" b="0" i="0" u="none" strike="noStrike" cap="none">
                <a:solidFill>
                  <a:srgbClr val="572314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300" b="0" i="0" u="none" strike="noStrike" cap="none">
                <a:solidFill>
                  <a:srgbClr val="572314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300" b="0" i="0" u="none" strike="noStrike" cap="none">
                <a:solidFill>
                  <a:srgbClr val="572314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300" b="0" i="0" u="none" strike="noStrike" cap="none">
                <a:solidFill>
                  <a:srgbClr val="572314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300" b="0" i="0" u="none" strike="noStrike" cap="none">
                <a:solidFill>
                  <a:srgbClr val="572314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300" b="0" i="0" u="none" strike="noStrike" cap="none">
                <a:solidFill>
                  <a:srgbClr val="572314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9pPr>
          </a:lstStyle>
          <a:p/>
        </p:txBody>
      </p:sp>
      <p:sp>
        <p:nvSpPr>
          <p:cNvPr id="87" name="Google Shape;87;p11"/>
          <p:cNvSpPr txBox="1">
            <a:spLocks noGrp="1"/>
          </p:cNvSpPr>
          <p:nvPr>
            <p:ph type="body" idx="1"/>
          </p:nvPr>
        </p:nvSpPr>
        <p:spPr>
          <a:xfrm>
            <a:off x="1435100" y="1447800"/>
            <a:ext cx="749935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116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⚫"/>
              <a:defRPr sz="3200" b="0" i="0" u="none" strike="noStrike" cap="none">
                <a:solidFill>
                  <a:schemeClr val="dk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 panose="020B0604030504040204"/>
              <a:buChar char="◦"/>
              <a:defRPr sz="2800" b="0" i="0" u="none" strike="noStrike" cap="none">
                <a:solidFill>
                  <a:schemeClr val="dk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32D2E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4AA33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9pPr>
          </a:lstStyle>
          <a:p/>
        </p:txBody>
      </p:sp>
      <p:sp>
        <p:nvSpPr>
          <p:cNvPr id="88" name="Google Shape;88;p11"/>
          <p:cNvSpPr txBox="1">
            <a:spLocks noGrp="1"/>
          </p:cNvSpPr>
          <p:nvPr>
            <p:ph type="dt" idx="10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rgbClr val="B5A788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9" name="Google Shape;89;p11"/>
          <p:cNvSpPr txBox="1">
            <a:spLocks noGrp="1"/>
          </p:cNvSpPr>
          <p:nvPr>
            <p:ph type="ftr" idx="11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90" name="Google Shape;90;p11"/>
          <p:cNvSpPr txBox="1">
            <a:spLocks noGrp="1"/>
          </p:cNvSpPr>
          <p:nvPr>
            <p:ph type="sldNum" idx="12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 panose="020B0502020104020203"/>
              <a:buNone/>
              <a:defRPr sz="1200" b="0" i="0" u="none" strike="noStrike" cap="none">
                <a:solidFill>
                  <a:srgbClr val="B5A788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 panose="020B0502020104020203"/>
              <a:buNone/>
              <a:defRPr sz="1200" b="0" i="0" u="none" strike="noStrike" cap="none">
                <a:solidFill>
                  <a:srgbClr val="B5A788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 panose="020B0502020104020203"/>
              <a:buNone/>
              <a:defRPr sz="1200" b="0" i="0" u="none" strike="noStrike" cap="none">
                <a:solidFill>
                  <a:srgbClr val="B5A788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 panose="020B0502020104020203"/>
              <a:buNone/>
              <a:defRPr sz="1200" b="0" i="0" u="none" strike="noStrike" cap="none">
                <a:solidFill>
                  <a:srgbClr val="B5A788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 panose="020B0502020104020203"/>
              <a:buNone/>
              <a:defRPr sz="1200" b="0" i="0" u="none" strike="noStrike" cap="none">
                <a:solidFill>
                  <a:srgbClr val="B5A788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 panose="020B0502020104020203"/>
              <a:buNone/>
              <a:defRPr sz="1200" b="0" i="0" u="none" strike="noStrike" cap="none">
                <a:solidFill>
                  <a:srgbClr val="B5A788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 panose="020B0502020104020203"/>
              <a:buNone/>
              <a:defRPr sz="1200" b="0" i="0" u="none" strike="noStrike" cap="none">
                <a:solidFill>
                  <a:srgbClr val="B5A788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 panose="020B0502020104020203"/>
              <a:buNone/>
              <a:defRPr sz="1200" b="0" i="0" u="none" strike="noStrike" cap="none">
                <a:solidFill>
                  <a:srgbClr val="B5A788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 panose="020B0502020104020203"/>
              <a:buNone/>
              <a:defRPr sz="1200" b="0" i="0" u="none" strike="noStrike" cap="none">
                <a:solidFill>
                  <a:srgbClr val="B5A788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sz="140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3"/>
          <p:cNvSpPr txBox="1"/>
          <p:nvPr/>
        </p:nvSpPr>
        <p:spPr>
          <a:xfrm>
            <a:off x="1014412" y="0"/>
            <a:ext cx="8129587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2" name="Google Shape;102;p13"/>
          <p:cNvSpPr txBox="1"/>
          <p:nvPr/>
        </p:nvSpPr>
        <p:spPr>
          <a:xfrm>
            <a:off x="1014412" y="0"/>
            <a:ext cx="73025" cy="6858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63500" dist="38000" dir="10800000">
              <a:srgbClr val="706B5F">
                <a:alpha val="2431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03" name="Google Shape;103;p13"/>
          <p:cNvSpPr txBox="1">
            <a:spLocks noGrp="1"/>
          </p:cNvSpPr>
          <p:nvPr>
            <p:ph type="title"/>
          </p:nvPr>
        </p:nvSpPr>
        <p:spPr>
          <a:xfrm>
            <a:off x="1435100" y="274637"/>
            <a:ext cx="74993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300" b="0" i="0" u="none" strike="noStrike" cap="none">
                <a:solidFill>
                  <a:srgbClr val="572314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300" b="0" i="0" u="none" strike="noStrike" cap="none">
                <a:solidFill>
                  <a:srgbClr val="572314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300" b="0" i="0" u="none" strike="noStrike" cap="none">
                <a:solidFill>
                  <a:srgbClr val="572314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300" b="0" i="0" u="none" strike="noStrike" cap="none">
                <a:solidFill>
                  <a:srgbClr val="572314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300" b="0" i="0" u="none" strike="noStrike" cap="none">
                <a:solidFill>
                  <a:srgbClr val="572314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300" b="0" i="0" u="none" strike="noStrike" cap="none">
                <a:solidFill>
                  <a:srgbClr val="572314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300" b="0" i="0" u="none" strike="noStrike" cap="none">
                <a:solidFill>
                  <a:srgbClr val="572314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300" b="0" i="0" u="none" strike="noStrike" cap="none">
                <a:solidFill>
                  <a:srgbClr val="572314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300" b="0" i="0" u="none" strike="noStrike" cap="none">
                <a:solidFill>
                  <a:srgbClr val="572314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9pPr>
          </a:lstStyle>
          <a:p/>
        </p:txBody>
      </p:sp>
      <p:sp>
        <p:nvSpPr>
          <p:cNvPr id="104" name="Google Shape;104;p13"/>
          <p:cNvSpPr txBox="1">
            <a:spLocks noGrp="1"/>
          </p:cNvSpPr>
          <p:nvPr>
            <p:ph type="body" idx="1"/>
          </p:nvPr>
        </p:nvSpPr>
        <p:spPr>
          <a:xfrm>
            <a:off x="1435100" y="1447800"/>
            <a:ext cx="749935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116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⚫"/>
              <a:defRPr sz="3200" b="0" i="0" u="none" strike="noStrike" cap="none">
                <a:solidFill>
                  <a:schemeClr val="dk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 panose="020B0604030504040204"/>
              <a:buChar char="◦"/>
              <a:defRPr sz="2800" b="0" i="0" u="none" strike="noStrike" cap="none">
                <a:solidFill>
                  <a:schemeClr val="dk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32D2E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4AA33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9pPr>
          </a:lstStyle>
          <a:p/>
        </p:txBody>
      </p:sp>
      <p:sp>
        <p:nvSpPr>
          <p:cNvPr id="105" name="Google Shape;105;p13"/>
          <p:cNvSpPr txBox="1">
            <a:spLocks noGrp="1"/>
          </p:cNvSpPr>
          <p:nvPr>
            <p:ph type="dt" idx="10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rgbClr val="B5A788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6" name="Google Shape;106;p13"/>
          <p:cNvSpPr txBox="1">
            <a:spLocks noGrp="1"/>
          </p:cNvSpPr>
          <p:nvPr>
            <p:ph type="ftr" idx="11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07" name="Google Shape;107;p13"/>
          <p:cNvSpPr txBox="1">
            <a:spLocks noGrp="1"/>
          </p:cNvSpPr>
          <p:nvPr>
            <p:ph type="sldNum" idx="12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 panose="020B0502020104020203"/>
              <a:buNone/>
              <a:defRPr sz="1200" b="0" i="0" u="none" strike="noStrike" cap="none">
                <a:solidFill>
                  <a:srgbClr val="B5A788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 panose="020B0502020104020203"/>
              <a:buNone/>
              <a:defRPr sz="1200" b="0" i="0" u="none" strike="noStrike" cap="none">
                <a:solidFill>
                  <a:srgbClr val="B5A788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 panose="020B0502020104020203"/>
              <a:buNone/>
              <a:defRPr sz="1200" b="0" i="0" u="none" strike="noStrike" cap="none">
                <a:solidFill>
                  <a:srgbClr val="B5A788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 panose="020B0502020104020203"/>
              <a:buNone/>
              <a:defRPr sz="1200" b="0" i="0" u="none" strike="noStrike" cap="none">
                <a:solidFill>
                  <a:srgbClr val="B5A788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 panose="020B0502020104020203"/>
              <a:buNone/>
              <a:defRPr sz="1200" b="0" i="0" u="none" strike="noStrike" cap="none">
                <a:solidFill>
                  <a:srgbClr val="B5A788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 panose="020B0502020104020203"/>
              <a:buNone/>
              <a:defRPr sz="1200" b="0" i="0" u="none" strike="noStrike" cap="none">
                <a:solidFill>
                  <a:srgbClr val="B5A788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 panose="020B0502020104020203"/>
              <a:buNone/>
              <a:defRPr sz="1200" b="0" i="0" u="none" strike="noStrike" cap="none">
                <a:solidFill>
                  <a:srgbClr val="B5A788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 panose="020B0502020104020203"/>
              <a:buNone/>
              <a:defRPr sz="1200" b="0" i="0" u="none" strike="noStrike" cap="none">
                <a:solidFill>
                  <a:srgbClr val="B5A788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 panose="020B0502020104020203"/>
              <a:buNone/>
              <a:defRPr sz="1200" b="0" i="0" u="none" strike="noStrike" cap="none">
                <a:solidFill>
                  <a:srgbClr val="B5A788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sz="140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>
            <a:spLocks noGrp="1"/>
          </p:cNvSpPr>
          <p:nvPr>
            <p:ph type="title"/>
          </p:nvPr>
        </p:nvSpPr>
        <p:spPr>
          <a:xfrm>
            <a:off x="1435100" y="274637"/>
            <a:ext cx="74993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300" b="0" i="0" u="none" strike="noStrike" cap="none">
                <a:solidFill>
                  <a:srgbClr val="572314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300" b="0" i="0" u="none" strike="noStrike" cap="none">
                <a:solidFill>
                  <a:srgbClr val="572314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300" b="0" i="0" u="none" strike="noStrike" cap="none">
                <a:solidFill>
                  <a:srgbClr val="572314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300" b="0" i="0" u="none" strike="noStrike" cap="none">
                <a:solidFill>
                  <a:srgbClr val="572314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300" b="0" i="0" u="none" strike="noStrike" cap="none">
                <a:solidFill>
                  <a:srgbClr val="572314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300" b="0" i="0" u="none" strike="noStrike" cap="none">
                <a:solidFill>
                  <a:srgbClr val="572314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300" b="0" i="0" u="none" strike="noStrike" cap="none">
                <a:solidFill>
                  <a:srgbClr val="572314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300" b="0" i="0" u="none" strike="noStrike" cap="none">
                <a:solidFill>
                  <a:srgbClr val="572314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300" b="0" i="0" u="none" strike="noStrike" cap="none">
                <a:solidFill>
                  <a:srgbClr val="572314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9pPr>
          </a:lstStyle>
          <a:p/>
        </p:txBody>
      </p:sp>
      <p:sp>
        <p:nvSpPr>
          <p:cNvPr id="114" name="Google Shape;114;p15"/>
          <p:cNvSpPr txBox="1">
            <a:spLocks noGrp="1"/>
          </p:cNvSpPr>
          <p:nvPr>
            <p:ph type="body" idx="1"/>
          </p:nvPr>
        </p:nvSpPr>
        <p:spPr>
          <a:xfrm>
            <a:off x="1435100" y="1447800"/>
            <a:ext cx="749935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116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⚫"/>
              <a:defRPr sz="3200" b="0" i="0" u="none" strike="noStrike" cap="none">
                <a:solidFill>
                  <a:schemeClr val="dk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 panose="020B0604030504040204"/>
              <a:buChar char="◦"/>
              <a:defRPr sz="2800" b="0" i="0" u="none" strike="noStrike" cap="none">
                <a:solidFill>
                  <a:schemeClr val="dk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32D2E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4AA33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9pPr>
          </a:lstStyle>
          <a:p/>
        </p:txBody>
      </p:sp>
      <p:sp>
        <p:nvSpPr>
          <p:cNvPr id="115" name="Google Shape;115;p15"/>
          <p:cNvSpPr txBox="1">
            <a:spLocks noGrp="1"/>
          </p:cNvSpPr>
          <p:nvPr>
            <p:ph type="dt" idx="10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rgbClr val="B5A788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6" name="Google Shape;116;p15"/>
          <p:cNvSpPr txBox="1">
            <a:spLocks noGrp="1"/>
          </p:cNvSpPr>
          <p:nvPr>
            <p:ph type="ftr" idx="11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7" name="Google Shape;117;p15"/>
          <p:cNvSpPr txBox="1">
            <a:spLocks noGrp="1"/>
          </p:cNvSpPr>
          <p:nvPr>
            <p:ph type="sldNum" idx="12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 panose="020B0502020104020203"/>
              <a:buNone/>
              <a:defRPr sz="1200" b="0" i="0" u="none" strike="noStrike" cap="none">
                <a:solidFill>
                  <a:srgbClr val="B5A788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 panose="020B0502020104020203"/>
              <a:buNone/>
              <a:defRPr sz="1200" b="0" i="0" u="none" strike="noStrike" cap="none">
                <a:solidFill>
                  <a:srgbClr val="B5A788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 panose="020B0502020104020203"/>
              <a:buNone/>
              <a:defRPr sz="1200" b="0" i="0" u="none" strike="noStrike" cap="none">
                <a:solidFill>
                  <a:srgbClr val="B5A788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 panose="020B0502020104020203"/>
              <a:buNone/>
              <a:defRPr sz="1200" b="0" i="0" u="none" strike="noStrike" cap="none">
                <a:solidFill>
                  <a:srgbClr val="B5A788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 panose="020B0502020104020203"/>
              <a:buNone/>
              <a:defRPr sz="1200" b="0" i="0" u="none" strike="noStrike" cap="none">
                <a:solidFill>
                  <a:srgbClr val="B5A788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 panose="020B0502020104020203"/>
              <a:buNone/>
              <a:defRPr sz="1200" b="0" i="0" u="none" strike="noStrike" cap="none">
                <a:solidFill>
                  <a:srgbClr val="B5A788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 panose="020B0502020104020203"/>
              <a:buNone/>
              <a:defRPr sz="1200" b="0" i="0" u="none" strike="noStrike" cap="none">
                <a:solidFill>
                  <a:srgbClr val="B5A788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 panose="020B0502020104020203"/>
              <a:buNone/>
              <a:defRPr sz="1200" b="0" i="0" u="none" strike="noStrike" cap="none">
                <a:solidFill>
                  <a:srgbClr val="B5A788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 panose="020B0502020104020203"/>
              <a:buNone/>
              <a:defRPr sz="1200" b="0" i="0" u="none" strike="noStrike" cap="none">
                <a:solidFill>
                  <a:srgbClr val="B5A788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sz="140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500" dist="18500" dir="5400000" algn="tl" rotWithShape="0">
              <a:srgbClr val="000000">
                <a:alpha val="34509"/>
              </a:srgbClr>
            </a:outerShdw>
          </a:effectLst>
        </p:spPr>
        <p:txBody>
          <a:bodyPr spcFirstLastPara="1" wrap="square" lIns="91425" tIns="274300" rIns="91425" bIns="45700" anchor="t" anchorCtr="0">
            <a:noAutofit/>
          </a:bodyPr>
          <a:lstStyle/>
          <a:p>
            <a:pPr marL="0" marR="0" lvl="0" indent="0" algn="l" rtl="0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endParaRPr sz="3200" b="0" i="0" u="none" strike="noStrike" cap="none">
              <a:solidFill>
                <a:schemeClr val="dk1"/>
              </a:solidFill>
              <a:latin typeface="Gill Sans" panose="020B0502020104020203"/>
              <a:ea typeface="Gill Sans" panose="020B0502020104020203"/>
              <a:cs typeface="Gill Sans" panose="020B0502020104020203"/>
              <a:sym typeface="Gill Sans" panose="020B0502020104020203"/>
            </a:endParaRPr>
          </a:p>
        </p:txBody>
      </p:sp>
      <p:sp>
        <p:nvSpPr>
          <p:cNvPr id="127" name="Google Shape;127;p17"/>
          <p:cNvSpPr/>
          <p:nvPr/>
        </p:nvSpPr>
        <p:spPr>
          <a:xfrm rot="-2160000">
            <a:off x="396875" y="954087"/>
            <a:ext cx="685800" cy="204787"/>
          </a:xfrm>
          <a:prstGeom prst="flowChartProcess">
            <a:avLst/>
          </a:prstGeom>
          <a:solidFill>
            <a:srgbClr val="FBFBFB">
              <a:alpha val="44313"/>
            </a:srgbClr>
          </a:solidFill>
          <a:ln w="9525" cap="rnd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5399" dir="3299947" sx="96000" sy="96000">
              <a:srgbClr val="EBDAB1">
                <a:alpha val="3921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8" name="Google Shape;128;p17"/>
          <p:cNvSpPr/>
          <p:nvPr/>
        </p:nvSpPr>
        <p:spPr>
          <a:xfrm rot="2160000" flipH="1">
            <a:off x="5003800" y="936625"/>
            <a:ext cx="649287" cy="204787"/>
          </a:xfrm>
          <a:prstGeom prst="flowChartProcess">
            <a:avLst/>
          </a:prstGeom>
          <a:solidFill>
            <a:srgbClr val="FBFBFB">
              <a:alpha val="44313"/>
            </a:srgbClr>
          </a:solidFill>
          <a:ln w="9525" cap="rnd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25399" dir="3299947" sx="96000" sy="96000">
              <a:schemeClr val="lt2">
                <a:alpha val="19215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9" name="Google Shape;129;p17"/>
          <p:cNvSpPr txBox="1">
            <a:spLocks noGrp="1"/>
          </p:cNvSpPr>
          <p:nvPr>
            <p:ph type="title"/>
          </p:nvPr>
        </p:nvSpPr>
        <p:spPr>
          <a:xfrm>
            <a:off x="1435100" y="274637"/>
            <a:ext cx="74993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300" b="0" i="0" u="none" strike="noStrike" cap="none">
                <a:solidFill>
                  <a:srgbClr val="572314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300" b="0" i="0" u="none" strike="noStrike" cap="none">
                <a:solidFill>
                  <a:srgbClr val="572314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300" b="0" i="0" u="none" strike="noStrike" cap="none">
                <a:solidFill>
                  <a:srgbClr val="572314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300" b="0" i="0" u="none" strike="noStrike" cap="none">
                <a:solidFill>
                  <a:srgbClr val="572314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300" b="0" i="0" u="none" strike="noStrike" cap="none">
                <a:solidFill>
                  <a:srgbClr val="572314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300" b="0" i="0" u="none" strike="noStrike" cap="none">
                <a:solidFill>
                  <a:srgbClr val="572314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300" b="0" i="0" u="none" strike="noStrike" cap="none">
                <a:solidFill>
                  <a:srgbClr val="572314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300" b="0" i="0" u="none" strike="noStrike" cap="none">
                <a:solidFill>
                  <a:srgbClr val="572314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4300" b="0" i="0" u="none" strike="noStrike" cap="none">
                <a:solidFill>
                  <a:srgbClr val="572314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9pPr>
          </a:lstStyle>
          <a:p/>
        </p:txBody>
      </p:sp>
      <p:sp>
        <p:nvSpPr>
          <p:cNvPr id="130" name="Google Shape;130;p17"/>
          <p:cNvSpPr txBox="1">
            <a:spLocks noGrp="1"/>
          </p:cNvSpPr>
          <p:nvPr>
            <p:ph type="body" idx="1"/>
          </p:nvPr>
        </p:nvSpPr>
        <p:spPr>
          <a:xfrm>
            <a:off x="1435100" y="1447800"/>
            <a:ext cx="749935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116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⚫"/>
              <a:defRPr sz="3200" b="0" i="0" u="none" strike="noStrike" cap="none">
                <a:solidFill>
                  <a:schemeClr val="dk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 panose="020B0604030504040204"/>
              <a:buChar char="◦"/>
              <a:defRPr sz="2800" b="0" i="0" u="none" strike="noStrike" cap="none">
                <a:solidFill>
                  <a:schemeClr val="dk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C32D2E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4AA33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9pPr>
          </a:lstStyle>
          <a:p/>
        </p:txBody>
      </p:sp>
      <p:sp>
        <p:nvSpPr>
          <p:cNvPr id="131" name="Google Shape;131;p17"/>
          <p:cNvSpPr txBox="1">
            <a:spLocks noGrp="1"/>
          </p:cNvSpPr>
          <p:nvPr>
            <p:ph type="dt" idx="10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rgbClr val="B5A788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2" name="Google Shape;132;p17"/>
          <p:cNvSpPr txBox="1">
            <a:spLocks noGrp="1"/>
          </p:cNvSpPr>
          <p:nvPr>
            <p:ph type="ftr" idx="11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3" name="Google Shape;133;p17"/>
          <p:cNvSpPr txBox="1">
            <a:spLocks noGrp="1"/>
          </p:cNvSpPr>
          <p:nvPr>
            <p:ph type="sldNum" idx="12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 panose="020B0502020104020203"/>
              <a:buNone/>
              <a:defRPr sz="1200" b="0" i="0" u="none" strike="noStrike" cap="none">
                <a:solidFill>
                  <a:srgbClr val="B5A788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 panose="020B0502020104020203"/>
              <a:buNone/>
              <a:defRPr sz="1200" b="0" i="0" u="none" strike="noStrike" cap="none">
                <a:solidFill>
                  <a:srgbClr val="B5A788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 panose="020B0502020104020203"/>
              <a:buNone/>
              <a:defRPr sz="1200" b="0" i="0" u="none" strike="noStrike" cap="none">
                <a:solidFill>
                  <a:srgbClr val="B5A788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 panose="020B0502020104020203"/>
              <a:buNone/>
              <a:defRPr sz="1200" b="0" i="0" u="none" strike="noStrike" cap="none">
                <a:solidFill>
                  <a:srgbClr val="B5A788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 panose="020B0502020104020203"/>
              <a:buNone/>
              <a:defRPr sz="1200" b="0" i="0" u="none" strike="noStrike" cap="none">
                <a:solidFill>
                  <a:srgbClr val="B5A788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 panose="020B0502020104020203"/>
              <a:buNone/>
              <a:defRPr sz="1200" b="0" i="0" u="none" strike="noStrike" cap="none">
                <a:solidFill>
                  <a:srgbClr val="B5A788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 panose="020B0502020104020203"/>
              <a:buNone/>
              <a:defRPr sz="1200" b="0" i="0" u="none" strike="noStrike" cap="none">
                <a:solidFill>
                  <a:srgbClr val="B5A788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 panose="020B0502020104020203"/>
              <a:buNone/>
              <a:defRPr sz="1200" b="0" i="0" u="none" strike="noStrike" cap="none">
                <a:solidFill>
                  <a:srgbClr val="B5A788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 panose="020B0502020104020203"/>
              <a:buNone/>
              <a:defRPr sz="1200" b="0" i="0" u="none" strike="noStrike" cap="none">
                <a:solidFill>
                  <a:srgbClr val="B5A788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sz="140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5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3.xml"/><Relationship Id="rId2" Type="http://schemas.openxmlformats.org/officeDocument/2006/relationships/hyperlink" Target="https://codedost.com/wp-content/uploads/2017/09/flex-2.5.4a-1.rar" TargetMode="External"/><Relationship Id="rId1" Type="http://schemas.openxmlformats.org/officeDocument/2006/relationships/hyperlink" Target="https://codedost.com/wp-content/uploads/2017/08/codeblocks-16.01mingw-setup.rar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>
            <a:spLocks noGrp="1"/>
          </p:cNvSpPr>
          <p:nvPr>
            <p:ph type="ctrTitle"/>
          </p:nvPr>
        </p:nvSpPr>
        <p:spPr>
          <a:xfrm>
            <a:off x="1431925" y="360362"/>
            <a:ext cx="7407275" cy="1471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ts val="4300"/>
              <a:buFont typeface="Gill Sans" panose="020B0502020104020203"/>
              <a:buNone/>
            </a:pPr>
            <a:r>
              <a:rPr lang="en-US" sz="4300" b="0" i="0" u="none">
                <a:solidFill>
                  <a:srgbClr val="572314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rPr>
              <a:t>Lex – Tool for lexical analysis</a:t>
            </a:r>
            <a:endParaRPr lang="en-US" sz="4300" b="0" i="0" u="none">
              <a:solidFill>
                <a:srgbClr val="572314"/>
              </a:solidFill>
              <a:latin typeface="Gill Sans" panose="020B0502020104020203"/>
              <a:ea typeface="Gill Sans" panose="020B0502020104020203"/>
              <a:cs typeface="Gill Sans" panose="020B0502020104020203"/>
              <a:sym typeface="Gill Sans" panose="020B0502020104020203"/>
            </a:endParaRPr>
          </a:p>
        </p:txBody>
      </p:sp>
      <p:sp>
        <p:nvSpPr>
          <p:cNvPr id="146" name="Google Shape;146;p19"/>
          <p:cNvSpPr txBox="1">
            <a:spLocks noGrp="1"/>
          </p:cNvSpPr>
          <p:nvPr>
            <p:ph type="subTitle" idx="1"/>
          </p:nvPr>
        </p:nvSpPr>
        <p:spPr>
          <a:xfrm>
            <a:off x="1431925" y="4876800"/>
            <a:ext cx="7407275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/>
          <a:p>
            <a:pPr marL="2667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60"/>
              <a:buNone/>
            </a:pPr>
            <a:r>
              <a:rPr lang="en-US" sz="2200" b="1" i="0" u="none">
                <a:solidFill>
                  <a:srgbClr val="320E04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 Sudha Sadasivam</a:t>
            </a:r>
            <a:endParaRPr lang="en-US" sz="2200" b="1" i="0" u="none">
              <a:solidFill>
                <a:srgbClr val="320E04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47" name="Google Shape;147;p19"/>
          <p:cNvSpPr txBox="1"/>
          <p:nvPr/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 panose="020B0502020104020203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B5A788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rPr>
            </a:fld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8"/>
          <p:cNvSpPr txBox="1">
            <a:spLocks noGrp="1"/>
          </p:cNvSpPr>
          <p:nvPr>
            <p:ph type="title"/>
          </p:nvPr>
        </p:nvSpPr>
        <p:spPr>
          <a:xfrm>
            <a:off x="1435100" y="274637"/>
            <a:ext cx="7499350" cy="63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ts val="4300"/>
              <a:buFont typeface="Gill Sans" panose="020B0502020104020203"/>
              <a:buNone/>
            </a:pPr>
            <a:r>
              <a:rPr lang="en-US" sz="4300" b="0" i="0" u="none">
                <a:solidFill>
                  <a:srgbClr val="572314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rPr>
              <a:t>Count char, word, line</a:t>
            </a:r>
            <a:endParaRPr lang="en-US" sz="4300" b="0" i="0" u="none">
              <a:solidFill>
                <a:srgbClr val="572314"/>
              </a:solidFill>
              <a:latin typeface="Gill Sans" panose="020B0502020104020203"/>
              <a:ea typeface="Gill Sans" panose="020B0502020104020203"/>
              <a:cs typeface="Gill Sans" panose="020B0502020104020203"/>
              <a:sym typeface="Gill Sans" panose="020B0502020104020203"/>
            </a:endParaRPr>
          </a:p>
        </p:txBody>
      </p:sp>
      <p:sp>
        <p:nvSpPr>
          <p:cNvPr id="217" name="Google Shape;217;p28"/>
          <p:cNvSpPr txBox="1"/>
          <p:nvPr/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 panose="020B0502020104020203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B5A788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rPr>
            </a:fld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8" name="Google Shape;218;p28"/>
          <p:cNvSpPr txBox="1">
            <a:spLocks noGrp="1"/>
          </p:cNvSpPr>
          <p:nvPr>
            <p:ph type="body" idx="1"/>
          </p:nvPr>
        </p:nvSpPr>
        <p:spPr>
          <a:xfrm>
            <a:off x="1252220" y="885092"/>
            <a:ext cx="749935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200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sz="2400" dirty="0"/>
              <a:t>%{</a:t>
            </a:r>
            <a:endParaRPr dirty="0"/>
          </a:p>
          <a:p>
            <a:pPr marL="457200" lvl="0" indent="-3200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nchar</a:t>
            </a:r>
            <a:r>
              <a:rPr lang="en-US" sz="2400" dirty="0"/>
              <a:t>, </a:t>
            </a:r>
            <a:r>
              <a:rPr lang="en-US" sz="2400" dirty="0" err="1"/>
              <a:t>nword</a:t>
            </a:r>
            <a:r>
              <a:rPr lang="en-US" sz="2400" dirty="0"/>
              <a:t>, </a:t>
            </a:r>
            <a:r>
              <a:rPr lang="en-US" sz="2400" dirty="0" err="1"/>
              <a:t>nline</a:t>
            </a:r>
            <a:r>
              <a:rPr lang="en-US" sz="2400" dirty="0"/>
              <a:t>;</a:t>
            </a:r>
            <a:endParaRPr dirty="0"/>
          </a:p>
          <a:p>
            <a:pPr marL="457200" lvl="0" indent="-3200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sz="2400" dirty="0"/>
              <a:t>%}</a:t>
            </a:r>
            <a:endParaRPr dirty="0"/>
          </a:p>
          <a:p>
            <a:pPr marL="457200" lvl="0" indent="-3200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sz="2400" dirty="0"/>
              <a:t>%%</a:t>
            </a:r>
            <a:endParaRPr dirty="0"/>
          </a:p>
          <a:p>
            <a:pPr marL="457200" lvl="0" indent="-3200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sz="2400" dirty="0"/>
              <a:t>\n </a:t>
            </a:r>
            <a:r>
              <a:rPr lang="en-US" sz="2400" dirty="0" smtClean="0"/>
              <a:t>                                { </a:t>
            </a:r>
            <a:r>
              <a:rPr lang="en-US" sz="2400" dirty="0" err="1"/>
              <a:t>nline</a:t>
            </a:r>
            <a:r>
              <a:rPr lang="en-US" sz="2400" dirty="0"/>
              <a:t>++; </a:t>
            </a:r>
            <a:r>
              <a:rPr lang="en-US" sz="2400" dirty="0" err="1"/>
              <a:t>nchar</a:t>
            </a:r>
            <a:r>
              <a:rPr lang="en-US" sz="2400" dirty="0"/>
              <a:t>++; }</a:t>
            </a:r>
            <a:endParaRPr dirty="0"/>
          </a:p>
          <a:p>
            <a:pPr marL="457200" lvl="0" indent="-3200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sz="2400" dirty="0"/>
              <a:t>[^ \t\n</a:t>
            </a:r>
            <a:r>
              <a:rPr lang="en-US" sz="2400" dirty="0" smtClean="0"/>
              <a:t>]+                        </a:t>
            </a:r>
            <a:r>
              <a:rPr lang="en-US" sz="2400" dirty="0"/>
              <a:t>{ </a:t>
            </a:r>
            <a:r>
              <a:rPr lang="en-US" sz="2400" dirty="0" err="1"/>
              <a:t>nword</a:t>
            </a:r>
            <a:r>
              <a:rPr lang="en-US" sz="2400" dirty="0"/>
              <a:t>++, </a:t>
            </a:r>
            <a:r>
              <a:rPr lang="en-US" sz="2400" dirty="0" err="1"/>
              <a:t>nchar</a:t>
            </a:r>
            <a:r>
              <a:rPr lang="en-US" sz="2400" dirty="0"/>
              <a:t> += </a:t>
            </a:r>
            <a:r>
              <a:rPr lang="en-US" sz="2400" dirty="0" err="1"/>
              <a:t>yyleng</a:t>
            </a:r>
            <a:r>
              <a:rPr lang="en-US" sz="2400" dirty="0"/>
              <a:t>; }</a:t>
            </a:r>
            <a:endParaRPr dirty="0"/>
          </a:p>
          <a:p>
            <a:pPr marL="457200" lvl="0" indent="-3200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sz="2400" dirty="0"/>
              <a:t>. </a:t>
            </a:r>
            <a:r>
              <a:rPr lang="en-US" sz="2400" dirty="0" smtClean="0"/>
              <a:t>                                  { </a:t>
            </a:r>
            <a:r>
              <a:rPr lang="en-US" sz="2400" dirty="0" err="1"/>
              <a:t>nchar</a:t>
            </a:r>
            <a:r>
              <a:rPr lang="en-US" sz="2400" dirty="0"/>
              <a:t>++; }</a:t>
            </a:r>
            <a:endParaRPr dirty="0"/>
          </a:p>
          <a:p>
            <a:pPr marL="457200" lvl="0" indent="-3200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sz="2400" dirty="0"/>
              <a:t>%%</a:t>
            </a:r>
            <a:endParaRPr dirty="0"/>
          </a:p>
          <a:p>
            <a:pPr marL="457200" lvl="0" indent="-3200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sz="2400" dirty="0" err="1"/>
              <a:t>int</a:t>
            </a:r>
            <a:r>
              <a:rPr lang="en-US" sz="2400" dirty="0"/>
              <a:t> main(void) {</a:t>
            </a:r>
            <a:endParaRPr dirty="0"/>
          </a:p>
          <a:p>
            <a:pPr marL="457200" lvl="0" indent="-3200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sz="2400" dirty="0" err="1"/>
              <a:t>yylex</a:t>
            </a:r>
            <a:r>
              <a:rPr lang="en-US" sz="2400" dirty="0"/>
              <a:t>();</a:t>
            </a:r>
            <a:endParaRPr dirty="0"/>
          </a:p>
          <a:p>
            <a:pPr marL="457200" lvl="0" indent="-3200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sz="2400" dirty="0" err="1"/>
              <a:t>printf</a:t>
            </a:r>
            <a:r>
              <a:rPr lang="en-US" sz="2400" dirty="0"/>
              <a:t>("%d\</a:t>
            </a:r>
            <a:r>
              <a:rPr lang="en-US" sz="2400" dirty="0" err="1"/>
              <a:t>t%d</a:t>
            </a:r>
            <a:r>
              <a:rPr lang="en-US" sz="2400" dirty="0"/>
              <a:t>\</a:t>
            </a:r>
            <a:r>
              <a:rPr lang="en-US" sz="2400" dirty="0" err="1"/>
              <a:t>t%d</a:t>
            </a:r>
            <a:r>
              <a:rPr lang="en-US" sz="2400" dirty="0"/>
              <a:t>\n", </a:t>
            </a:r>
            <a:r>
              <a:rPr lang="en-US" sz="2400" dirty="0" err="1"/>
              <a:t>nchar</a:t>
            </a:r>
            <a:r>
              <a:rPr lang="en-US" sz="2400" dirty="0"/>
              <a:t>, </a:t>
            </a:r>
            <a:r>
              <a:rPr lang="en-US" sz="2400" dirty="0" err="1"/>
              <a:t>nword</a:t>
            </a:r>
            <a:r>
              <a:rPr lang="en-US" sz="2400" dirty="0"/>
              <a:t>, </a:t>
            </a:r>
            <a:r>
              <a:rPr lang="en-US" sz="2400" dirty="0" err="1"/>
              <a:t>nline</a:t>
            </a:r>
            <a:r>
              <a:rPr lang="en-US" sz="2400" dirty="0"/>
              <a:t>);</a:t>
            </a:r>
            <a:endParaRPr dirty="0"/>
          </a:p>
          <a:p>
            <a:pPr marL="457200" lvl="0" indent="-3200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sz="2400" dirty="0"/>
              <a:t>return 0;</a:t>
            </a:r>
            <a:endParaRPr dirty="0"/>
          </a:p>
          <a:p>
            <a:pPr marL="457200" lvl="0" indent="-3200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sz="2400" dirty="0"/>
              <a:t>}</a:t>
            </a:r>
            <a:endParaRPr dirty="0"/>
          </a:p>
          <a:p>
            <a:pPr marL="457200" lvl="0" indent="-3200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yywrap</a:t>
            </a:r>
            <a:r>
              <a:rPr lang="en-US" sz="2400" dirty="0"/>
              <a:t>(void) {</a:t>
            </a:r>
            <a:endParaRPr dirty="0"/>
          </a:p>
          <a:p>
            <a:pPr marL="457200" lvl="0" indent="-3200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sz="2400" dirty="0"/>
              <a:t>   return 1;</a:t>
            </a:r>
            <a:endParaRPr dirty="0"/>
          </a:p>
          <a:p>
            <a:pPr marL="457200" lvl="0" indent="-3200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 sz="2400" dirty="0"/>
              <a:t>}</a:t>
            </a:r>
            <a:endParaRPr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9"/>
          <p:cNvSpPr txBox="1">
            <a:spLocks noGrp="1"/>
          </p:cNvSpPr>
          <p:nvPr>
            <p:ph type="title"/>
          </p:nvPr>
        </p:nvSpPr>
        <p:spPr>
          <a:xfrm>
            <a:off x="1435608" y="274320"/>
            <a:ext cx="7498080" cy="499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Print line nos</a:t>
            </a:r>
            <a:endParaRPr lang="en-US"/>
          </a:p>
        </p:txBody>
      </p:sp>
      <p:sp>
        <p:nvSpPr>
          <p:cNvPr id="224" name="Google Shape;224;p29"/>
          <p:cNvSpPr txBox="1">
            <a:spLocks noGrp="1"/>
          </p:cNvSpPr>
          <p:nvPr>
            <p:ph type="body" idx="2"/>
          </p:nvPr>
        </p:nvSpPr>
        <p:spPr>
          <a:xfrm>
            <a:off x="1308295" y="984738"/>
            <a:ext cx="7625393" cy="520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708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lang="en-US" sz="2400" dirty="0"/>
              <a:t>%{</a:t>
            </a:r>
            <a:endParaRPr dirty="0"/>
          </a:p>
          <a:p>
            <a:pPr marL="457200" lvl="0" indent="-3708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yylineno</a:t>
            </a:r>
            <a:r>
              <a:rPr lang="en-US" sz="2400" dirty="0"/>
              <a:t>;</a:t>
            </a:r>
            <a:endParaRPr dirty="0"/>
          </a:p>
          <a:p>
            <a:pPr marL="457200" lvl="0" indent="-3708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lang="en-US" sz="2400" dirty="0"/>
              <a:t>%}</a:t>
            </a:r>
            <a:endParaRPr dirty="0"/>
          </a:p>
          <a:p>
            <a:pPr marL="457200" lvl="0" indent="-3708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None/>
            </a:pPr>
            <a:endParaRPr sz="2400" dirty="0"/>
          </a:p>
          <a:p>
            <a:pPr marL="457200" lvl="0" indent="-3708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lang="en-US" sz="2400" dirty="0"/>
              <a:t>%%</a:t>
            </a:r>
            <a:endParaRPr dirty="0"/>
          </a:p>
          <a:p>
            <a:pPr marL="457200" lvl="0" indent="-3708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lang="en-US" sz="2400" dirty="0"/>
              <a:t>^(.*)\</a:t>
            </a:r>
            <a:r>
              <a:rPr lang="en-US" sz="2400" dirty="0" smtClean="0"/>
              <a:t>n              </a:t>
            </a:r>
            <a:r>
              <a:rPr lang="en-US" sz="2400" dirty="0" err="1"/>
              <a:t>printf</a:t>
            </a:r>
            <a:r>
              <a:rPr lang="en-US" sz="2400" dirty="0"/>
              <a:t>("%4d\</a:t>
            </a:r>
            <a:r>
              <a:rPr lang="en-US" sz="2400" dirty="0" err="1"/>
              <a:t>t%s</a:t>
            </a:r>
            <a:r>
              <a:rPr lang="en-US" sz="2400" dirty="0"/>
              <a:t>", ++</a:t>
            </a:r>
            <a:r>
              <a:rPr lang="en-US" sz="2400" dirty="0" err="1"/>
              <a:t>yylineno</a:t>
            </a:r>
            <a:r>
              <a:rPr lang="en-US" sz="2400" dirty="0"/>
              <a:t>, </a:t>
            </a:r>
            <a:r>
              <a:rPr lang="en-US" sz="2400" dirty="0" err="1"/>
              <a:t>yytext</a:t>
            </a:r>
            <a:r>
              <a:rPr lang="en-US" sz="2400" dirty="0"/>
              <a:t>);</a:t>
            </a:r>
            <a:endParaRPr dirty="0"/>
          </a:p>
          <a:p>
            <a:pPr marL="457200" lvl="0" indent="-3708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lang="en-US" sz="2400" dirty="0"/>
              <a:t>%%</a:t>
            </a:r>
            <a:endParaRPr dirty="0"/>
          </a:p>
          <a:p>
            <a:pPr marL="457200" lvl="0" indent="-3708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None/>
            </a:pPr>
            <a:endParaRPr sz="2400" dirty="0"/>
          </a:p>
          <a:p>
            <a:pPr marL="457200" lvl="0" indent="-3708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lang="en-US" sz="2400" dirty="0" err="1"/>
              <a:t>int</a:t>
            </a:r>
            <a:r>
              <a:rPr lang="en-US" sz="2400" dirty="0"/>
              <a:t> main(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argc</a:t>
            </a:r>
            <a:r>
              <a:rPr lang="en-US" sz="2400" dirty="0"/>
              <a:t>, char *</a:t>
            </a:r>
            <a:r>
              <a:rPr lang="en-US" sz="2400" dirty="0" err="1"/>
              <a:t>argv</a:t>
            </a:r>
            <a:r>
              <a:rPr lang="en-US" sz="2400" dirty="0"/>
              <a:t>[]) {</a:t>
            </a:r>
            <a:endParaRPr dirty="0"/>
          </a:p>
          <a:p>
            <a:pPr marL="457200" lvl="0" indent="-3708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lang="en-US" sz="2400" dirty="0" err="1"/>
              <a:t>yyin</a:t>
            </a:r>
            <a:r>
              <a:rPr lang="en-US" sz="2400" dirty="0"/>
              <a:t> = </a:t>
            </a:r>
            <a:r>
              <a:rPr lang="en-US" sz="2400" dirty="0" err="1"/>
              <a:t>fopen</a:t>
            </a:r>
            <a:r>
              <a:rPr lang="en-US" sz="2400" dirty="0"/>
              <a:t>(</a:t>
            </a:r>
            <a:r>
              <a:rPr lang="en-US" sz="2400" dirty="0" err="1"/>
              <a:t>argv</a:t>
            </a:r>
            <a:r>
              <a:rPr lang="en-US" sz="2400" dirty="0"/>
              <a:t>[1], "r");</a:t>
            </a:r>
            <a:endParaRPr dirty="0"/>
          </a:p>
          <a:p>
            <a:pPr marL="457200" lvl="0" indent="-3708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lang="en-US" sz="2400" dirty="0" err="1"/>
              <a:t>yylex</a:t>
            </a:r>
            <a:r>
              <a:rPr lang="en-US" sz="2400" dirty="0"/>
              <a:t>();</a:t>
            </a:r>
            <a:endParaRPr dirty="0"/>
          </a:p>
          <a:p>
            <a:pPr marL="457200" lvl="0" indent="-3708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lang="en-US" sz="2400" dirty="0" err="1"/>
              <a:t>fclose</a:t>
            </a:r>
            <a:r>
              <a:rPr lang="en-US" sz="2400" dirty="0"/>
              <a:t>(</a:t>
            </a:r>
            <a:r>
              <a:rPr lang="en-US" sz="2400" dirty="0" err="1"/>
              <a:t>yyin</a:t>
            </a:r>
            <a:r>
              <a:rPr lang="en-US" sz="2400" dirty="0"/>
              <a:t>);</a:t>
            </a:r>
            <a:endParaRPr dirty="0"/>
          </a:p>
          <a:p>
            <a:pPr marL="457200" lvl="0" indent="-3708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lang="en-US" sz="2400" dirty="0"/>
              <a:t>}</a:t>
            </a:r>
            <a:endParaRPr dirty="0"/>
          </a:p>
          <a:p>
            <a:pPr marL="457200" lvl="0" indent="-3708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yywrap</a:t>
            </a:r>
            <a:r>
              <a:rPr lang="en-US" sz="2400" dirty="0"/>
              <a:t>(void) {</a:t>
            </a:r>
            <a:endParaRPr dirty="0"/>
          </a:p>
          <a:p>
            <a:pPr marL="457200" lvl="0" indent="-3708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lang="en-US" sz="2400" dirty="0"/>
              <a:t>   return 1;</a:t>
            </a:r>
            <a:endParaRPr dirty="0"/>
          </a:p>
          <a:p>
            <a:pPr marL="457200" lvl="0" indent="-3708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lang="en-US" sz="2400" dirty="0"/>
              <a:t>}</a:t>
            </a:r>
            <a:endParaRPr sz="2400" dirty="0"/>
          </a:p>
        </p:txBody>
      </p:sp>
      <p:sp>
        <p:nvSpPr>
          <p:cNvPr id="225" name="Google Shape;225;p29"/>
          <p:cNvSpPr txBox="1">
            <a:spLocks noGrp="1"/>
          </p:cNvSpPr>
          <p:nvPr>
            <p:ph type="sldNum" idx="12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0"/>
          <p:cNvSpPr txBox="1">
            <a:spLocks noGrp="1"/>
          </p:cNvSpPr>
          <p:nvPr>
            <p:ph type="title"/>
          </p:nvPr>
        </p:nvSpPr>
        <p:spPr>
          <a:xfrm>
            <a:off x="1435608" y="274320"/>
            <a:ext cx="7498080" cy="724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Hex number</a:t>
            </a:r>
            <a:endParaRPr lang="en-US"/>
          </a:p>
        </p:txBody>
      </p:sp>
      <p:sp>
        <p:nvSpPr>
          <p:cNvPr id="231" name="Google Shape;231;p30"/>
          <p:cNvSpPr txBox="1">
            <a:spLocks noGrp="1"/>
          </p:cNvSpPr>
          <p:nvPr>
            <p:ph type="body" idx="2"/>
          </p:nvPr>
        </p:nvSpPr>
        <p:spPr>
          <a:xfrm>
            <a:off x="1252025" y="862818"/>
            <a:ext cx="7540986" cy="4663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708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lang="en-US" dirty="0"/>
              <a:t>digit		[0-9]</a:t>
            </a:r>
            <a:endParaRPr dirty="0"/>
          </a:p>
          <a:p>
            <a:pPr marL="457200" lvl="0" indent="-3708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lang="en-US" dirty="0"/>
              <a:t>alpha		[a-</a:t>
            </a:r>
            <a:r>
              <a:rPr lang="en-US" dirty="0" err="1"/>
              <a:t>fA</a:t>
            </a:r>
            <a:r>
              <a:rPr lang="en-US" dirty="0"/>
              <a:t>-F]</a:t>
            </a:r>
            <a:endParaRPr dirty="0"/>
          </a:p>
          <a:p>
            <a:pPr marL="457200" lvl="0" indent="-3708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lang="en-US" dirty="0" err="1"/>
              <a:t>hextail</a:t>
            </a:r>
            <a:r>
              <a:rPr lang="en-US" dirty="0"/>
              <a:t>		({digit}|{alpha}){1,8}</a:t>
            </a:r>
            <a:endParaRPr dirty="0"/>
          </a:p>
          <a:p>
            <a:pPr marL="457200" lvl="0" indent="-3708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lang="en-US" dirty="0"/>
              <a:t>hex		0[</a:t>
            </a:r>
            <a:r>
              <a:rPr lang="en-US" dirty="0" err="1"/>
              <a:t>xX</a:t>
            </a:r>
            <a:r>
              <a:rPr lang="en-US" dirty="0"/>
              <a:t>]{</a:t>
            </a:r>
            <a:r>
              <a:rPr lang="en-US" dirty="0" err="1"/>
              <a:t>hextail</a:t>
            </a:r>
            <a:r>
              <a:rPr lang="en-US" dirty="0"/>
              <a:t>}</a:t>
            </a:r>
            <a:endParaRPr dirty="0"/>
          </a:p>
          <a:p>
            <a:pPr marL="457200" lvl="0" indent="-3708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lang="en-US" dirty="0"/>
              <a:t> </a:t>
            </a:r>
            <a:endParaRPr dirty="0"/>
          </a:p>
          <a:p>
            <a:pPr marL="457200" lvl="0" indent="-3708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lang="en-US" dirty="0"/>
              <a:t>%%</a:t>
            </a:r>
            <a:endParaRPr dirty="0"/>
          </a:p>
          <a:p>
            <a:pPr marL="457200" lvl="0" indent="-3708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lang="en-US" dirty="0"/>
              <a:t>{hex}	</a:t>
            </a:r>
            <a:r>
              <a:rPr lang="en-US" dirty="0" smtClean="0"/>
              <a:t> </a:t>
            </a:r>
            <a:r>
              <a:rPr lang="en-US" dirty="0" err="1" smtClean="0"/>
              <a:t>printf</a:t>
            </a:r>
            <a:r>
              <a:rPr lang="en-US" dirty="0"/>
              <a:t>("Found a HEX number %s !", </a:t>
            </a:r>
            <a:r>
              <a:rPr lang="en-US" dirty="0" err="1"/>
              <a:t>yytext</a:t>
            </a:r>
            <a:r>
              <a:rPr lang="en-US" dirty="0"/>
              <a:t>);</a:t>
            </a:r>
            <a:endParaRPr dirty="0"/>
          </a:p>
          <a:p>
            <a:pPr marL="457200" lvl="0" indent="-3708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lang="en-US" dirty="0"/>
              <a:t>.	</a:t>
            </a:r>
            <a:r>
              <a:rPr lang="en-US" dirty="0" err="1"/>
              <a:t>printf</a:t>
            </a:r>
            <a:r>
              <a:rPr lang="en-US" dirty="0"/>
              <a:t>("");</a:t>
            </a:r>
            <a:endParaRPr dirty="0"/>
          </a:p>
          <a:p>
            <a:pPr marL="457200" lvl="0" indent="-3708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lang="en-US" dirty="0"/>
              <a:t>%%</a:t>
            </a:r>
            <a:endParaRPr dirty="0"/>
          </a:p>
          <a:p>
            <a:pPr marL="457200" lvl="0" indent="-3708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lang="en-US" dirty="0"/>
              <a:t> </a:t>
            </a:r>
            <a:endParaRPr dirty="0"/>
          </a:p>
          <a:p>
            <a:pPr marL="457200" lvl="0" indent="-3708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lang="en-US" dirty="0"/>
              <a:t>main()</a:t>
            </a:r>
            <a:endParaRPr dirty="0"/>
          </a:p>
          <a:p>
            <a:pPr marL="457200" lvl="0" indent="-3708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lang="en-US" dirty="0"/>
              <a:t>{</a:t>
            </a:r>
            <a:endParaRPr dirty="0"/>
          </a:p>
          <a:p>
            <a:pPr marL="457200" lvl="0" indent="-3708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lang="en-US" dirty="0"/>
              <a:t>  </a:t>
            </a:r>
            <a:r>
              <a:rPr lang="en-US" dirty="0" err="1"/>
              <a:t>printf</a:t>
            </a:r>
            <a:r>
              <a:rPr lang="en-US" dirty="0"/>
              <a:t>("Give me your input:\n");</a:t>
            </a:r>
            <a:endParaRPr dirty="0"/>
          </a:p>
          <a:p>
            <a:pPr marL="457200" lvl="0" indent="-3708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lang="en-US" dirty="0"/>
              <a:t>  </a:t>
            </a:r>
            <a:r>
              <a:rPr lang="en-US" dirty="0" err="1"/>
              <a:t>yylex</a:t>
            </a:r>
            <a:r>
              <a:rPr lang="en-US" dirty="0"/>
              <a:t>();  }</a:t>
            </a:r>
            <a:endParaRPr dirty="0"/>
          </a:p>
          <a:p>
            <a:pPr marL="457200" lvl="0" indent="-3708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None/>
            </a:pPr>
            <a:endParaRPr dirty="0"/>
          </a:p>
        </p:txBody>
      </p:sp>
      <p:sp>
        <p:nvSpPr>
          <p:cNvPr id="232" name="Google Shape;232;p30"/>
          <p:cNvSpPr txBox="1">
            <a:spLocks noGrp="1"/>
          </p:cNvSpPr>
          <p:nvPr>
            <p:ph type="sldNum" idx="12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1"/>
          <p:cNvSpPr txBox="1">
            <a:spLocks noGrp="1"/>
          </p:cNvSpPr>
          <p:nvPr>
            <p:ph type="title"/>
          </p:nvPr>
        </p:nvSpPr>
        <p:spPr>
          <a:xfrm>
            <a:off x="1435608" y="274320"/>
            <a:ext cx="7498080" cy="752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Flex in windows</a:t>
            </a:r>
            <a:endParaRPr lang="en-US"/>
          </a:p>
        </p:txBody>
      </p:sp>
      <p:sp>
        <p:nvSpPr>
          <p:cNvPr id="238" name="Google Shape;238;p31"/>
          <p:cNvSpPr txBox="1">
            <a:spLocks noGrp="1"/>
          </p:cNvSpPr>
          <p:nvPr>
            <p:ph type="body" idx="2"/>
          </p:nvPr>
        </p:nvSpPr>
        <p:spPr>
          <a:xfrm>
            <a:off x="1139484" y="1003494"/>
            <a:ext cx="7780138" cy="5854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7084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Char char="⚫"/>
            </a:pPr>
            <a:r>
              <a:rPr lang="en-US" dirty="0"/>
              <a:t>Install code  blocks </a:t>
            </a:r>
            <a:r>
              <a:rPr lang="en-US" u="sng" dirty="0">
                <a:solidFill>
                  <a:schemeClr val="hlink"/>
                </a:solidFill>
                <a:hlinkClick r:id="rId1"/>
              </a:rPr>
              <a:t>Click here to download codeblocks-16.01mingw-setup</a:t>
            </a:r>
            <a:endParaRPr u="sng" dirty="0"/>
          </a:p>
          <a:p>
            <a:pPr marL="457200" lvl="0" indent="-37084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Char char="⚫"/>
            </a:pPr>
            <a:r>
              <a:rPr lang="en-US" u="sng" dirty="0"/>
              <a:t>Install flex </a:t>
            </a:r>
            <a:r>
              <a:rPr lang="en-US" u="sng" dirty="0">
                <a:solidFill>
                  <a:schemeClr val="hlink"/>
                </a:solidFill>
                <a:hlinkClick r:id="rId2"/>
              </a:rPr>
              <a:t>Click here to download flex-2.5.4a-1</a:t>
            </a:r>
            <a:endParaRPr u="sng" dirty="0"/>
          </a:p>
          <a:p>
            <a:pPr marL="457200" lvl="0" indent="-37084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Char char="⚫"/>
            </a:pPr>
            <a:r>
              <a:rPr lang="en-US" u="sng" dirty="0"/>
              <a:t>Set up systems </a:t>
            </a:r>
            <a:r>
              <a:rPr lang="en-US" u="sng" dirty="0" err="1"/>
              <a:t>var</a:t>
            </a:r>
            <a:r>
              <a:rPr lang="en-US" u="sng" dirty="0"/>
              <a:t> path</a:t>
            </a:r>
            <a:endParaRPr dirty="0"/>
          </a:p>
          <a:p>
            <a:pPr marL="914400" lvl="1" indent="-381000" algn="l" rtl="0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400"/>
              <a:buChar char="◦"/>
            </a:pPr>
            <a:r>
              <a:rPr lang="en-US" u="sng" dirty="0"/>
              <a:t>To         ……\</a:t>
            </a:r>
            <a:r>
              <a:rPr lang="en-US" u="sng" dirty="0" err="1" smtClean="0"/>
              <a:t>CodeBlocks</a:t>
            </a:r>
            <a:r>
              <a:rPr lang="en-US" u="sng" dirty="0" smtClean="0"/>
              <a:t>\</a:t>
            </a:r>
            <a:r>
              <a:rPr lang="en-US" u="sng" dirty="0" err="1" smtClean="0"/>
              <a:t>MinGW</a:t>
            </a:r>
            <a:r>
              <a:rPr lang="en-US" u="sng" dirty="0" smtClean="0"/>
              <a:t>\bin</a:t>
            </a:r>
            <a:endParaRPr lang="en-US" u="sng" dirty="0" smtClean="0"/>
          </a:p>
          <a:p>
            <a:pPr marL="533400" lvl="1" indent="0">
              <a:buNone/>
            </a:pPr>
            <a:r>
              <a:rPr lang="en-IN" dirty="0"/>
              <a:t>C:\Program Files (x86)\</a:t>
            </a:r>
            <a:r>
              <a:rPr lang="en-IN" dirty="0" err="1"/>
              <a:t>CodeBlocks</a:t>
            </a:r>
            <a:r>
              <a:rPr lang="en-IN" dirty="0"/>
              <a:t>\</a:t>
            </a:r>
            <a:r>
              <a:rPr lang="en-IN" dirty="0" err="1"/>
              <a:t>MinGW</a:t>
            </a:r>
            <a:r>
              <a:rPr lang="en-IN" dirty="0"/>
              <a:t>\bin</a:t>
            </a:r>
            <a:endParaRPr dirty="0"/>
          </a:p>
          <a:p>
            <a:pPr marL="914400" lvl="1" indent="-381000" algn="l" rtl="0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400"/>
              <a:buChar char="◦"/>
            </a:pPr>
            <a:r>
              <a:rPr lang="en-US" u="sng" dirty="0"/>
              <a:t>...........\</a:t>
            </a:r>
            <a:r>
              <a:rPr lang="en-US" u="sng" dirty="0" smtClean="0"/>
              <a:t>GnuWin32\bin</a:t>
            </a:r>
            <a:endParaRPr lang="en-US" u="sng" dirty="0" smtClean="0"/>
          </a:p>
          <a:p>
            <a:pPr marL="533400" lvl="1" indent="0">
              <a:buNone/>
            </a:pPr>
            <a:r>
              <a:rPr lang="de-DE" dirty="0"/>
              <a:t>C:\Program Files (x86)\GnuWin32\bin</a:t>
            </a:r>
            <a:endParaRPr dirty="0"/>
          </a:p>
          <a:p>
            <a:pPr marL="457200" lvl="0" indent="-37084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Char char="⚫"/>
            </a:pPr>
            <a:r>
              <a:rPr lang="en-US" dirty="0"/>
              <a:t>Create a folder, Open notepad type in a flex program</a:t>
            </a:r>
            <a:endParaRPr dirty="0"/>
          </a:p>
          <a:p>
            <a:pPr marL="457200" lvl="0" indent="-37084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Char char="⚫"/>
            </a:pPr>
            <a:r>
              <a:rPr lang="en-US" dirty="0"/>
              <a:t>- Type in command :-  </a:t>
            </a:r>
            <a:r>
              <a:rPr lang="en-US" b="1" dirty="0">
                <a:solidFill>
                  <a:srgbClr val="FF0000"/>
                </a:solidFill>
              </a:rPr>
              <a:t>flex </a:t>
            </a:r>
            <a:r>
              <a:rPr lang="en-US" b="1" dirty="0" err="1">
                <a:solidFill>
                  <a:srgbClr val="FF0000"/>
                </a:solidFill>
              </a:rPr>
              <a:t>filename.l</a:t>
            </a:r>
            <a:endParaRPr dirty="0">
              <a:solidFill>
                <a:srgbClr val="FF0000"/>
              </a:solidFill>
            </a:endParaRPr>
          </a:p>
          <a:p>
            <a:pPr marL="457200" lvl="0" indent="-37084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Char char="⚫"/>
            </a:pPr>
            <a:r>
              <a:rPr lang="en-US" dirty="0"/>
              <a:t>- Type in command :- </a:t>
            </a:r>
            <a:r>
              <a:rPr lang="en-US" b="1" dirty="0" err="1">
                <a:solidFill>
                  <a:srgbClr val="FF0000"/>
                </a:solidFill>
              </a:rPr>
              <a:t>gcc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lex.yy.c</a:t>
            </a:r>
            <a:endParaRPr dirty="0">
              <a:solidFill>
                <a:srgbClr val="FF0000"/>
              </a:solidFill>
            </a:endParaRPr>
          </a:p>
          <a:p>
            <a:pPr marL="457200" lvl="0" indent="-37084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Char char="⚫"/>
            </a:pPr>
            <a:r>
              <a:rPr lang="en-US" dirty="0"/>
              <a:t>- Execute/Run for windows command </a:t>
            </a:r>
            <a:r>
              <a:rPr lang="en-US" dirty="0" err="1"/>
              <a:t>promt</a:t>
            </a:r>
            <a:r>
              <a:rPr lang="en-US" dirty="0"/>
              <a:t> :-     </a:t>
            </a:r>
            <a:r>
              <a:rPr lang="en-US" b="1" dirty="0">
                <a:solidFill>
                  <a:srgbClr val="FF0000"/>
                </a:solidFill>
              </a:rPr>
              <a:t>a.exe</a:t>
            </a:r>
            <a:r>
              <a:rPr lang="en-US" dirty="0">
                <a:solidFill>
                  <a:srgbClr val="FF0000"/>
                </a:solidFill>
              </a:rPr>
              <a:t>      </a:t>
            </a:r>
            <a:r>
              <a:rPr lang="en-US" dirty="0"/>
              <a:t>    </a:t>
            </a:r>
            <a:endParaRPr dirty="0"/>
          </a:p>
          <a:p>
            <a:pPr marL="457200" lvl="0" indent="-228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None/>
            </a:pPr>
            <a:endParaRPr u="sng" dirty="0"/>
          </a:p>
          <a:p>
            <a:pPr marL="914400" lvl="1" indent="-228600" algn="l" rtl="0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400"/>
              <a:buNone/>
            </a:pPr>
            <a:endParaRPr dirty="0"/>
          </a:p>
        </p:txBody>
      </p:sp>
      <p:sp>
        <p:nvSpPr>
          <p:cNvPr id="239" name="Google Shape;239;p31"/>
          <p:cNvSpPr txBox="1">
            <a:spLocks noGrp="1"/>
          </p:cNvSpPr>
          <p:nvPr>
            <p:ph type="sldNum" idx="12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2"/>
          <p:cNvSpPr txBox="1">
            <a:spLocks noGrp="1"/>
          </p:cNvSpPr>
          <p:nvPr>
            <p:ph type="title"/>
          </p:nvPr>
        </p:nvSpPr>
        <p:spPr>
          <a:xfrm>
            <a:off x="1435100" y="274637"/>
            <a:ext cx="74993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ts val="4300"/>
              <a:buFont typeface="Gill Sans" panose="020B0502020104020203"/>
              <a:buNone/>
            </a:pPr>
            <a:r>
              <a:rPr lang="en-US" sz="4300" b="0" i="0" u="none">
                <a:solidFill>
                  <a:srgbClr val="572314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rPr>
              <a:t>Linking lex&amp;yacc</a:t>
            </a:r>
            <a:endParaRPr lang="en-US" sz="4300" b="0" i="0" u="none">
              <a:solidFill>
                <a:srgbClr val="572314"/>
              </a:solidFill>
              <a:latin typeface="Gill Sans" panose="020B0502020104020203"/>
              <a:ea typeface="Gill Sans" panose="020B0502020104020203"/>
              <a:cs typeface="Gill Sans" panose="020B0502020104020203"/>
              <a:sym typeface="Gill Sans" panose="020B0502020104020203"/>
            </a:endParaRPr>
          </a:p>
        </p:txBody>
      </p:sp>
      <p:pic>
        <p:nvPicPr>
          <p:cNvPr id="245" name="Google Shape;245;p3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1"/>
          <a:srcRect/>
          <a:stretch>
            <a:fillRect/>
          </a:stretch>
        </p:blipFill>
        <p:spPr>
          <a:xfrm>
            <a:off x="1406769" y="2152357"/>
            <a:ext cx="7216725" cy="3291839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32"/>
          <p:cNvSpPr txBox="1"/>
          <p:nvPr/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 panose="020B0502020104020203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B5A788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rPr>
            </a:fld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>
            <a:spLocks noGrp="1"/>
          </p:cNvSpPr>
          <p:nvPr>
            <p:ph type="title"/>
          </p:nvPr>
        </p:nvSpPr>
        <p:spPr>
          <a:xfrm>
            <a:off x="1435100" y="274637"/>
            <a:ext cx="74993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ts val="4300"/>
              <a:buFont typeface="Gill Sans" panose="020B0502020104020203"/>
              <a:buNone/>
            </a:pPr>
            <a:r>
              <a:rPr lang="en-US" sz="4300" b="0" i="0" u="none">
                <a:solidFill>
                  <a:srgbClr val="572314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rPr>
              <a:t>Lex</a:t>
            </a:r>
            <a:endParaRPr lang="en-US" sz="4300" b="0" i="0" u="none">
              <a:solidFill>
                <a:srgbClr val="572314"/>
              </a:solidFill>
              <a:latin typeface="Gill Sans" panose="020B0502020104020203"/>
              <a:ea typeface="Gill Sans" panose="020B0502020104020203"/>
              <a:cs typeface="Gill Sans" panose="020B0502020104020203"/>
              <a:sym typeface="Gill Sans" panose="020B0502020104020203"/>
            </a:endParaRPr>
          </a:p>
        </p:txBody>
      </p:sp>
      <p:sp>
        <p:nvSpPr>
          <p:cNvPr id="153" name="Google Shape;153;p20"/>
          <p:cNvSpPr txBox="1">
            <a:spLocks noGrp="1"/>
          </p:cNvSpPr>
          <p:nvPr>
            <p:ph type="body" idx="1"/>
          </p:nvPr>
        </p:nvSpPr>
        <p:spPr>
          <a:xfrm>
            <a:off x="1435100" y="1447800"/>
            <a:ext cx="749935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125" marR="0" lvl="0" indent="-282575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⚫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lex is a program (generator) that generates lexical analyzers, (widely used on Unix). </a:t>
            </a:r>
            <a:endParaRPr lang="en-US" sz="24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65125" marR="0" lvl="0" indent="-282575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⚫"/>
            </a:pPr>
            <a:r>
              <a:rPr lang="en-US" sz="24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Flex is available for windows also</a:t>
            </a:r>
            <a:endParaRPr lang="en-US" sz="24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65125" marR="0" lvl="0" indent="-282575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⚫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It is mostly used with Yacc parser generator.</a:t>
            </a:r>
            <a:endParaRPr lang="en-US" sz="24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65125" marR="0" lvl="0" indent="-282575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⚫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Written by Eric Schmidt and Mike Lesk.</a:t>
            </a:r>
            <a:endParaRPr lang="en-US" sz="24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65125" marR="0" lvl="0" indent="-282575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Noto Sans Symbols"/>
              <a:buChar char="⚫"/>
            </a:pPr>
            <a:r>
              <a:rPr lang="en-US" sz="2300" b="0" i="0" u="none" strike="noStrike" cap="none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It reads the input stream (specifying the lexical analyzer ) and outputs source code implementing the lexical analyzer in the C programming language.</a:t>
            </a:r>
            <a:endParaRPr>
              <a:solidFill>
                <a:srgbClr val="FF0000"/>
              </a:solidFill>
            </a:endParaRPr>
          </a:p>
          <a:p>
            <a:pPr marL="365125" marR="0" lvl="0" indent="-282575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Noto Sans Symbols"/>
              <a:buChar char="⚫"/>
            </a:pPr>
            <a:r>
              <a:rPr lang="en-US" sz="23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Lex will read patterns (regular expressions); then produces  C code for a lexical analyzer that scans for identifiers.</a:t>
            </a:r>
            <a:endParaRPr lang="en-US" sz="23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65125" marR="0" lvl="0" indent="-16573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Noto Sans Symbols"/>
              <a:buNone/>
            </a:pPr>
            <a:endParaRPr sz="2300" b="0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54" name="Google Shape;154;p20"/>
          <p:cNvSpPr txBox="1"/>
          <p:nvPr/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 panose="020B0502020104020203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B5A788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rPr>
            </a:fld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/>
          <p:cNvSpPr txBox="1">
            <a:spLocks noGrp="1"/>
          </p:cNvSpPr>
          <p:nvPr>
            <p:ph type="title"/>
          </p:nvPr>
        </p:nvSpPr>
        <p:spPr>
          <a:xfrm>
            <a:off x="1435100" y="274637"/>
            <a:ext cx="74993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ts val="4300"/>
              <a:buFont typeface="Gill Sans" panose="020B0502020104020203"/>
              <a:buNone/>
            </a:pPr>
            <a:r>
              <a:rPr lang="en-US" sz="4300" b="0" i="0" u="none">
                <a:solidFill>
                  <a:srgbClr val="572314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rPr>
              <a:t>Lex</a:t>
            </a:r>
            <a:endParaRPr lang="en-US" sz="4300" b="0" i="0" u="none">
              <a:solidFill>
                <a:srgbClr val="572314"/>
              </a:solidFill>
              <a:latin typeface="Gill Sans" panose="020B0502020104020203"/>
              <a:ea typeface="Gill Sans" panose="020B0502020104020203"/>
              <a:cs typeface="Gill Sans" panose="020B0502020104020203"/>
              <a:sym typeface="Gill Sans" panose="020B0502020104020203"/>
            </a:endParaRPr>
          </a:p>
        </p:txBody>
      </p:sp>
      <p:pic>
        <p:nvPicPr>
          <p:cNvPr id="160" name="Google Shape;160;p21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1"/>
          <a:srcRect/>
          <a:stretch>
            <a:fillRect/>
          </a:stretch>
        </p:blipFill>
        <p:spPr>
          <a:xfrm>
            <a:off x="1676400" y="4343400"/>
            <a:ext cx="6172200" cy="1379537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1"/>
          <p:cNvSpPr txBox="1">
            <a:spLocks noGrp="1"/>
          </p:cNvSpPr>
          <p:nvPr>
            <p:ph type="body" idx="2"/>
          </p:nvPr>
        </p:nvSpPr>
        <p:spPr>
          <a:xfrm>
            <a:off x="1295400" y="1219200"/>
            <a:ext cx="7639050" cy="23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39445" marR="0" lvl="1" indent="-23622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Verdana" panose="020B0604030504040204"/>
              <a:buChar char="◦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 simple pattern:  </a:t>
            </a:r>
            <a:r>
              <a:rPr lang="en-US" sz="2400" b="1" i="0" u="none" strike="noStrike" cap="none">
                <a:solidFill>
                  <a:schemeClr val="dk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rPr>
              <a:t>letter(letter|digit)* </a:t>
            </a:r>
            <a:endParaRPr lang="en-US" sz="2400" b="1" i="0" u="none" strike="noStrike" cap="none">
              <a:solidFill>
                <a:schemeClr val="dk1"/>
              </a:solidFill>
              <a:latin typeface="Gill Sans" panose="020B0502020104020203"/>
              <a:ea typeface="Gill Sans" panose="020B0502020104020203"/>
              <a:cs typeface="Gill Sans" panose="020B0502020104020203"/>
              <a:sym typeface="Gill Sans" panose="020B0502020104020203"/>
            </a:endParaRPr>
          </a:p>
          <a:p>
            <a:pPr marL="365125" marR="0" lvl="0" indent="-282575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⚫"/>
            </a:pPr>
            <a:r>
              <a:rPr lang="en-US" sz="2400" b="0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Regular expressions are translated by lex to a computer program that mimics an FSA. </a:t>
            </a:r>
            <a:endParaRPr lang="en-US" sz="2400" b="0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65125" marR="0" lvl="0" indent="-282575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⚫"/>
            </a:pPr>
            <a:r>
              <a:rPr lang="en-US" sz="2400" b="0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This pattern matches a string of characters that begins with a single letter followed by zero or more letters or digits.</a:t>
            </a:r>
            <a:endParaRPr lang="en-US" sz="2400" b="0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65125" marR="0" lvl="0" indent="-160655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endParaRPr sz="2400" b="0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65125" marR="0" lvl="0" indent="-160655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endParaRPr sz="2400" b="0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65125" marR="0" lvl="0" indent="-160655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endParaRPr sz="2400" b="0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65125" marR="0" lvl="0" indent="-160655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endParaRPr sz="2400" b="0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65125" marR="0" lvl="0" indent="-16065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endParaRPr sz="2400" b="0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65125" marR="0" lvl="0" indent="-16065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endParaRPr sz="2400" b="0" i="0" u="none">
              <a:solidFill>
                <a:schemeClr val="dk1"/>
              </a:solidFill>
              <a:latin typeface="Gill Sans" panose="020B0502020104020203"/>
              <a:ea typeface="Gill Sans" panose="020B0502020104020203"/>
              <a:cs typeface="Gill Sans" panose="020B0502020104020203"/>
              <a:sym typeface="Gill Sans" panose="020B0502020104020203"/>
            </a:endParaRPr>
          </a:p>
          <a:p>
            <a:pPr marL="365125" marR="0" lvl="0" indent="-16065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endParaRPr sz="2400" b="0" i="0" u="none">
              <a:solidFill>
                <a:schemeClr val="dk1"/>
              </a:solidFill>
              <a:latin typeface="Gill Sans" panose="020B0502020104020203"/>
              <a:ea typeface="Gill Sans" panose="020B0502020104020203"/>
              <a:cs typeface="Gill Sans" panose="020B0502020104020203"/>
              <a:sym typeface="Gill Sans" panose="020B0502020104020203"/>
            </a:endParaRPr>
          </a:p>
          <a:p>
            <a:pPr marL="365125" marR="0" lvl="0" indent="-16065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endParaRPr sz="2400" b="0" i="0" u="none">
              <a:solidFill>
                <a:schemeClr val="dk1"/>
              </a:solidFill>
              <a:latin typeface="Gill Sans" panose="020B0502020104020203"/>
              <a:ea typeface="Gill Sans" panose="020B0502020104020203"/>
              <a:cs typeface="Gill Sans" panose="020B0502020104020203"/>
              <a:sym typeface="Gill Sans" panose="020B0502020104020203"/>
            </a:endParaRPr>
          </a:p>
          <a:p>
            <a:pPr marL="365125" marR="0" lvl="0" indent="-16065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endParaRPr sz="2400" b="0" i="0" u="none">
              <a:solidFill>
                <a:schemeClr val="dk1"/>
              </a:solidFill>
              <a:latin typeface="Gill Sans" panose="020B0502020104020203"/>
              <a:ea typeface="Gill Sans" panose="020B0502020104020203"/>
              <a:cs typeface="Gill Sans" panose="020B0502020104020203"/>
              <a:sym typeface="Gill Sans" panose="020B0502020104020203"/>
            </a:endParaRPr>
          </a:p>
          <a:p>
            <a:pPr marL="365125" marR="0" lvl="0" indent="-16065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endParaRPr sz="2400" b="0" i="0" u="none">
              <a:solidFill>
                <a:schemeClr val="dk1"/>
              </a:solidFill>
              <a:latin typeface="Gill Sans" panose="020B0502020104020203"/>
              <a:ea typeface="Gill Sans" panose="020B0502020104020203"/>
              <a:cs typeface="Gill Sans" panose="020B0502020104020203"/>
              <a:sym typeface="Gill Sans" panose="020B0502020104020203"/>
            </a:endParaRPr>
          </a:p>
        </p:txBody>
      </p:sp>
      <p:sp>
        <p:nvSpPr>
          <p:cNvPr id="162" name="Google Shape;162;p21"/>
          <p:cNvSpPr txBox="1"/>
          <p:nvPr/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 panose="020B0502020104020203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B5A788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rPr>
            </a:fld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2"/>
          <p:cNvSpPr txBox="1">
            <a:spLocks noGrp="1"/>
          </p:cNvSpPr>
          <p:nvPr>
            <p:ph type="title"/>
          </p:nvPr>
        </p:nvSpPr>
        <p:spPr>
          <a:xfrm>
            <a:off x="1435100" y="274637"/>
            <a:ext cx="74993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ts val="4300"/>
              <a:buFont typeface="Gill Sans" panose="020B0502020104020203"/>
              <a:buNone/>
            </a:pPr>
            <a:r>
              <a:rPr lang="en-US" sz="4300" b="0" i="0" u="none">
                <a:solidFill>
                  <a:srgbClr val="572314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rPr>
              <a:t>Lex</a:t>
            </a:r>
            <a:endParaRPr lang="en-US" sz="4300" b="0" i="0" u="none">
              <a:solidFill>
                <a:srgbClr val="572314"/>
              </a:solidFill>
              <a:latin typeface="Gill Sans" panose="020B0502020104020203"/>
              <a:ea typeface="Gill Sans" panose="020B0502020104020203"/>
              <a:cs typeface="Gill Sans" panose="020B0502020104020203"/>
              <a:sym typeface="Gill Sans" panose="020B0502020104020203"/>
            </a:endParaRPr>
          </a:p>
        </p:txBody>
      </p:sp>
      <p:sp>
        <p:nvSpPr>
          <p:cNvPr id="168" name="Google Shape;168;p22"/>
          <p:cNvSpPr txBox="1">
            <a:spLocks noGrp="1"/>
          </p:cNvSpPr>
          <p:nvPr>
            <p:ph type="body" idx="1"/>
          </p:nvPr>
        </p:nvSpPr>
        <p:spPr>
          <a:xfrm>
            <a:off x="1435100" y="1447800"/>
            <a:ext cx="749935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125" marR="0" lvl="0" indent="-18097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endParaRPr sz="2000" b="0" i="0" u="none">
              <a:solidFill>
                <a:schemeClr val="dk1"/>
              </a:solidFill>
              <a:latin typeface="Gill Sans" panose="020B0502020104020203"/>
              <a:ea typeface="Gill Sans" panose="020B0502020104020203"/>
              <a:cs typeface="Gill Sans" panose="020B0502020104020203"/>
              <a:sym typeface="Gill Sans" panose="020B0502020104020203"/>
            </a:endParaRPr>
          </a:p>
          <a:p>
            <a:pPr marL="365125" marR="0" lvl="0" indent="-180975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endParaRPr sz="2000" b="0" i="0" u="none">
              <a:solidFill>
                <a:schemeClr val="dk1"/>
              </a:solidFill>
              <a:latin typeface="Gill Sans" panose="020B0502020104020203"/>
              <a:ea typeface="Gill Sans" panose="020B0502020104020203"/>
              <a:cs typeface="Gill Sans" panose="020B0502020104020203"/>
              <a:sym typeface="Gill Sans" panose="020B0502020104020203"/>
            </a:endParaRPr>
          </a:p>
          <a:p>
            <a:pPr marL="365125" marR="0" lvl="0" indent="-180975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endParaRPr sz="2000" b="0" i="0" u="none">
              <a:solidFill>
                <a:schemeClr val="dk1"/>
              </a:solidFill>
              <a:latin typeface="Gill Sans" panose="020B0502020104020203"/>
              <a:ea typeface="Gill Sans" panose="020B0502020104020203"/>
              <a:cs typeface="Gill Sans" panose="020B0502020104020203"/>
              <a:sym typeface="Gill Sans" panose="020B0502020104020203"/>
            </a:endParaRPr>
          </a:p>
          <a:p>
            <a:pPr marL="365125" marR="0" lvl="0" indent="-180975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endParaRPr sz="2000" b="0" i="0" u="none">
              <a:solidFill>
                <a:schemeClr val="dk1"/>
              </a:solidFill>
              <a:latin typeface="Gill Sans" panose="020B0502020104020203"/>
              <a:ea typeface="Gill Sans" panose="020B0502020104020203"/>
              <a:cs typeface="Gill Sans" panose="020B0502020104020203"/>
              <a:sym typeface="Gill Sans" panose="020B0502020104020203"/>
            </a:endParaRPr>
          </a:p>
          <a:p>
            <a:pPr marL="365125" marR="0" lvl="0" indent="-180975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endParaRPr sz="2000" b="0" i="0" u="none">
              <a:solidFill>
                <a:schemeClr val="dk1"/>
              </a:solidFill>
              <a:latin typeface="Gill Sans" panose="020B0502020104020203"/>
              <a:ea typeface="Gill Sans" panose="020B0502020104020203"/>
              <a:cs typeface="Gill Sans" panose="020B0502020104020203"/>
              <a:sym typeface="Gill Sans" panose="020B0502020104020203"/>
            </a:endParaRPr>
          </a:p>
          <a:p>
            <a:pPr marL="365125" marR="0" lvl="0" indent="-180975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endParaRPr sz="2000" b="0" i="0" u="none">
              <a:solidFill>
                <a:schemeClr val="dk1"/>
              </a:solidFill>
              <a:latin typeface="Gill Sans" panose="020B0502020104020203"/>
              <a:ea typeface="Gill Sans" panose="020B0502020104020203"/>
              <a:cs typeface="Gill Sans" panose="020B0502020104020203"/>
              <a:sym typeface="Gill Sans" panose="020B0502020104020203"/>
            </a:endParaRPr>
          </a:p>
          <a:p>
            <a:pPr marL="365125" marR="0" lvl="0" indent="-180975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endParaRPr sz="2000" b="0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65125" marR="0" lvl="0" indent="-180975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endParaRPr sz="2000" b="0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65125" marR="0" lvl="0" indent="-180975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endParaRPr sz="2000" b="0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65125" marR="0" lvl="0" indent="-180975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endParaRPr sz="2000" b="0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65125" marR="0" lvl="0" indent="-282575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⚫"/>
            </a:pPr>
            <a:r>
              <a:rPr lang="en-US" sz="1800" b="0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Some limitations, Lex cannot be used to recognize nested structures such as parentheses, since it only has states and transitions between states.</a:t>
            </a:r>
            <a:endParaRPr lang="en-US" sz="1800" b="0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65125" marR="0" lvl="0" indent="-282575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⚫"/>
            </a:pPr>
            <a:r>
              <a:rPr lang="en-US" sz="1800" b="0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So, Lex is good at pattern matching, while Yacc is for more challenging tasks.</a:t>
            </a:r>
            <a:endParaRPr lang="en-US" sz="1800" b="0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169" name="Google Shape;169;p2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981200" y="1447800"/>
            <a:ext cx="5381625" cy="30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2"/>
          <p:cNvSpPr txBox="1"/>
          <p:nvPr/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 panose="020B0502020104020203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B5A788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rPr>
            </a:fld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3"/>
          <p:cNvSpPr txBox="1">
            <a:spLocks noGrp="1"/>
          </p:cNvSpPr>
          <p:nvPr>
            <p:ph type="title"/>
          </p:nvPr>
        </p:nvSpPr>
        <p:spPr>
          <a:xfrm>
            <a:off x="1435100" y="274637"/>
            <a:ext cx="74993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ts val="4300"/>
              <a:buFont typeface="Gill Sans" panose="020B0502020104020203"/>
              <a:buNone/>
            </a:pPr>
            <a:r>
              <a:rPr lang="en-US" sz="4300" b="0" i="0" u="none">
                <a:solidFill>
                  <a:srgbClr val="572314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rPr>
              <a:t>Lex</a:t>
            </a:r>
            <a:endParaRPr lang="en-US" sz="4300" b="0" i="0" u="none">
              <a:solidFill>
                <a:srgbClr val="572314"/>
              </a:solidFill>
              <a:latin typeface="Gill Sans" panose="020B0502020104020203"/>
              <a:ea typeface="Gill Sans" panose="020B0502020104020203"/>
              <a:cs typeface="Gill Sans" panose="020B0502020104020203"/>
              <a:sym typeface="Gill Sans" panose="020B0502020104020203"/>
            </a:endParaRPr>
          </a:p>
        </p:txBody>
      </p:sp>
      <p:pic>
        <p:nvPicPr>
          <p:cNvPr id="176" name="Google Shape;176;p23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1"/>
          <a:srcRect/>
          <a:stretch>
            <a:fillRect/>
          </a:stretch>
        </p:blipFill>
        <p:spPr>
          <a:xfrm>
            <a:off x="1295400" y="1447800"/>
            <a:ext cx="7499350" cy="3740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3"/>
          <p:cNvSpPr txBox="1"/>
          <p:nvPr/>
        </p:nvSpPr>
        <p:spPr>
          <a:xfrm>
            <a:off x="1600200" y="5334000"/>
            <a:ext cx="6858000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 panose="020B0502020104020203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rPr>
              <a:t>Pattern Matching Primitives </a:t>
            </a:r>
            <a:endParaRPr sz="2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8" name="Google Shape;178;p23"/>
          <p:cNvSpPr txBox="1"/>
          <p:nvPr/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 panose="020B0502020104020203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B5A788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rPr>
            </a:fld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4"/>
          <p:cNvSpPr txBox="1">
            <a:spLocks noGrp="1"/>
          </p:cNvSpPr>
          <p:nvPr>
            <p:ph type="title"/>
          </p:nvPr>
        </p:nvSpPr>
        <p:spPr>
          <a:xfrm>
            <a:off x="1435100" y="274637"/>
            <a:ext cx="74993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ts val="4300"/>
              <a:buFont typeface="Gill Sans" panose="020B0502020104020203"/>
              <a:buNone/>
            </a:pPr>
            <a:r>
              <a:rPr lang="en-US" sz="4300" b="0" i="0" u="none">
                <a:solidFill>
                  <a:srgbClr val="572314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rPr>
              <a:t>Lex</a:t>
            </a:r>
            <a:endParaRPr lang="en-US" sz="4300" b="0" i="0" u="none">
              <a:solidFill>
                <a:srgbClr val="572314"/>
              </a:solidFill>
              <a:latin typeface="Gill Sans" panose="020B0502020104020203"/>
              <a:ea typeface="Gill Sans" panose="020B0502020104020203"/>
              <a:cs typeface="Gill Sans" panose="020B0502020104020203"/>
              <a:sym typeface="Gill Sans" panose="020B0502020104020203"/>
            </a:endParaRPr>
          </a:p>
        </p:txBody>
      </p:sp>
      <p:pic>
        <p:nvPicPr>
          <p:cNvPr id="184" name="Google Shape;184;p2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1"/>
          <a:srcRect/>
          <a:stretch>
            <a:fillRect/>
          </a:stretch>
        </p:blipFill>
        <p:spPr>
          <a:xfrm>
            <a:off x="1447800" y="1447800"/>
            <a:ext cx="6172200" cy="426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4"/>
          <p:cNvSpPr txBox="1"/>
          <p:nvPr/>
        </p:nvSpPr>
        <p:spPr>
          <a:xfrm>
            <a:off x="1600200" y="5943600"/>
            <a:ext cx="5867400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rPr>
              <a:t> Pattern Matching examples.</a:t>
            </a:r>
            <a:endParaRPr sz="2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6" name="Google Shape;186;p24"/>
          <p:cNvSpPr txBox="1"/>
          <p:nvPr/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 panose="020B0502020104020203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B5A788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rPr>
            </a:fld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5"/>
          <p:cNvSpPr txBox="1">
            <a:spLocks noGrp="1"/>
          </p:cNvSpPr>
          <p:nvPr>
            <p:ph type="title"/>
          </p:nvPr>
        </p:nvSpPr>
        <p:spPr>
          <a:xfrm>
            <a:off x="1447800" y="0"/>
            <a:ext cx="74993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ts val="4300"/>
              <a:buFont typeface="Gill Sans" panose="020B0502020104020203"/>
              <a:buNone/>
            </a:pPr>
            <a:r>
              <a:rPr lang="en-US" sz="4300" b="0" i="0" u="none">
                <a:solidFill>
                  <a:srgbClr val="572314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rPr>
              <a:t>Lex</a:t>
            </a:r>
            <a:endParaRPr lang="en-US" sz="4300" b="0" i="0" u="none">
              <a:solidFill>
                <a:srgbClr val="572314"/>
              </a:solidFill>
              <a:latin typeface="Gill Sans" panose="020B0502020104020203"/>
              <a:ea typeface="Gill Sans" panose="020B0502020104020203"/>
              <a:cs typeface="Gill Sans" panose="020B0502020104020203"/>
              <a:sym typeface="Gill Sans" panose="020B0502020104020203"/>
            </a:endParaRPr>
          </a:p>
        </p:txBody>
      </p:sp>
      <p:sp>
        <p:nvSpPr>
          <p:cNvPr id="192" name="Google Shape;192;p25"/>
          <p:cNvSpPr txBox="1">
            <a:spLocks noGrp="1"/>
          </p:cNvSpPr>
          <p:nvPr>
            <p:ph type="body" idx="1"/>
          </p:nvPr>
        </p:nvSpPr>
        <p:spPr>
          <a:xfrm>
            <a:off x="1663700" y="914400"/>
            <a:ext cx="7480300" cy="23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125" marR="0" lvl="0" indent="-28257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en-US" sz="2800" b="0" i="0" u="none">
                <a:solidFill>
                  <a:srgbClr val="FF0000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rPr>
              <a:t>……..Definitions section……</a:t>
            </a:r>
            <a:endParaRPr sz="2800"/>
          </a:p>
          <a:p>
            <a:pPr marL="365125" marR="0" lvl="0" indent="-282575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en-US" sz="2800" b="0" i="0" u="none">
                <a:solidFill>
                  <a:srgbClr val="FF0000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rPr>
              <a:t> %% </a:t>
            </a:r>
            <a:endParaRPr sz="2800"/>
          </a:p>
          <a:p>
            <a:pPr marL="365125" marR="0" lvl="0" indent="-282575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en-US" sz="2800" b="0" i="0" u="none">
                <a:solidFill>
                  <a:srgbClr val="FF0000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rPr>
              <a:t>……Rules section…….. </a:t>
            </a:r>
            <a:endParaRPr sz="2800"/>
          </a:p>
          <a:p>
            <a:pPr marL="365125" marR="0" lvl="0" indent="-282575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en-US" sz="2800" b="0" i="0" u="none">
                <a:solidFill>
                  <a:srgbClr val="FF0000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rPr>
              <a:t>%% </a:t>
            </a:r>
            <a:endParaRPr sz="2800"/>
          </a:p>
          <a:p>
            <a:pPr marL="365125" marR="0" lvl="0" indent="-282575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en-US" sz="2800" b="0" i="0" u="none">
                <a:solidFill>
                  <a:srgbClr val="FF0000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rPr>
              <a:t>……….C code section (subroutines)……..</a:t>
            </a:r>
            <a:endParaRPr sz="2800"/>
          </a:p>
          <a:p>
            <a:pPr marL="365125" marR="0" lvl="0" indent="-28257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endParaRPr sz="2800" b="0" i="0" u="none">
              <a:solidFill>
                <a:srgbClr val="FF0000"/>
              </a:solidFill>
              <a:latin typeface="Gill Sans" panose="020B0502020104020203"/>
              <a:ea typeface="Gill Sans" panose="020B0502020104020203"/>
              <a:cs typeface="Gill Sans" panose="020B0502020104020203"/>
              <a:sym typeface="Gill Sans" panose="020B0502020104020203"/>
            </a:endParaRPr>
          </a:p>
          <a:p>
            <a:pPr marL="365125" marR="0" lvl="0" indent="-28257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en-US" sz="2800" b="0" i="0" u="none">
                <a:solidFill>
                  <a:srgbClr val="FF0000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rPr>
              <a:t>The input structure to Lex.</a:t>
            </a:r>
            <a:endParaRPr sz="2800"/>
          </a:p>
          <a:p>
            <a:pPr marL="365125" marR="0" lvl="0" indent="-18097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endParaRPr sz="2800" b="0" i="0" u="none">
              <a:solidFill>
                <a:srgbClr val="FF0000"/>
              </a:solidFill>
              <a:latin typeface="Gill Sans" panose="020B0502020104020203"/>
              <a:ea typeface="Gill Sans" panose="020B0502020104020203"/>
              <a:cs typeface="Gill Sans" panose="020B0502020104020203"/>
              <a:sym typeface="Gill Sans" panose="020B0502020104020203"/>
            </a:endParaRPr>
          </a:p>
          <a:p>
            <a:pPr marL="365125" marR="0" lvl="0" indent="-18097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endParaRPr sz="2800" b="0" i="0" u="none">
              <a:solidFill>
                <a:srgbClr val="FF0000"/>
              </a:solidFill>
              <a:latin typeface="Gill Sans" panose="020B0502020104020203"/>
              <a:ea typeface="Gill Sans" panose="020B0502020104020203"/>
              <a:cs typeface="Gill Sans" panose="020B0502020104020203"/>
              <a:sym typeface="Gill Sans" panose="020B0502020104020203"/>
            </a:endParaRPr>
          </a:p>
        </p:txBody>
      </p:sp>
      <p:sp>
        <p:nvSpPr>
          <p:cNvPr id="193" name="Google Shape;193;p25"/>
          <p:cNvSpPr txBox="1"/>
          <p:nvPr/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 panose="020B0502020104020203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B5A788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rPr>
            </a:fld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6"/>
          <p:cNvSpPr txBox="1">
            <a:spLocks noGrp="1"/>
          </p:cNvSpPr>
          <p:nvPr>
            <p:ph type="title"/>
          </p:nvPr>
        </p:nvSpPr>
        <p:spPr>
          <a:xfrm>
            <a:off x="1435100" y="274637"/>
            <a:ext cx="74993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ts val="4300"/>
              <a:buFont typeface="Gill Sans" panose="020B0502020104020203"/>
              <a:buNone/>
            </a:pPr>
            <a:r>
              <a:rPr lang="en-US" sz="4300" b="0" i="0" u="none">
                <a:solidFill>
                  <a:srgbClr val="572314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rPr>
              <a:t>Lex</a:t>
            </a:r>
            <a:endParaRPr lang="en-US" sz="4300" b="0" i="0" u="none">
              <a:solidFill>
                <a:srgbClr val="572314"/>
              </a:solidFill>
              <a:latin typeface="Gill Sans" panose="020B0502020104020203"/>
              <a:ea typeface="Gill Sans" panose="020B0502020104020203"/>
              <a:cs typeface="Gill Sans" panose="020B0502020104020203"/>
              <a:sym typeface="Gill Sans" panose="020B0502020104020203"/>
            </a:endParaRPr>
          </a:p>
        </p:txBody>
      </p:sp>
      <p:sp>
        <p:nvSpPr>
          <p:cNvPr id="199" name="Google Shape;199;p26"/>
          <p:cNvSpPr txBox="1">
            <a:spLocks noGrp="1"/>
          </p:cNvSpPr>
          <p:nvPr>
            <p:ph type="body" idx="1"/>
          </p:nvPr>
        </p:nvSpPr>
        <p:spPr>
          <a:xfrm>
            <a:off x="1066800" y="4953000"/>
            <a:ext cx="7497762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125" marR="0" lvl="0" indent="-28257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en-US" sz="2000" b="0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Lex predefined variables.</a:t>
            </a:r>
            <a:endParaRPr lang="en-US" sz="2000" b="0" i="0" u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200" name="Google Shape;200;p26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143000" y="1295400"/>
            <a:ext cx="7200900" cy="33909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6"/>
          <p:cNvSpPr txBox="1"/>
          <p:nvPr/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 panose="020B0502020104020203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B5A788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rPr>
            </a:fld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7"/>
          <p:cNvSpPr txBox="1">
            <a:spLocks noGrp="1"/>
          </p:cNvSpPr>
          <p:nvPr>
            <p:ph type="title"/>
          </p:nvPr>
        </p:nvSpPr>
        <p:spPr>
          <a:xfrm>
            <a:off x="1435100" y="274637"/>
            <a:ext cx="749935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2314"/>
              </a:buClr>
              <a:buSzPts val="4300"/>
              <a:buFont typeface="Gill Sans" panose="020B0502020104020203"/>
              <a:buNone/>
            </a:pPr>
            <a:r>
              <a:rPr lang="en-US" sz="2800" b="1" i="0" u="none">
                <a:solidFill>
                  <a:srgbClr val="FF0000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rPr>
              <a:t>Match Id and print its count</a:t>
            </a:r>
            <a:endParaRPr sz="2800" b="1">
              <a:solidFill>
                <a:srgbClr val="FF0000"/>
              </a:solidFill>
            </a:endParaRPr>
          </a:p>
        </p:txBody>
      </p:sp>
      <p:sp>
        <p:nvSpPr>
          <p:cNvPr id="207" name="Google Shape;207;p27"/>
          <p:cNvSpPr txBox="1">
            <a:spLocks noGrp="1"/>
          </p:cNvSpPr>
          <p:nvPr>
            <p:ph type="body" idx="1"/>
          </p:nvPr>
        </p:nvSpPr>
        <p:spPr>
          <a:xfrm>
            <a:off x="1066800" y="4625926"/>
            <a:ext cx="7497762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125" marR="0" lvl="0" indent="-282575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⚫"/>
            </a:pPr>
            <a:r>
              <a:rPr lang="en-US" sz="1800" b="0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Whitespace must separate the defining term and the associated expression. </a:t>
            </a:r>
            <a:endParaRPr sz="1800"/>
          </a:p>
          <a:p>
            <a:pPr marL="365125" marR="0" lvl="0" indent="-282575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⚫"/>
            </a:pPr>
            <a:r>
              <a:rPr lang="en-US" sz="1800" b="0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Code in the definitions section is simply copied as-is to the top of the generated C file and must be bracketed with “%{“ and “%}” markers.</a:t>
            </a:r>
            <a:endParaRPr sz="1800"/>
          </a:p>
          <a:p>
            <a:pPr marL="365125" marR="0" lvl="0" indent="-282575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⚫"/>
            </a:pPr>
            <a:r>
              <a:rPr lang="en-US" sz="1800" b="0" i="0" u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substitutions in the rules section are surrounded by braces ({letter}) to distinguish them from literals.</a:t>
            </a:r>
            <a:endParaRPr sz="1800"/>
          </a:p>
        </p:txBody>
      </p:sp>
      <p:pic>
        <p:nvPicPr>
          <p:cNvPr id="208" name="Google Shape;208;p27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295400" y="1524000"/>
            <a:ext cx="5257800" cy="281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7"/>
          <p:cNvSpPr txBox="1"/>
          <p:nvPr/>
        </p:nvSpPr>
        <p:spPr>
          <a:xfrm>
            <a:off x="8613775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200"/>
              <a:buFont typeface="Gill Sans" panose="020B0502020104020203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B5A788"/>
                </a:solidFill>
                <a:latin typeface="Gill Sans" panose="020B0502020104020203"/>
                <a:ea typeface="Gill Sans" panose="020B0502020104020203"/>
                <a:cs typeface="Gill Sans" panose="020B0502020104020203"/>
                <a:sym typeface="Gill Sans" panose="020B0502020104020203"/>
              </a:rPr>
            </a:fld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0" name="Google Shape;210;p27"/>
          <p:cNvSpPr/>
          <p:nvPr/>
        </p:nvSpPr>
        <p:spPr>
          <a:xfrm>
            <a:off x="6111269" y="391235"/>
            <a:ext cx="227979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%option noyywrap</a:t>
            </a:r>
            <a:endParaRPr sz="20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1" name="Google Shape;211;p27"/>
          <p:cNvSpPr/>
          <p:nvPr/>
        </p:nvSpPr>
        <p:spPr>
          <a:xfrm>
            <a:off x="5936566" y="1385613"/>
            <a:ext cx="2743200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1" u="none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int yywrap(void) {</a:t>
            </a:r>
            <a:endParaRPr lang="en-US" sz="2000" b="0" i="1" u="none" strike="noStrike" cap="none">
              <a:solidFill>
                <a:srgbClr val="FF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1" u="none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  return 1;</a:t>
            </a:r>
            <a:endParaRPr lang="en-US" sz="2000" b="0" i="1" u="none" strike="noStrike" cap="none">
              <a:solidFill>
                <a:srgbClr val="FF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1" u="none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}</a:t>
            </a:r>
            <a:endParaRPr sz="2000" b="0" i="1" u="none" strike="noStrike" cap="none">
              <a:solidFill>
                <a:srgbClr val="FF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Solstice">
  <a:themeElements>
    <a:clrScheme name="Solstice">
      <a:dk1>
        <a:srgbClr val="000000"/>
      </a:dk1>
      <a:lt1>
        <a:srgbClr val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olstice">
  <a:themeElements>
    <a:clrScheme name="Solstice">
      <a:dk1>
        <a:srgbClr val="000000"/>
      </a:dk1>
      <a:lt1>
        <a:srgbClr val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Solstice">
  <a:themeElements>
    <a:clrScheme name="Solstice">
      <a:dk1>
        <a:srgbClr val="000000"/>
      </a:dk1>
      <a:lt1>
        <a:srgbClr val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Solstice">
  <a:themeElements>
    <a:clrScheme name="Solstice">
      <a:dk1>
        <a:srgbClr val="000000"/>
      </a:dk1>
      <a:lt1>
        <a:srgbClr val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Solstice">
  <a:themeElements>
    <a:clrScheme name="Solstice">
      <a:dk1>
        <a:srgbClr val="000000"/>
      </a:dk1>
      <a:lt1>
        <a:srgbClr val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Solstice">
  <a:themeElements>
    <a:clrScheme name="Solstice">
      <a:dk1>
        <a:srgbClr val="000000"/>
      </a:dk1>
      <a:lt1>
        <a:srgbClr val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6_Solstice">
  <a:themeElements>
    <a:clrScheme name="Solstice">
      <a:dk1>
        <a:srgbClr val="000000"/>
      </a:dk1>
      <a:lt1>
        <a:srgbClr val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2850</Words>
  <Application>WPS Presentation</Application>
  <PresentationFormat>On-screen Show (4:3)</PresentationFormat>
  <Paragraphs>182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7</vt:i4>
      </vt:variant>
      <vt:variant>
        <vt:lpstr>幻灯片标题</vt:lpstr>
      </vt:variant>
      <vt:variant>
        <vt:i4>14</vt:i4>
      </vt:variant>
    </vt:vector>
  </HeadingPairs>
  <TitlesOfParts>
    <vt:vector size="33" baseType="lpstr">
      <vt:lpstr>Arial</vt:lpstr>
      <vt:lpstr>SimSun</vt:lpstr>
      <vt:lpstr>Wingdings</vt:lpstr>
      <vt:lpstr>Arial</vt:lpstr>
      <vt:lpstr>Gill Sans</vt:lpstr>
      <vt:lpstr>Noto Sans Symbols</vt:lpstr>
      <vt:lpstr>Segoe Print</vt:lpstr>
      <vt:lpstr>Verdana</vt:lpstr>
      <vt:lpstr>Calibri</vt:lpstr>
      <vt:lpstr>Times New Roman</vt:lpstr>
      <vt:lpstr>Microsoft YaHei</vt:lpstr>
      <vt:lpstr>Arial Unicode MS</vt:lpstr>
      <vt:lpstr>1_Solstice</vt:lpstr>
      <vt:lpstr>Solstice</vt:lpstr>
      <vt:lpstr>2_Solstice</vt:lpstr>
      <vt:lpstr>3_Solstice</vt:lpstr>
      <vt:lpstr>4_Solstice</vt:lpstr>
      <vt:lpstr>5_Solstice</vt:lpstr>
      <vt:lpstr>6_Solstice</vt:lpstr>
      <vt:lpstr>Lex – Tool for lexical analysis</vt:lpstr>
      <vt:lpstr>Lex</vt:lpstr>
      <vt:lpstr>Lex</vt:lpstr>
      <vt:lpstr>Lex</vt:lpstr>
      <vt:lpstr>Lex</vt:lpstr>
      <vt:lpstr>Lex</vt:lpstr>
      <vt:lpstr>Lex</vt:lpstr>
      <vt:lpstr>Lex</vt:lpstr>
      <vt:lpstr>Match Id and print its count</vt:lpstr>
      <vt:lpstr>Count char, word, line</vt:lpstr>
      <vt:lpstr>Print line nos</vt:lpstr>
      <vt:lpstr>Hex number</vt:lpstr>
      <vt:lpstr>Flex in windows</vt:lpstr>
      <vt:lpstr>Linking lex&amp;yacc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Lex – Tool for lexical analysis</dc:title>
  <dc:creator>HOD</dc:creator>
  <cp:lastModifiedBy>HOD</cp:lastModifiedBy>
  <cp:revision>5</cp:revision>
  <dcterms:created xsi:type="dcterms:W3CDTF">2024-12-23T03:38:07Z</dcterms:created>
  <dcterms:modified xsi:type="dcterms:W3CDTF">2024-12-23T03:44:26Z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D9E3D07D6C4C40909DD22A4128D48864_13</vt:lpwstr>
  </property>
  <property fmtid="{D5CDD505-2E9C-101B-9397-08002B2CF9AE}" pid="3" name="KSOProductBuildVer">
    <vt:lpwstr>1033-12.2.0.19307</vt:lpwstr>
  </property>
</Properties>
</file>