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42D3-0C97-DDF9-6913-EDCD782AD6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95F194-0401-06B6-8D31-B7FC63F1D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D56391-36AF-590D-85B1-FAFE03A39E8C}"/>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5" name="Footer Placeholder 4">
            <a:extLst>
              <a:ext uri="{FF2B5EF4-FFF2-40B4-BE49-F238E27FC236}">
                <a16:creationId xmlns:a16="http://schemas.microsoft.com/office/drawing/2014/main" id="{49F8FF47-0168-2A62-1CA1-620080413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CC8815-3033-928A-7FC6-B22C7F4B4393}"/>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218379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1E96-4DE0-6E08-741E-A15CBA2A3F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AC4661-29DC-FE07-6367-5A33D6635B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0FC85-7FAF-8BC7-983F-E2B5B8789E91}"/>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5" name="Footer Placeholder 4">
            <a:extLst>
              <a:ext uri="{FF2B5EF4-FFF2-40B4-BE49-F238E27FC236}">
                <a16:creationId xmlns:a16="http://schemas.microsoft.com/office/drawing/2014/main" id="{BCE131D9-F0F7-B16C-B647-9BE329851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B22C9-77D6-76A5-473B-02169152124F}"/>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343291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5F710D-57EF-CF77-95CC-C65172BA01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C3A5E-AF78-4D97-FD47-7E4811AE9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41D3C-18E8-F531-534C-723C3ECD4091}"/>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5" name="Footer Placeholder 4">
            <a:extLst>
              <a:ext uri="{FF2B5EF4-FFF2-40B4-BE49-F238E27FC236}">
                <a16:creationId xmlns:a16="http://schemas.microsoft.com/office/drawing/2014/main" id="{1AD0C388-FF38-AB91-252E-5478DC644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0C842-0C29-CC5F-48ED-C450A64393A1}"/>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283921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E373-706B-BEF5-3849-9E134AC2AF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A1349-8A57-D0CA-5693-BFDC19078A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133DD-6B47-C8DB-BD4A-DCFDA4B01359}"/>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5" name="Footer Placeholder 4">
            <a:extLst>
              <a:ext uri="{FF2B5EF4-FFF2-40B4-BE49-F238E27FC236}">
                <a16:creationId xmlns:a16="http://schemas.microsoft.com/office/drawing/2014/main" id="{C3281D6D-2D01-1F00-EE0C-207F59EC1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54C9D-3F96-CF53-4689-9FFE4C0482CC}"/>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267834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45A5-D3C1-5C15-1B04-4960B2EA4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3DBDF4-4C8F-6907-0922-B80F364BAC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A617F-56E0-A2D4-C3BC-0EEA0A632A7F}"/>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5" name="Footer Placeholder 4">
            <a:extLst>
              <a:ext uri="{FF2B5EF4-FFF2-40B4-BE49-F238E27FC236}">
                <a16:creationId xmlns:a16="http://schemas.microsoft.com/office/drawing/2014/main" id="{576767DB-CF8A-0C82-4258-58E4CED289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CF69C7-2662-41B4-990D-90CE70D76F8D}"/>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244900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7351-4853-0FC6-261D-9AC5B2DC3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6F7CA5-CA56-3803-5B82-2C96309DD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4D39D8-5C63-3A1E-C05F-E1C9D7FC92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D549F5-295D-C1CE-26F6-DD655B35DB8B}"/>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6" name="Footer Placeholder 5">
            <a:extLst>
              <a:ext uri="{FF2B5EF4-FFF2-40B4-BE49-F238E27FC236}">
                <a16:creationId xmlns:a16="http://schemas.microsoft.com/office/drawing/2014/main" id="{7F1EF75A-DC1E-805A-3BEB-C6CA6FFD71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9ED999-238A-1A7B-4482-DD6D051AB226}"/>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228086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5DC6-51E3-F351-4701-68AEEBB854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B252BE-73BD-1A4B-5776-D2DABD847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30B4-9D66-D436-1EE1-870B0F4832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0675AD-D729-A983-6493-EFD3D6C3B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2058F-E935-E53C-F378-55B3A058F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6334B1-314E-1F63-CF77-E4709B8E57B0}"/>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8" name="Footer Placeholder 7">
            <a:extLst>
              <a:ext uri="{FF2B5EF4-FFF2-40B4-BE49-F238E27FC236}">
                <a16:creationId xmlns:a16="http://schemas.microsoft.com/office/drawing/2014/main" id="{5D5C10BC-FCE8-723D-AD74-5519BDD3CD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A4D872-F31F-B2C3-DC7F-34238E6D8D07}"/>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343463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8417-A6DA-D994-7864-E6DAD4B645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FEEA09-C858-8E68-9435-69D329A413B0}"/>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4" name="Footer Placeholder 3">
            <a:extLst>
              <a:ext uri="{FF2B5EF4-FFF2-40B4-BE49-F238E27FC236}">
                <a16:creationId xmlns:a16="http://schemas.microsoft.com/office/drawing/2014/main" id="{2F1715BD-61EC-9462-E73B-0356CBB2A9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5253F9-24CE-CEC3-7825-8D8C2C83CD3F}"/>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347259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077F5-8F26-6F10-C0DD-F550B6AFDE3A}"/>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3" name="Footer Placeholder 2">
            <a:extLst>
              <a:ext uri="{FF2B5EF4-FFF2-40B4-BE49-F238E27FC236}">
                <a16:creationId xmlns:a16="http://schemas.microsoft.com/office/drawing/2014/main" id="{81BF4CD5-BAAE-C640-3CD0-EB889A2123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FC0F-1947-B291-7D2A-74A6FB6378C3}"/>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362235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A88A-A8B0-A690-88CB-799D63671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00D781-15C4-E503-4525-7DB89A78E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32EED3-0422-167C-C422-130CB5FDE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26199-25A4-C756-27A4-22028848A643}"/>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6" name="Footer Placeholder 5">
            <a:extLst>
              <a:ext uri="{FF2B5EF4-FFF2-40B4-BE49-F238E27FC236}">
                <a16:creationId xmlns:a16="http://schemas.microsoft.com/office/drawing/2014/main" id="{356717D8-86BA-B514-4D3F-C9F0119E9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ECC71B-C5CB-538B-DCB4-79111D65F4D4}"/>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102506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C790-2E90-F0F2-16C3-A94EE0213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1A1CF0-F8CC-CECE-0AFD-C57366237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3DE9B2-4A7C-F93A-17B8-76355F8BC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4AE56-DE8C-EEB5-5082-30603D016F5A}"/>
              </a:ext>
            </a:extLst>
          </p:cNvPr>
          <p:cNvSpPr>
            <a:spLocks noGrp="1"/>
          </p:cNvSpPr>
          <p:nvPr>
            <p:ph type="dt" sz="half" idx="10"/>
          </p:nvPr>
        </p:nvSpPr>
        <p:spPr/>
        <p:txBody>
          <a:bodyPr/>
          <a:lstStyle/>
          <a:p>
            <a:fld id="{31BD316C-A0D9-4096-BE83-E102F23D7426}" type="datetimeFigureOut">
              <a:rPr lang="en-IN" smtClean="0"/>
              <a:t>02-11-2022</a:t>
            </a:fld>
            <a:endParaRPr lang="en-IN"/>
          </a:p>
        </p:txBody>
      </p:sp>
      <p:sp>
        <p:nvSpPr>
          <p:cNvPr id="6" name="Footer Placeholder 5">
            <a:extLst>
              <a:ext uri="{FF2B5EF4-FFF2-40B4-BE49-F238E27FC236}">
                <a16:creationId xmlns:a16="http://schemas.microsoft.com/office/drawing/2014/main" id="{FCAAA194-625C-0B5D-69A3-58C621C1D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5A312D-D8F4-2981-3BFF-1036102FCF92}"/>
              </a:ext>
            </a:extLst>
          </p:cNvPr>
          <p:cNvSpPr>
            <a:spLocks noGrp="1"/>
          </p:cNvSpPr>
          <p:nvPr>
            <p:ph type="sldNum" sz="quarter" idx="12"/>
          </p:nvPr>
        </p:nvSpPr>
        <p:spPr/>
        <p:txBody>
          <a:bodyPr/>
          <a:lstStyle/>
          <a:p>
            <a:fld id="{BBA2DA8A-8EC2-4B3C-80CC-299F65D377E7}" type="slidenum">
              <a:rPr lang="en-IN" smtClean="0"/>
              <a:t>‹#›</a:t>
            </a:fld>
            <a:endParaRPr lang="en-IN"/>
          </a:p>
        </p:txBody>
      </p:sp>
    </p:spTree>
    <p:extLst>
      <p:ext uri="{BB962C8B-B14F-4D97-AF65-F5344CB8AC3E}">
        <p14:creationId xmlns:p14="http://schemas.microsoft.com/office/powerpoint/2010/main" val="425660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EA8442-815D-ABB6-599C-A3F1AF591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16389-A30D-3D04-75DF-AA4F44F9F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E853C-CD4A-9DEB-FA02-02046D97B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D316C-A0D9-4096-BE83-E102F23D7426}" type="datetimeFigureOut">
              <a:rPr lang="en-IN" smtClean="0"/>
              <a:t>02-11-2022</a:t>
            </a:fld>
            <a:endParaRPr lang="en-IN"/>
          </a:p>
        </p:txBody>
      </p:sp>
      <p:sp>
        <p:nvSpPr>
          <p:cNvPr id="5" name="Footer Placeholder 4">
            <a:extLst>
              <a:ext uri="{FF2B5EF4-FFF2-40B4-BE49-F238E27FC236}">
                <a16:creationId xmlns:a16="http://schemas.microsoft.com/office/drawing/2014/main" id="{843262CD-EBFD-A2B1-5D57-E77EA08F5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FC1AE6-D813-B13F-D03C-1D209A6C2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2DA8A-8EC2-4B3C-80CC-299F65D377E7}" type="slidenum">
              <a:rPr lang="en-IN" smtClean="0"/>
              <a:t>‹#›</a:t>
            </a:fld>
            <a:endParaRPr lang="en-IN"/>
          </a:p>
        </p:txBody>
      </p:sp>
    </p:spTree>
    <p:extLst>
      <p:ext uri="{BB962C8B-B14F-4D97-AF65-F5344CB8AC3E}">
        <p14:creationId xmlns:p14="http://schemas.microsoft.com/office/powerpoint/2010/main" val="32723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B686-8257-58BA-EABB-581FE4BC95C3}"/>
              </a:ext>
            </a:extLst>
          </p:cNvPr>
          <p:cNvSpPr>
            <a:spLocks noGrp="1"/>
          </p:cNvSpPr>
          <p:nvPr>
            <p:ph type="ctrTitle"/>
          </p:nvPr>
        </p:nvSpPr>
        <p:spPr/>
        <p:txBody>
          <a:bodyPr/>
          <a:lstStyle/>
          <a:p>
            <a:r>
              <a:rPr lang="en-IN" dirty="0"/>
              <a:t>NLP</a:t>
            </a:r>
          </a:p>
        </p:txBody>
      </p:sp>
      <p:sp>
        <p:nvSpPr>
          <p:cNvPr id="3" name="Subtitle 2">
            <a:extLst>
              <a:ext uri="{FF2B5EF4-FFF2-40B4-BE49-F238E27FC236}">
                <a16:creationId xmlns:a16="http://schemas.microsoft.com/office/drawing/2014/main" id="{F7182A23-CF30-862B-2794-AEC357EB7D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4772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F2BD-0411-F374-9447-87A7D209CB2E}"/>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Natural language processing (NLP)</a:t>
            </a:r>
            <a:endParaRPr lang="en-IN" dirty="0"/>
          </a:p>
        </p:txBody>
      </p:sp>
      <p:sp>
        <p:nvSpPr>
          <p:cNvPr id="3" name="Content Placeholder 2">
            <a:extLst>
              <a:ext uri="{FF2B5EF4-FFF2-40B4-BE49-F238E27FC236}">
                <a16:creationId xmlns:a16="http://schemas.microsoft.com/office/drawing/2014/main" id="{DEBD90CA-B54F-AAC3-3EFF-04A4BC3FA813}"/>
              </a:ext>
            </a:extLst>
          </p:cNvPr>
          <p:cNvSpPr>
            <a:spLocks noGrp="1"/>
          </p:cNvSpPr>
          <p:nvPr>
            <p:ph idx="1"/>
          </p:nvPr>
        </p:nvSpPr>
        <p:spPr/>
        <p:txBody>
          <a:bodyPr/>
          <a:lstStyle/>
          <a:p>
            <a:r>
              <a:rPr lang="en-US" b="0" i="0" dirty="0">
                <a:solidFill>
                  <a:srgbClr val="202124"/>
                </a:solidFill>
                <a:effectLst/>
                <a:latin typeface="arial" panose="020B0604020202020204" pitchFamily="34" charset="0"/>
              </a:rPr>
              <a:t>Natural language processing (NLP) refers to the branch of computer science—and more specifically, the branch of artificial intelligence or AI—concerned with giving computers the ability to understand text and spoken words in much the same way human beings can.</a:t>
            </a:r>
            <a:endParaRPr lang="en-IN" dirty="0"/>
          </a:p>
        </p:txBody>
      </p:sp>
    </p:spTree>
    <p:extLst>
      <p:ext uri="{BB962C8B-B14F-4D97-AF65-F5344CB8AC3E}">
        <p14:creationId xmlns:p14="http://schemas.microsoft.com/office/powerpoint/2010/main" val="273662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F972-4E92-DC39-14F3-C7668E5C1E64}"/>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571AE01D-953D-C6E2-1EF2-517015ED0B95}"/>
              </a:ext>
            </a:extLst>
          </p:cNvPr>
          <p:cNvSpPr>
            <a:spLocks noGrp="1"/>
          </p:cNvSpPr>
          <p:nvPr>
            <p:ph idx="1"/>
          </p:nvPr>
        </p:nvSpPr>
        <p:spPr/>
        <p:txBody>
          <a:bodyPr/>
          <a:lstStyle/>
          <a:p>
            <a:r>
              <a:rPr lang="en-US" dirty="0"/>
              <a:t>Is the desired solution a state of the world or a path to a state?</a:t>
            </a:r>
          </a:p>
          <a:p>
            <a:pPr lvl="1">
              <a:buFont typeface="Wingdings" panose="05000000000000000000" pitchFamily="2" charset="2"/>
              <a:buChar char="Ø"/>
            </a:pPr>
            <a:r>
              <a:rPr lang="en-US" dirty="0"/>
              <a:t> Finding a consistent interpretation for the sentence</a:t>
            </a:r>
          </a:p>
          <a:p>
            <a:pPr marL="0" indent="0">
              <a:buNone/>
            </a:pPr>
            <a:r>
              <a:rPr lang="en-US" dirty="0">
                <a:solidFill>
                  <a:srgbClr val="FF0000"/>
                </a:solidFill>
              </a:rPr>
              <a:t>	 The bank president ate a dish of pasta salad with the fork</a:t>
            </a:r>
          </a:p>
          <a:p>
            <a:pPr lvl="1">
              <a:buFont typeface="Wingdings" panose="05000000000000000000" pitchFamily="2" charset="2"/>
              <a:buChar char="Ø"/>
            </a:pPr>
            <a:r>
              <a:rPr lang="en-US" dirty="0"/>
              <a:t> Problems whose solutions is a path</a:t>
            </a:r>
          </a:p>
          <a:p>
            <a:pPr marL="0" indent="0">
              <a:buNone/>
            </a:pPr>
            <a:r>
              <a:rPr lang="en-US" dirty="0">
                <a:solidFill>
                  <a:srgbClr val="FF0000"/>
                </a:solidFill>
              </a:rPr>
              <a:t>	</a:t>
            </a:r>
            <a:r>
              <a:rPr lang="en-US" dirty="0" err="1">
                <a:solidFill>
                  <a:srgbClr val="FF0000"/>
                </a:solidFill>
              </a:rPr>
              <a:t>Eg</a:t>
            </a:r>
            <a:r>
              <a:rPr lang="en-US" dirty="0">
                <a:solidFill>
                  <a:srgbClr val="FF0000"/>
                </a:solidFill>
              </a:rPr>
              <a:t>: Water jug problem</a:t>
            </a:r>
            <a:endParaRPr lang="en-IN" dirty="0">
              <a:solidFill>
                <a:srgbClr val="FF0000"/>
              </a:solidFill>
            </a:endParaRPr>
          </a:p>
        </p:txBody>
      </p:sp>
    </p:spTree>
    <p:extLst>
      <p:ext uri="{BB962C8B-B14F-4D97-AF65-F5344CB8AC3E}">
        <p14:creationId xmlns:p14="http://schemas.microsoft.com/office/powerpoint/2010/main" val="333118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52D5-C25D-84D6-A059-93323C4CB23E}"/>
              </a:ext>
            </a:extLst>
          </p:cNvPr>
          <p:cNvSpPr>
            <a:spLocks noGrp="1"/>
          </p:cNvSpPr>
          <p:nvPr>
            <p:ph type="title"/>
          </p:nvPr>
        </p:nvSpPr>
        <p:spPr/>
        <p:txBody>
          <a:bodyPr/>
          <a:lstStyle/>
          <a:p>
            <a:r>
              <a:rPr lang="en-IN" dirty="0"/>
              <a:t>Frames</a:t>
            </a:r>
          </a:p>
        </p:txBody>
      </p:sp>
      <p:sp>
        <p:nvSpPr>
          <p:cNvPr id="3" name="Content Placeholder 2">
            <a:extLst>
              <a:ext uri="{FF2B5EF4-FFF2-40B4-BE49-F238E27FC236}">
                <a16:creationId xmlns:a16="http://schemas.microsoft.com/office/drawing/2014/main" id="{B3DE853D-EA07-8DE7-BAC3-4ABD8C2DD580}"/>
              </a:ext>
            </a:extLst>
          </p:cNvPr>
          <p:cNvSpPr>
            <a:spLocks noGrp="1"/>
          </p:cNvSpPr>
          <p:nvPr>
            <p:ph idx="1"/>
          </p:nvPr>
        </p:nvSpPr>
        <p:spPr/>
        <p:txBody>
          <a:bodyPr/>
          <a:lstStyle/>
          <a:p>
            <a:r>
              <a:rPr lang="en-US" b="1" i="0" dirty="0">
                <a:solidFill>
                  <a:srgbClr val="5F6368"/>
                </a:solidFill>
                <a:effectLst/>
                <a:latin typeface="arial" panose="020B0604020202020204" pitchFamily="34" charset="0"/>
              </a:rPr>
              <a:t>Frames</a:t>
            </a:r>
            <a:r>
              <a:rPr lang="en-US" b="0" i="0" dirty="0">
                <a:solidFill>
                  <a:srgbClr val="4D5156"/>
                </a:solidFill>
                <a:effectLst/>
                <a:latin typeface="arial" panose="020B0604020202020204" pitchFamily="34" charset="0"/>
              </a:rPr>
              <a:t> are an artificial intelligence data structure used to divide </a:t>
            </a:r>
            <a:r>
              <a:rPr lang="en-US" b="1" i="0" dirty="0">
                <a:solidFill>
                  <a:srgbClr val="5F6368"/>
                </a:solidFill>
                <a:effectLst/>
                <a:latin typeface="arial" panose="020B0604020202020204" pitchFamily="34" charset="0"/>
              </a:rPr>
              <a:t>knowledge</a:t>
            </a:r>
            <a:r>
              <a:rPr lang="en-US" b="0" i="0" dirty="0">
                <a:solidFill>
                  <a:srgbClr val="4D5156"/>
                </a:solidFill>
                <a:effectLst/>
                <a:latin typeface="arial" panose="020B0604020202020204" pitchFamily="34" charset="0"/>
              </a:rPr>
              <a:t> into substructures by representing "stereotyped situations".</a:t>
            </a:r>
            <a:endParaRPr lang="en-IN" dirty="0"/>
          </a:p>
        </p:txBody>
      </p:sp>
    </p:spTree>
    <p:extLst>
      <p:ext uri="{BB962C8B-B14F-4D97-AF65-F5344CB8AC3E}">
        <p14:creationId xmlns:p14="http://schemas.microsoft.com/office/powerpoint/2010/main" val="386157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Frames in Knowledge Representation in Artificial Intelligence? -  Quora">
            <a:extLst>
              <a:ext uri="{FF2B5EF4-FFF2-40B4-BE49-F238E27FC236}">
                <a16:creationId xmlns:a16="http://schemas.microsoft.com/office/drawing/2014/main" id="{7DC259BC-7D9A-8228-E25C-CC4BD5300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1033463"/>
            <a:ext cx="5734050"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8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ame Knowledge Representation">
            <a:extLst>
              <a:ext uri="{FF2B5EF4-FFF2-40B4-BE49-F238E27FC236}">
                <a16:creationId xmlns:a16="http://schemas.microsoft.com/office/drawing/2014/main" id="{B675C0C2-4E68-276A-C3F3-4A87A5352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904875"/>
            <a:ext cx="31623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84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AD3E-EE75-7CA2-367B-A67654B85B68}"/>
              </a:ext>
            </a:extLst>
          </p:cNvPr>
          <p:cNvSpPr>
            <a:spLocks noGrp="1"/>
          </p:cNvSpPr>
          <p:nvPr>
            <p:ph type="title"/>
          </p:nvPr>
        </p:nvSpPr>
        <p:spPr/>
        <p:txBody>
          <a:bodyPr/>
          <a:lstStyle/>
          <a:p>
            <a:r>
              <a:rPr lang="en-IN" dirty="0"/>
              <a:t>Dependency directed backtracking</a:t>
            </a:r>
          </a:p>
        </p:txBody>
      </p:sp>
      <p:sp>
        <p:nvSpPr>
          <p:cNvPr id="3" name="Content Placeholder 2">
            <a:extLst>
              <a:ext uri="{FF2B5EF4-FFF2-40B4-BE49-F238E27FC236}">
                <a16:creationId xmlns:a16="http://schemas.microsoft.com/office/drawing/2014/main" id="{0D7F6939-DB79-C6A4-05DF-3BD837F1D15B}"/>
              </a:ext>
            </a:extLst>
          </p:cNvPr>
          <p:cNvSpPr>
            <a:spLocks noGrp="1"/>
          </p:cNvSpPr>
          <p:nvPr>
            <p:ph idx="1"/>
          </p:nvPr>
        </p:nvSpPr>
        <p:spPr/>
        <p:txBody>
          <a:bodyPr/>
          <a:lstStyle/>
          <a:p>
            <a:r>
              <a:rPr lang="en-IN" dirty="0" err="1"/>
              <a:t>Eg</a:t>
            </a:r>
            <a:r>
              <a:rPr lang="en-IN" dirty="0"/>
              <a:t>:</a:t>
            </a:r>
          </a:p>
          <a:p>
            <a:r>
              <a:rPr lang="en-IN" dirty="0"/>
              <a:t>All birds fly</a:t>
            </a:r>
          </a:p>
          <a:p>
            <a:r>
              <a:rPr lang="en-IN" dirty="0"/>
              <a:t>Crow is a bird</a:t>
            </a:r>
          </a:p>
          <a:p>
            <a:pPr marL="1371600" lvl="3" indent="0">
              <a:buNone/>
            </a:pPr>
            <a:r>
              <a:rPr lang="en-IN" dirty="0"/>
              <a:t>Whether crows can fly???</a:t>
            </a:r>
          </a:p>
          <a:p>
            <a:pPr marL="1371600" lvl="3" indent="0">
              <a:buNone/>
            </a:pPr>
            <a:endParaRPr lang="en-IN" dirty="0"/>
          </a:p>
          <a:p>
            <a:pPr marL="1371600" lvl="3" indent="0">
              <a:buNone/>
            </a:pPr>
            <a:r>
              <a:rPr lang="en-IN" dirty="0"/>
              <a:t>Penguin is a bird</a:t>
            </a:r>
          </a:p>
          <a:p>
            <a:pPr marL="1371600" lvl="3" indent="0">
              <a:buNone/>
            </a:pPr>
            <a:r>
              <a:rPr lang="en-IN" dirty="0"/>
              <a:t>Whether penguins can fly???</a:t>
            </a:r>
          </a:p>
          <a:p>
            <a:pPr marL="1371600" lvl="3" indent="0">
              <a:buNone/>
            </a:pPr>
            <a:r>
              <a:rPr lang="en-IN" dirty="0"/>
              <a:t>Penguins cannot fly</a:t>
            </a:r>
          </a:p>
          <a:p>
            <a:pPr marL="1371600" lvl="3" indent="0">
              <a:buNone/>
            </a:pPr>
            <a:r>
              <a:rPr lang="en-IN" dirty="0"/>
              <a:t>Whether </a:t>
            </a:r>
            <a:r>
              <a:rPr lang="en-IN"/>
              <a:t>dead birds can fly???</a:t>
            </a:r>
          </a:p>
          <a:p>
            <a:pPr marL="1371600" lvl="3" indent="0">
              <a:buNone/>
            </a:pPr>
            <a:endParaRPr lang="en-IN" dirty="0"/>
          </a:p>
          <a:p>
            <a:pPr marL="1371600" lvl="3" indent="0">
              <a:buNone/>
            </a:pPr>
            <a:endParaRPr lang="en-IN" dirty="0"/>
          </a:p>
          <a:p>
            <a:pPr marL="1371600" lvl="3" indent="0">
              <a:buNone/>
            </a:pPr>
            <a:endParaRPr lang="en-IN" dirty="0"/>
          </a:p>
        </p:txBody>
      </p:sp>
    </p:spTree>
    <p:extLst>
      <p:ext uri="{BB962C8B-B14F-4D97-AF65-F5344CB8AC3E}">
        <p14:creationId xmlns:p14="http://schemas.microsoft.com/office/powerpoint/2010/main" val="26034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161</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Wingdings</vt:lpstr>
      <vt:lpstr>Office Theme</vt:lpstr>
      <vt:lpstr>NLP</vt:lpstr>
      <vt:lpstr>Natural language processing (NLP)</vt:lpstr>
      <vt:lpstr>Example </vt:lpstr>
      <vt:lpstr>Frames</vt:lpstr>
      <vt:lpstr>PowerPoint Presentation</vt:lpstr>
      <vt:lpstr>PowerPoint Presentation</vt:lpstr>
      <vt:lpstr>Dependency directed backtracking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Shivguru Jagadeesan</dc:creator>
  <cp:lastModifiedBy>Shivguru Jagadeesan</cp:lastModifiedBy>
  <cp:revision>6</cp:revision>
  <dcterms:created xsi:type="dcterms:W3CDTF">2022-11-02T18:18:45Z</dcterms:created>
  <dcterms:modified xsi:type="dcterms:W3CDTF">2022-11-02T19:15:47Z</dcterms:modified>
</cp:coreProperties>
</file>