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2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1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0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15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04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94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4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3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FC64-4C0C-4837-AFE7-7EBE8960092D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781A-1BA7-4F02-A22D-2B4017DCE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84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CFG to PDA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Top down and bottom up PDA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70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52400"/>
            <a:ext cx="9410700" cy="655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38825" y="3695700"/>
            <a:ext cx="249555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String “ab”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152400"/>
            <a:ext cx="6388780" cy="2724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2925" y="2238375"/>
            <a:ext cx="5219700" cy="47625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11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87325"/>
            <a:ext cx="10868025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0526" y="1825625"/>
            <a:ext cx="6572251" cy="12697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65303" y="2012928"/>
            <a:ext cx="1101594" cy="349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Λ</a:t>
            </a:r>
            <a:r>
              <a:rPr lang="en-GB" dirty="0" smtClean="0"/>
              <a:t>, </a:t>
            </a:r>
            <a:r>
              <a:rPr lang="el-GR" dirty="0" smtClean="0"/>
              <a:t>λ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977604" y="3095423"/>
            <a:ext cx="1835989" cy="158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Λ</a:t>
            </a:r>
            <a:r>
              <a:rPr lang="en-GB" dirty="0" smtClean="0"/>
              <a:t>,S</a:t>
            </a:r>
            <a:r>
              <a:rPr lang="en-GB" dirty="0" smtClean="0">
                <a:sym typeface="Wingdings" panose="05000000000000000000" pitchFamily="2" charset="2"/>
              </a:rPr>
              <a:t> a</a:t>
            </a:r>
          </a:p>
          <a:p>
            <a:pPr algn="ctr"/>
            <a:r>
              <a:rPr lang="el-GR" dirty="0" smtClean="0"/>
              <a:t>Λ</a:t>
            </a:r>
            <a:r>
              <a:rPr lang="en-GB" dirty="0" smtClean="0"/>
              <a:t>,</a:t>
            </a:r>
            <a:r>
              <a:rPr lang="en-GB" dirty="0" smtClean="0">
                <a:sym typeface="Wingdings" panose="05000000000000000000" pitchFamily="2" charset="2"/>
              </a:rPr>
              <a:t>S </a:t>
            </a:r>
            <a:r>
              <a:rPr lang="en-GB" dirty="0" err="1" smtClean="0">
                <a:sym typeface="Wingdings" panose="05000000000000000000" pitchFamily="2" charset="2"/>
              </a:rPr>
              <a:t>aS</a:t>
            </a:r>
            <a:endParaRPr lang="en-GB" dirty="0" smtClean="0">
              <a:sym typeface="Wingdings" panose="05000000000000000000" pitchFamily="2" charset="2"/>
            </a:endParaRPr>
          </a:p>
          <a:p>
            <a:pPr algn="ctr"/>
            <a:r>
              <a:rPr lang="el-GR" dirty="0" smtClean="0"/>
              <a:t>Λ</a:t>
            </a:r>
            <a:r>
              <a:rPr lang="en-GB" dirty="0" smtClean="0"/>
              <a:t>,</a:t>
            </a:r>
            <a:r>
              <a:rPr lang="en-GB" dirty="0" smtClean="0">
                <a:sym typeface="Wingdings" panose="05000000000000000000" pitchFamily="2" charset="2"/>
              </a:rPr>
              <a:t>S- </a:t>
            </a:r>
            <a:r>
              <a:rPr lang="en-GB" dirty="0" err="1" smtClean="0">
                <a:sym typeface="Wingdings" panose="05000000000000000000" pitchFamily="2" charset="2"/>
              </a:rPr>
              <a:t>bSS</a:t>
            </a:r>
            <a:endParaRPr lang="en-GB" dirty="0" smtClean="0">
              <a:sym typeface="Wingdings" panose="05000000000000000000" pitchFamily="2" charset="2"/>
            </a:endParaRPr>
          </a:p>
          <a:p>
            <a:pPr algn="ctr"/>
            <a:r>
              <a:rPr lang="el-GR" dirty="0" smtClean="0"/>
              <a:t>Λ</a:t>
            </a:r>
            <a:r>
              <a:rPr lang="en-GB" dirty="0" smtClean="0"/>
              <a:t>,</a:t>
            </a:r>
            <a:r>
              <a:rPr lang="en-GB" dirty="0" smtClean="0">
                <a:sym typeface="Wingdings" panose="05000000000000000000" pitchFamily="2" charset="2"/>
              </a:rPr>
              <a:t>S </a:t>
            </a:r>
            <a:r>
              <a:rPr lang="en-GB" dirty="0" err="1" smtClean="0">
                <a:sym typeface="Wingdings" panose="05000000000000000000" pitchFamily="2" charset="2"/>
              </a:rPr>
              <a:t>SbS</a:t>
            </a:r>
            <a:endParaRPr lang="en-GB" dirty="0" smtClean="0">
              <a:sym typeface="Wingdings" panose="05000000000000000000" pitchFamily="2" charset="2"/>
            </a:endParaRPr>
          </a:p>
          <a:p>
            <a:pPr algn="ctr"/>
            <a:r>
              <a:rPr lang="el-GR" dirty="0" smtClean="0"/>
              <a:t>Λ</a:t>
            </a:r>
            <a:r>
              <a:rPr lang="en-GB" dirty="0" smtClean="0"/>
              <a:t>,</a:t>
            </a:r>
            <a:r>
              <a:rPr lang="en-GB" dirty="0" err="1" smtClean="0">
                <a:sym typeface="Wingdings" panose="05000000000000000000" pitchFamily="2" charset="2"/>
              </a:rPr>
              <a:t>SSSb</a:t>
            </a:r>
            <a:endParaRPr lang="en-GB" dirty="0" smtClean="0">
              <a:sym typeface="Wingdings" panose="05000000000000000000" pitchFamily="2" charset="2"/>
            </a:endParaRPr>
          </a:p>
          <a:p>
            <a:pPr algn="ctr"/>
            <a:r>
              <a:rPr lang="en-GB" dirty="0" err="1">
                <a:sym typeface="Wingdings" panose="05000000000000000000" pitchFamily="2" charset="2"/>
              </a:rPr>
              <a:t>a</a:t>
            </a:r>
            <a:r>
              <a:rPr lang="en-GB" dirty="0" err="1" smtClean="0">
                <a:sym typeface="Wingdings" panose="05000000000000000000" pitchFamily="2" charset="2"/>
              </a:rPr>
              <a:t>,a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l-GR" dirty="0" smtClean="0"/>
              <a:t>Λ</a:t>
            </a:r>
            <a:endParaRPr lang="en-GB" dirty="0" smtClean="0">
              <a:sym typeface="Wingdings" panose="05000000000000000000" pitchFamily="2" charset="2"/>
            </a:endParaRPr>
          </a:p>
          <a:p>
            <a:pPr algn="ctr"/>
            <a:r>
              <a:rPr lang="en-GB" dirty="0" err="1" smtClean="0">
                <a:sym typeface="Wingdings" panose="05000000000000000000" pitchFamily="2" charset="2"/>
              </a:rPr>
              <a:t>b</a:t>
            </a:r>
            <a:r>
              <a:rPr lang="en-GB" dirty="0" err="1" smtClean="0">
                <a:sym typeface="Wingdings" panose="05000000000000000000" pitchFamily="2" charset="2"/>
              </a:rPr>
              <a:t>,b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l-GR" dirty="0" smtClean="0"/>
              <a:t>Λ</a:t>
            </a:r>
            <a:endParaRPr lang="en-GB" dirty="0" smtClean="0">
              <a:sym typeface="Wingdings" panose="05000000000000000000" pitchFamily="2" charset="2"/>
            </a:endParaRPr>
          </a:p>
          <a:p>
            <a:pPr algn="ctr"/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12" y="1491026"/>
            <a:ext cx="6838950" cy="43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0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0" y="161925"/>
            <a:ext cx="11102009" cy="6696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85391" y="3021496"/>
            <a:ext cx="45918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Input: “aba”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7474226" y="161925"/>
            <a:ext cx="4929809" cy="395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GB" dirty="0" smtClean="0"/>
              <a:t>Push inputs </a:t>
            </a:r>
            <a:r>
              <a:rPr lang="en-GB" dirty="0" err="1" smtClean="0"/>
              <a:t>ymbol</a:t>
            </a:r>
            <a:r>
              <a:rPr lang="en-GB" dirty="0" smtClean="0"/>
              <a:t> onto stack.</a:t>
            </a:r>
          </a:p>
          <a:p>
            <a:pPr algn="ctr"/>
            <a:r>
              <a:rPr lang="en-GB" dirty="0" smtClean="0"/>
              <a:t>2) Pop top symbol from stack and see if match occurs to RHS of the grammar. If so reduce.</a:t>
            </a:r>
          </a:p>
          <a:p>
            <a:pPr algn="ctr"/>
            <a:r>
              <a:rPr lang="en-GB" dirty="0" smtClean="0"/>
              <a:t>Repeat by popping two, three … symbols and see if match occurs</a:t>
            </a:r>
          </a:p>
          <a:p>
            <a:pPr algn="ctr"/>
            <a:r>
              <a:rPr lang="en-GB" dirty="0" smtClean="0"/>
              <a:t>3) If not push next input symbol onto stack. Repeat steps 2,3 until end of input and </a:t>
            </a:r>
            <a:r>
              <a:rPr lang="en-GB" dirty="0" err="1" smtClean="0"/>
              <a:t>ToS</a:t>
            </a:r>
            <a:r>
              <a:rPr lang="en-GB" dirty="0" smtClean="0"/>
              <a:t> is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09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7741194" cy="66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2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top down and bottom up parsers 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 </a:t>
            </a:r>
            <a:r>
              <a:rPr lang="es-ES" dirty="0"/>
              <a:t>→ S+X | X, X → X*Y | Y, Y → (S) | </a:t>
            </a:r>
            <a:r>
              <a:rPr lang="es-ES" dirty="0" smtClean="0"/>
              <a:t>id</a:t>
            </a:r>
          </a:p>
          <a:p>
            <a:r>
              <a:rPr lang="es-ES" dirty="0" smtClean="0"/>
              <a:t>S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aSb</a:t>
            </a:r>
            <a:r>
              <a:rPr lang="es-ES" smtClean="0">
                <a:sym typeface="Wingdings" panose="05000000000000000000" pitchFamily="2" charset="2"/>
              </a:rPr>
              <a:t> | 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89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CFG to PDA</vt:lpstr>
      <vt:lpstr>PowerPoint Presentation</vt:lpstr>
      <vt:lpstr>PowerPoint Presentation</vt:lpstr>
      <vt:lpstr>PowerPoint Presentation</vt:lpstr>
      <vt:lpstr>PowerPoint Presentation</vt:lpstr>
      <vt:lpstr>Design top down and bottom up parsers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to PDA</dc:title>
  <dc:creator>HOD</dc:creator>
  <cp:lastModifiedBy>HOD</cp:lastModifiedBy>
  <cp:revision>5</cp:revision>
  <dcterms:created xsi:type="dcterms:W3CDTF">2022-09-13T04:28:34Z</dcterms:created>
  <dcterms:modified xsi:type="dcterms:W3CDTF">2022-09-13T05:01:34Z</dcterms:modified>
</cp:coreProperties>
</file>