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PDA to CFG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G Sudha Sadasivam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526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Multiple acc states convert to one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Push Z0($) into stack initially  and empty stack before accepting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t="13091" b="14902"/>
          <a:stretch/>
        </p:blipFill>
        <p:spPr>
          <a:xfrm>
            <a:off x="214282" y="1357297"/>
            <a:ext cx="8929718" cy="1637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4"/>
          <p:cNvGrpSpPr/>
          <p:nvPr/>
        </p:nvGrpSpPr>
        <p:grpSpPr>
          <a:xfrm>
            <a:off x="285581" y="4286256"/>
            <a:ext cx="8858419" cy="1857388"/>
            <a:chOff x="428470" y="5429264"/>
            <a:chExt cx="8001182" cy="1071570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428470" y="5500702"/>
              <a:ext cx="3290893" cy="928694"/>
              <a:chOff x="428470" y="5500702"/>
              <a:chExt cx="3290893" cy="928694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880270" y="5500702"/>
                <a:ext cx="762772" cy="642942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q0</a:t>
                </a: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928925" y="5500702"/>
                <a:ext cx="790438" cy="642942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q1</a:t>
                </a: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7" name="Google Shape;97;p14"/>
              <p:cNvCxnSpPr>
                <a:endCxn id="95" idx="2"/>
              </p:cNvCxnSpPr>
              <p:nvPr/>
            </p:nvCxnSpPr>
            <p:spPr>
              <a:xfrm>
                <a:off x="428470" y="5800273"/>
                <a:ext cx="451800" cy="21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98" name="Google Shape;98;p14"/>
              <p:cNvCxnSpPr>
                <a:stCxn id="95" idx="6"/>
                <a:endCxn id="96" idx="2"/>
              </p:cNvCxnSpPr>
              <p:nvPr/>
            </p:nvCxnSpPr>
            <p:spPr>
              <a:xfrm>
                <a:off x="1643042" y="5822173"/>
                <a:ext cx="12858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99" name="Google Shape;99;p14"/>
              <p:cNvSpPr/>
              <p:nvPr/>
            </p:nvSpPr>
            <p:spPr>
              <a:xfrm>
                <a:off x="1714480" y="5857892"/>
                <a:ext cx="1071570" cy="571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ε, ε | Z0</a:t>
                </a: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>
              <a:off x="5397012" y="5572140"/>
              <a:ext cx="746625" cy="642942"/>
            </a:xfrm>
            <a:prstGeom prst="ellipse">
              <a:avLst/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q0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Google Shape;101;p14"/>
            <p:cNvCxnSpPr>
              <a:stCxn id="100" idx="6"/>
            </p:cNvCxnSpPr>
            <p:nvPr/>
          </p:nvCxnSpPr>
          <p:spPr>
            <a:xfrm>
              <a:off x="6143637" y="5893611"/>
              <a:ext cx="1285800" cy="15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2" name="Google Shape;102;p14"/>
            <p:cNvSpPr/>
            <p:nvPr/>
          </p:nvSpPr>
          <p:spPr>
            <a:xfrm>
              <a:off x="6215074" y="5929330"/>
              <a:ext cx="1071570" cy="57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ε, Z0 | ε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429520" y="5429264"/>
              <a:ext cx="1000132" cy="857256"/>
            </a:xfrm>
            <a:prstGeom prst="ellipse">
              <a:avLst/>
            </a:prstGeom>
            <a:noFill/>
            <a:ln w="9525" cap="flat" cmpd="dbl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qacc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transition pushes / pops but not both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every pair of states q,r add a NT / variable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</a:t>
            </a:r>
            <a:r>
              <a:rPr lang="en-US" baseline="-25000"/>
              <a:t>qr</a:t>
            </a:r>
            <a:endParaRPr baseline="-25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20026"/>
          <a:stretch/>
        </p:blipFill>
        <p:spPr>
          <a:xfrm>
            <a:off x="0" y="1000108"/>
            <a:ext cx="9244167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298462"/>
            <a:ext cx="8358246" cy="642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3543296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285720" y="1928802"/>
            <a:ext cx="8686830" cy="419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</a:t>
            </a:r>
            <a:r>
              <a:rPr lang="en-US" baseline="-25000" dirty="0"/>
              <a:t>02</a:t>
            </a:r>
            <a:r>
              <a:rPr lang="en-US" dirty="0"/>
              <a:t> – </a:t>
            </a:r>
            <a:r>
              <a:rPr lang="en-US" dirty="0" err="1"/>
              <a:t>acc</a:t>
            </a:r>
            <a:r>
              <a:rPr lang="en-US" dirty="0"/>
              <a:t> state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Other eligible states A</a:t>
            </a:r>
            <a:r>
              <a:rPr lang="en-US" baseline="-25000" dirty="0"/>
              <a:t>01</a:t>
            </a:r>
            <a:r>
              <a:rPr lang="en-US" dirty="0"/>
              <a:t> ,A</a:t>
            </a:r>
            <a:r>
              <a:rPr lang="en-US" baseline="-25000" dirty="0"/>
              <a:t>12 ,</a:t>
            </a:r>
            <a:r>
              <a:rPr lang="en-US" dirty="0"/>
              <a:t> A</a:t>
            </a:r>
            <a:r>
              <a:rPr lang="en-US" baseline="-25000" dirty="0"/>
              <a:t>00 </a:t>
            </a:r>
            <a:r>
              <a:rPr lang="en-US" dirty="0"/>
              <a:t>A</a:t>
            </a:r>
            <a:r>
              <a:rPr lang="en-US" baseline="-25000" dirty="0"/>
              <a:t>11, </a:t>
            </a:r>
            <a:r>
              <a:rPr lang="en-US" dirty="0"/>
              <a:t>A</a:t>
            </a:r>
            <a:r>
              <a:rPr lang="en-US" baseline="-25000" dirty="0"/>
              <a:t>22</a:t>
            </a:r>
            <a:endParaRPr dirty="0"/>
          </a:p>
          <a:p>
            <a:pPr marL="342900" lvl="0">
              <a:spcBef>
                <a:spcPts val="640"/>
              </a:spcBef>
              <a:buSzPts val="3200"/>
            </a:pPr>
            <a:r>
              <a:rPr lang="en-US" dirty="0" smtClean="0"/>
              <a:t>A</a:t>
            </a:r>
            <a:r>
              <a:rPr lang="en-US" baseline="-25000" dirty="0" smtClean="0"/>
              <a:t>00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ε          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ε         </a:t>
            </a:r>
            <a:r>
              <a:rPr lang="en-US" baseline="-25000" dirty="0"/>
              <a:t> </a:t>
            </a:r>
            <a:r>
              <a:rPr lang="en-US" dirty="0"/>
              <a:t>A</a:t>
            </a:r>
            <a:r>
              <a:rPr lang="en-US" baseline="-25000" dirty="0"/>
              <a:t>22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ε</a:t>
            </a:r>
            <a:endParaRPr dirty="0"/>
          </a:p>
          <a:p>
            <a:pPr marL="342900" lvl="0">
              <a:spcBef>
                <a:spcPts val="640"/>
              </a:spcBef>
              <a:buSzPts val="3200"/>
              <a:buNone/>
            </a:pPr>
            <a:r>
              <a:rPr lang="en-US" dirty="0"/>
              <a:t>A</a:t>
            </a:r>
            <a:r>
              <a:rPr lang="en-US" baseline="-25000" dirty="0"/>
              <a:t>02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01</a:t>
            </a:r>
            <a:r>
              <a:rPr lang="en-US" dirty="0"/>
              <a:t> A</a:t>
            </a:r>
            <a:r>
              <a:rPr lang="en-US" baseline="-25000" dirty="0"/>
              <a:t>12</a:t>
            </a:r>
            <a:r>
              <a:rPr lang="en-US" dirty="0"/>
              <a:t>        A</a:t>
            </a:r>
            <a:r>
              <a:rPr lang="en-US" baseline="-25000" dirty="0"/>
              <a:t>01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01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         A</a:t>
            </a:r>
            <a:r>
              <a:rPr lang="en-US" baseline="-25000" dirty="0"/>
              <a:t>12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A</a:t>
            </a:r>
            <a:r>
              <a:rPr lang="en-US" baseline="-25000" dirty="0"/>
              <a:t>12</a:t>
            </a:r>
            <a:endParaRPr dirty="0"/>
          </a:p>
          <a:p>
            <a:pPr marL="342900" lvl="0">
              <a:spcBef>
                <a:spcPts val="640"/>
              </a:spcBef>
              <a:buSzPts val="3200"/>
              <a:buNone/>
            </a:pP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endParaRPr dirty="0"/>
          </a:p>
          <a:p>
            <a:pPr marL="342900" lvl="0">
              <a:spcBef>
                <a:spcPts val="640"/>
              </a:spcBef>
              <a:buSzPts val="3200"/>
              <a:buNone/>
            </a:pPr>
            <a:r>
              <a:rPr lang="en-US" dirty="0"/>
              <a:t> A</a:t>
            </a:r>
            <a:r>
              <a:rPr lang="en-US" baseline="-25000" dirty="0"/>
              <a:t>02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ε </a:t>
            </a:r>
            <a:r>
              <a:rPr lang="en-US" dirty="0"/>
              <a:t>A</a:t>
            </a:r>
            <a:r>
              <a:rPr lang="en-US" baseline="-25000" dirty="0"/>
              <a:t>11 </a:t>
            </a:r>
            <a:r>
              <a:rPr lang="en-US" dirty="0"/>
              <a:t>ε        A</a:t>
            </a:r>
            <a:r>
              <a:rPr lang="en-US" baseline="-25000" dirty="0"/>
              <a:t>11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0 </a:t>
            </a:r>
            <a:r>
              <a:rPr lang="en-US" dirty="0"/>
              <a:t>A</a:t>
            </a:r>
            <a:r>
              <a:rPr lang="en-US" baseline="-25000" dirty="0"/>
              <a:t>11 </a:t>
            </a:r>
            <a:r>
              <a:rPr lang="en-US" dirty="0"/>
              <a:t>1          A</a:t>
            </a:r>
            <a:r>
              <a:rPr lang="en-US" baseline="-25000" dirty="0"/>
              <a:t>11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1 </a:t>
            </a:r>
            <a:r>
              <a:rPr lang="en-US" dirty="0"/>
              <a:t>A</a:t>
            </a:r>
            <a:r>
              <a:rPr lang="en-US" baseline="-25000" dirty="0"/>
              <a:t>11 </a:t>
            </a:r>
            <a:r>
              <a:rPr lang="en-US" dirty="0"/>
              <a:t>0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8691" y="0"/>
            <a:ext cx="5475309" cy="192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214942" y="0"/>
            <a:ext cx="1143008" cy="500066"/>
          </a:xfrm>
          <a:prstGeom prst="rect">
            <a:avLst/>
          </a:prstGeom>
          <a:solidFill>
            <a:srgbClr val="FFFF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643702" y="1500174"/>
            <a:ext cx="1143008" cy="500066"/>
          </a:xfrm>
          <a:prstGeom prst="rect">
            <a:avLst/>
          </a:prstGeom>
          <a:solidFill>
            <a:schemeClr val="accent1">
              <a:alpha val="24705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429256" y="1000108"/>
            <a:ext cx="1143008" cy="500066"/>
          </a:xfrm>
          <a:prstGeom prst="rect">
            <a:avLst/>
          </a:prstGeom>
          <a:solidFill>
            <a:schemeClr val="accent1">
              <a:alpha val="24705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786578" y="0"/>
            <a:ext cx="1143008" cy="500066"/>
          </a:xfrm>
          <a:prstGeom prst="rect">
            <a:avLst/>
          </a:prstGeom>
          <a:solidFill>
            <a:srgbClr val="FFFF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643702" y="1071546"/>
            <a:ext cx="1143008" cy="428628"/>
          </a:xfrm>
          <a:prstGeom prst="rect">
            <a:avLst/>
          </a:prstGeom>
          <a:solidFill>
            <a:srgbClr val="953734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429256" y="1500174"/>
            <a:ext cx="1143008" cy="428628"/>
          </a:xfrm>
          <a:prstGeom prst="rect">
            <a:avLst/>
          </a:prstGeom>
          <a:solidFill>
            <a:srgbClr val="953734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57200" y="4811709"/>
            <a:ext cx="2357454" cy="500066"/>
          </a:xfrm>
          <a:prstGeom prst="rect">
            <a:avLst/>
          </a:prstGeom>
          <a:solidFill>
            <a:srgbClr val="FFFF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343252" y="4704552"/>
            <a:ext cx="2286016" cy="642942"/>
          </a:xfrm>
          <a:prstGeom prst="rect">
            <a:avLst/>
          </a:prstGeom>
          <a:solidFill>
            <a:schemeClr val="accent1">
              <a:alpha val="24705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179354" y="4740271"/>
            <a:ext cx="2507445" cy="571504"/>
          </a:xfrm>
          <a:prstGeom prst="rect">
            <a:avLst/>
          </a:prstGeom>
          <a:solidFill>
            <a:srgbClr val="953734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457199" y="2643182"/>
            <a:ext cx="8543925" cy="40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States – A</a:t>
            </a:r>
            <a:r>
              <a:rPr lang="en-US" baseline="-25000" dirty="0"/>
              <a:t>11   </a:t>
            </a:r>
            <a:r>
              <a:rPr lang="en-US" dirty="0"/>
              <a:t> A</a:t>
            </a:r>
            <a:r>
              <a:rPr lang="en-US" baseline="-25000" dirty="0"/>
              <a:t>22</a:t>
            </a:r>
            <a:r>
              <a:rPr lang="en-US" dirty="0"/>
              <a:t>   A</a:t>
            </a:r>
            <a:r>
              <a:rPr lang="en-US" baseline="-25000" dirty="0"/>
              <a:t>33</a:t>
            </a:r>
            <a:r>
              <a:rPr lang="en-US" dirty="0"/>
              <a:t>   A</a:t>
            </a:r>
            <a:r>
              <a:rPr lang="en-US" baseline="-25000" dirty="0"/>
              <a:t>44</a:t>
            </a:r>
            <a:r>
              <a:rPr lang="en-US" dirty="0"/>
              <a:t>   A</a:t>
            </a:r>
            <a:r>
              <a:rPr lang="en-US" baseline="-25000" dirty="0"/>
              <a:t>12</a:t>
            </a:r>
            <a:r>
              <a:rPr lang="en-US" dirty="0"/>
              <a:t>   A</a:t>
            </a:r>
            <a:r>
              <a:rPr lang="en-US" baseline="-25000" dirty="0"/>
              <a:t>13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14</a:t>
            </a:r>
            <a:r>
              <a:rPr lang="en-US" dirty="0"/>
              <a:t>   A</a:t>
            </a:r>
            <a:r>
              <a:rPr lang="en-US" baseline="-25000" dirty="0"/>
              <a:t>23</a:t>
            </a:r>
            <a:r>
              <a:rPr lang="en-US" dirty="0"/>
              <a:t>    A</a:t>
            </a:r>
            <a:r>
              <a:rPr lang="en-US" baseline="-25000" dirty="0"/>
              <a:t>24</a:t>
            </a:r>
            <a:r>
              <a:rPr lang="en-US" dirty="0"/>
              <a:t>    A</a:t>
            </a:r>
            <a:r>
              <a:rPr lang="en-US" baseline="-25000" dirty="0"/>
              <a:t>34</a:t>
            </a:r>
            <a:endParaRPr dirty="0"/>
          </a:p>
          <a:p>
            <a:pPr marL="342900" lvl="0">
              <a:spcBef>
                <a:spcPts val="592"/>
              </a:spcBef>
              <a:buSzPct val="100000"/>
            </a:pPr>
            <a:r>
              <a:rPr lang="en-US" dirty="0"/>
              <a:t>A</a:t>
            </a:r>
            <a:r>
              <a:rPr lang="en-US" baseline="-25000" dirty="0"/>
              <a:t>11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ϵ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     A</a:t>
            </a:r>
            <a:r>
              <a:rPr lang="en-US" baseline="-25000" dirty="0"/>
              <a:t>22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ϵ      A</a:t>
            </a:r>
            <a:r>
              <a:rPr lang="en-US" baseline="-25000" dirty="0"/>
              <a:t>33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ϵ      A</a:t>
            </a:r>
            <a:r>
              <a:rPr lang="en-US" baseline="-25000" dirty="0"/>
              <a:t>44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ϵ </a:t>
            </a:r>
            <a:endParaRPr dirty="0"/>
          </a:p>
          <a:p>
            <a:pPr marL="342900" lvl="0">
              <a:spcBef>
                <a:spcPts val="592"/>
              </a:spcBef>
              <a:buSzPct val="100000"/>
            </a:pPr>
            <a:r>
              <a:rPr lang="en-US" dirty="0"/>
              <a:t>A</a:t>
            </a:r>
            <a:r>
              <a:rPr lang="en-US" baseline="-25000" dirty="0"/>
              <a:t>12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12 </a:t>
            </a:r>
            <a:r>
              <a:rPr lang="en-US" dirty="0"/>
              <a:t>A</a:t>
            </a:r>
            <a:r>
              <a:rPr lang="en-US" baseline="-25000" dirty="0"/>
              <a:t>22          </a:t>
            </a:r>
            <a:r>
              <a:rPr lang="en-US" dirty="0"/>
              <a:t>A</a:t>
            </a:r>
            <a:r>
              <a:rPr lang="en-US" baseline="-25000" dirty="0"/>
              <a:t>13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12 </a:t>
            </a:r>
            <a:r>
              <a:rPr lang="en-US" dirty="0"/>
              <a:t>A</a:t>
            </a:r>
            <a:r>
              <a:rPr lang="en-US" baseline="-25000" dirty="0"/>
              <a:t>23        </a:t>
            </a:r>
            <a:r>
              <a:rPr lang="en-US" dirty="0"/>
              <a:t> A</a:t>
            </a:r>
            <a:r>
              <a:rPr lang="en-US" baseline="-25000" dirty="0"/>
              <a:t>24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23 </a:t>
            </a:r>
            <a:r>
              <a:rPr lang="en-US" dirty="0"/>
              <a:t>A</a:t>
            </a:r>
            <a:r>
              <a:rPr lang="en-US" baseline="-25000" dirty="0"/>
              <a:t>34</a:t>
            </a:r>
            <a:endParaRPr dirty="0"/>
          </a:p>
          <a:p>
            <a:pPr marL="342900" lvl="0">
              <a:spcBef>
                <a:spcPts val="592"/>
              </a:spcBef>
              <a:buSzPct val="100000"/>
              <a:buNone/>
            </a:pPr>
            <a:r>
              <a:rPr lang="en-US" dirty="0"/>
              <a:t>A</a:t>
            </a:r>
            <a:r>
              <a:rPr lang="en-US" baseline="-25000" dirty="0"/>
              <a:t>23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23 </a:t>
            </a:r>
            <a:r>
              <a:rPr lang="en-US" dirty="0"/>
              <a:t>A</a:t>
            </a:r>
            <a:r>
              <a:rPr lang="en-US" baseline="-25000" dirty="0"/>
              <a:t>33 </a:t>
            </a:r>
            <a:r>
              <a:rPr lang="en-US" dirty="0"/>
              <a:t>| A</a:t>
            </a:r>
            <a:r>
              <a:rPr lang="en-US" baseline="-25000" dirty="0"/>
              <a:t>22 </a:t>
            </a:r>
            <a:r>
              <a:rPr lang="en-US" dirty="0"/>
              <a:t>A</a:t>
            </a:r>
            <a:r>
              <a:rPr lang="en-US" baseline="-25000" dirty="0"/>
              <a:t>23                            </a:t>
            </a:r>
            <a:r>
              <a:rPr lang="en-US" dirty="0"/>
              <a:t>A</a:t>
            </a:r>
            <a:r>
              <a:rPr lang="en-US" baseline="-25000" dirty="0"/>
              <a:t>34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aseline="-25000" dirty="0"/>
              <a:t>33 </a:t>
            </a:r>
            <a:r>
              <a:rPr lang="en-US" dirty="0"/>
              <a:t>A</a:t>
            </a:r>
            <a:r>
              <a:rPr lang="en-US" baseline="-25000" dirty="0"/>
              <a:t>34 </a:t>
            </a:r>
            <a:endParaRPr dirty="0"/>
          </a:p>
          <a:p>
            <a:pPr marL="342900" lvl="0">
              <a:spcBef>
                <a:spcPts val="592"/>
              </a:spcBef>
              <a:buSzPct val="100000"/>
              <a:buNone/>
            </a:pPr>
            <a:r>
              <a:rPr lang="en-US" dirty="0"/>
              <a:t>A</a:t>
            </a:r>
            <a:r>
              <a:rPr lang="en-US" baseline="-25000" dirty="0"/>
              <a:t>14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</a:t>
            </a:r>
            <a:r>
              <a:rPr lang="en-US" baseline="-25000" dirty="0" smtClean="0"/>
              <a:t>12 </a:t>
            </a:r>
            <a:r>
              <a:rPr lang="en-US" dirty="0"/>
              <a:t>A</a:t>
            </a:r>
            <a:r>
              <a:rPr lang="en-US" baseline="-25000" dirty="0"/>
              <a:t>24</a:t>
            </a:r>
            <a:r>
              <a:rPr lang="en-US" dirty="0"/>
              <a:t>| A</a:t>
            </a:r>
            <a:r>
              <a:rPr lang="en-US" baseline="-25000" dirty="0"/>
              <a:t>13 </a:t>
            </a:r>
            <a:r>
              <a:rPr lang="en-US" dirty="0"/>
              <a:t>A</a:t>
            </a:r>
            <a:r>
              <a:rPr lang="en-US" baseline="-25000" dirty="0"/>
              <a:t>34</a:t>
            </a:r>
            <a:endParaRPr dirty="0"/>
          </a:p>
          <a:p>
            <a:pPr marL="342900" lvl="0">
              <a:spcBef>
                <a:spcPts val="592"/>
              </a:spcBef>
              <a:buSzPct val="100000"/>
            </a:pPr>
            <a:r>
              <a:rPr lang="en-US" dirty="0"/>
              <a:t>A</a:t>
            </a:r>
            <a:r>
              <a:rPr lang="en-US" baseline="-25000" dirty="0"/>
              <a:t>14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ϵ </a:t>
            </a:r>
            <a:r>
              <a:rPr lang="en-US" dirty="0"/>
              <a:t>A</a:t>
            </a:r>
            <a:r>
              <a:rPr lang="en-US" baseline="-25000" dirty="0"/>
              <a:t>23 </a:t>
            </a:r>
            <a:r>
              <a:rPr lang="en-US" dirty="0"/>
              <a:t>ϵ     A</a:t>
            </a:r>
            <a:r>
              <a:rPr lang="en-US" baseline="-25000" dirty="0"/>
              <a:t>23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0 A</a:t>
            </a:r>
            <a:r>
              <a:rPr lang="en-US" baseline="-25000" dirty="0"/>
              <a:t>22 </a:t>
            </a:r>
            <a:r>
              <a:rPr lang="en-US" dirty="0"/>
              <a:t>1          A</a:t>
            </a:r>
            <a:r>
              <a:rPr lang="en-US" baseline="-25000" dirty="0"/>
              <a:t>23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0 A</a:t>
            </a:r>
            <a:r>
              <a:rPr lang="en-US" baseline="-25000" dirty="0"/>
              <a:t>23 </a:t>
            </a:r>
            <a:r>
              <a:rPr lang="en-US" dirty="0"/>
              <a:t>1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39" name="Google Shape;139;p18" descr="PDA for 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34" y="285728"/>
            <a:ext cx="8215370" cy="236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1357290" y="1285860"/>
            <a:ext cx="785818" cy="71438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429256" y="2428868"/>
            <a:ext cx="642942" cy="3571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n&gt;0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143108" y="1071546"/>
            <a:ext cx="1143008" cy="500066"/>
          </a:xfrm>
          <a:prstGeom prst="rect">
            <a:avLst/>
          </a:prstGeom>
          <a:solidFill>
            <a:srgbClr val="FFFF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286512" y="1071546"/>
            <a:ext cx="1143008" cy="500066"/>
          </a:xfrm>
          <a:prstGeom prst="rect">
            <a:avLst/>
          </a:prstGeom>
          <a:solidFill>
            <a:srgbClr val="FFFF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214678" y="428604"/>
            <a:ext cx="1143008" cy="500066"/>
          </a:xfrm>
          <a:prstGeom prst="rect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071934" y="1071546"/>
            <a:ext cx="1143008" cy="500066"/>
          </a:xfrm>
          <a:prstGeom prst="rect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143504" y="357166"/>
            <a:ext cx="1143008" cy="500066"/>
          </a:xfrm>
          <a:prstGeom prst="rect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{0</a:t>
            </a:r>
            <a:r>
              <a:rPr lang="en-US" baseline="30000" dirty="0"/>
              <a:t>n 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&gt;=0}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PDA to CFG</vt:lpstr>
      <vt:lpstr>Steps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 to CFG</dc:title>
  <dc:creator>HOD</dc:creator>
  <cp:lastModifiedBy>HOD</cp:lastModifiedBy>
  <cp:revision>4</cp:revision>
  <dcterms:modified xsi:type="dcterms:W3CDTF">2022-09-15T04:50:10Z</dcterms:modified>
</cp:coreProperties>
</file>