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87"/>
  </p:notesMasterIdLst>
  <p:sldIdLst>
    <p:sldId id="256" r:id="rId2"/>
    <p:sldId id="340" r:id="rId3"/>
    <p:sldId id="34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341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</p:sldIdLst>
  <p:sldSz cx="9144000" cy="6858000" type="screen4x3"/>
  <p:notesSz cx="6831013" cy="93964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000000"/>
          </p15:clr>
        </p15:guide>
        <p15:guide id="2" pos="2152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59"/>
        <p:guide pos="21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6068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70325" y="0"/>
            <a:ext cx="296068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926512"/>
            <a:ext cx="296068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70325" y="8926512"/>
            <a:ext cx="296068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0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1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2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3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4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5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6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7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8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9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2" name="Google Shape;2722;p69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3" name="Google Shape;2723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26378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20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21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22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23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24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25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26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27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28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29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30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31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32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33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7" name="Google Shape;133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4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35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36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0" name="Google Shape;146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37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5" name="Google Shape;150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38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39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3" name="Google Shape;159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40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3" name="Google Shape;163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41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" name="Google Shape;167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42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43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p44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1" name="Google Shape;180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45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6" name="Google Shape;184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46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8" name="Google Shape;188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47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7" name="Google Shape;1927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p48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8" name="Google Shape;196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49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" name="Google Shape;201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p50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6" name="Google Shape;2056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p51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3" name="Google Shape;2103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52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1" name="Google Shape;215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p53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7" name="Google Shape;2177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54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4" name="Google Shape;218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p55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4" name="Google Shape;2204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Google Shape;2262;p56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3" name="Google Shape;2263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p57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1" name="Google Shape;2301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p58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6" name="Google Shape;2326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Google Shape;2367;p59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8" name="Google Shape;2368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p60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1" name="Google Shape;241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61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7" name="Google Shape;2457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Google Shape;2499;p62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Google Shape;2544;p63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64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2" name="Google Shape;2592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p65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7" name="Google Shape;2637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66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9" name="Google Shape;2679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5" name="Google Shape;2685;p67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68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9" name="Google Shape;2699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5" name="Google Shape;2745;p70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6" name="Google Shape;2746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8" name="Google Shape;2758;p71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4" name="Google Shape;2814;p72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5" name="Google Shape;2815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Google Shape;2872;p73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3" name="Google Shape;2873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1" name="Google Shape;2881;p74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2" name="Google Shape;2882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0" name="Google Shape;2910;p75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1" name="Google Shape;2911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" name="Google Shape;2918;p76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9" name="Google Shape;291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2" name="Google Shape;2932;p77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3" name="Google Shape;2933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5" name="Google Shape;2965;p78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6" name="Google Shape;2966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7" name="Google Shape;2997;p79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8" name="Google Shape;2998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8" name="Google Shape;3028;p80:notes"/>
          <p:cNvSpPr txBox="1"/>
          <p:nvPr/>
        </p:nvSpPr>
        <p:spPr>
          <a:xfrm>
            <a:off x="3870325" y="8926512"/>
            <a:ext cx="296068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81</a:t>
            </a:fld>
            <a:endParaRPr/>
          </a:p>
        </p:txBody>
      </p:sp>
      <p:sp>
        <p:nvSpPr>
          <p:cNvPr id="3029" name="Google Shape;3029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30" name="Google Shape;3030;p80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1625" tIns="45800" rIns="91625" bIns="458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sz="1000"/>
              <a:t>What is rule #10 used for – emptying the stack.</a:t>
            </a: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000"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sz="1000"/>
              <a:t>What is rule #9 used for – emptying the stack.</a:t>
            </a: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sz="1000"/>
              <a:t>Why do rules #3 and #6 have options – you don’t know where the middle of the string is.</a:t>
            </a: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sz="1000"/>
              <a:t>Why don’t rules #4 and #5 have similar options – suppose rule #4 had option (</a:t>
            </a:r>
            <a:r>
              <a:rPr lang="en-US" sz="600"/>
              <a:t>q</a:t>
            </a:r>
            <a:r>
              <a:rPr lang="en-US" sz="600" baseline="-25000"/>
              <a:t>2</a:t>
            </a:r>
            <a:r>
              <a:rPr lang="en-US" sz="600"/>
              <a:t>, λ). Then 0100 would be accepted.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8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Google Shape;3036;p81:notes"/>
          <p:cNvSpPr txBox="1"/>
          <p:nvPr/>
        </p:nvSpPr>
        <p:spPr>
          <a:xfrm>
            <a:off x="3870325" y="8926512"/>
            <a:ext cx="296068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</a:t>
            </a:fld>
            <a:endParaRPr/>
          </a:p>
        </p:txBody>
      </p:sp>
      <p:sp>
        <p:nvSpPr>
          <p:cNvPr id="3037" name="Google Shape;3037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38" name="Google Shape;3038;p81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1625" tIns="45800" rIns="91625" bIns="458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sz="1000"/>
              <a:t>What is rule #10 used for – emptying the stack.</a:t>
            </a: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000"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sz="1000"/>
              <a:t>What is rule #9 used for – emptying the stack.</a:t>
            </a: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sz="1000"/>
              <a:t>Why do rules #3 and #6 have options – you don’t know where the middle of the string is.</a:t>
            </a: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sz="1000"/>
              <a:t>Why don’t rules #4 and #5 have similar options – suppose rule #4 had option (</a:t>
            </a:r>
            <a:r>
              <a:rPr lang="en-US" sz="600"/>
              <a:t>q</a:t>
            </a:r>
            <a:r>
              <a:rPr lang="en-US" sz="600" baseline="-25000"/>
              <a:t>2</a:t>
            </a:r>
            <a:r>
              <a:rPr lang="en-US" sz="600"/>
              <a:t>, λ). Then 0100 would be accepted.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" name="Google Shape;3043;p82:notes"/>
          <p:cNvSpPr txBox="1"/>
          <p:nvPr/>
        </p:nvSpPr>
        <p:spPr>
          <a:xfrm>
            <a:off x="3870325" y="8926512"/>
            <a:ext cx="296068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83</a:t>
            </a:fld>
            <a:endParaRPr/>
          </a:p>
        </p:txBody>
      </p:sp>
      <p:sp>
        <p:nvSpPr>
          <p:cNvPr id="3044" name="Google Shape;3044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45" name="Google Shape;3045;p82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1625" tIns="45800" rIns="91625" bIns="458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sz="1000"/>
              <a:t>What is rule #10 used for – emptying the stack.</a:t>
            </a: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000"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sz="1000"/>
              <a:t>What is rule #9 used for – emptying the stack.</a:t>
            </a: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sz="1000"/>
              <a:t>Why do rules #3 and #6 have options – you don’t know where the middle of the string is.</a:t>
            </a: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sz="1000"/>
              <a:t>Why don’t rules #4 and #5 have similar options – suppose rule #4 had option (</a:t>
            </a:r>
            <a:r>
              <a:rPr lang="en-US" sz="600"/>
              <a:t>q</a:t>
            </a:r>
            <a:r>
              <a:rPr lang="en-US" sz="600" baseline="-25000"/>
              <a:t>2</a:t>
            </a:r>
            <a:r>
              <a:rPr lang="en-US" sz="600"/>
              <a:t>, λ). Then 0100 would be accepted.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0" name="Google Shape;3050;p83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1" name="Google Shape;3051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Google Shape;3057;p84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8" name="Google Shape;3058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9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6800" y="704850"/>
            <a:ext cx="4699000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>
            <a:off x="152400" y="838200"/>
            <a:ext cx="4343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2"/>
          </p:nvPr>
        </p:nvSpPr>
        <p:spPr>
          <a:xfrm>
            <a:off x="4648200" y="838200"/>
            <a:ext cx="4343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  <a:defRPr sz="14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dt" idx="10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Only">
  <p:cSld name="OBJECT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152400" y="152400"/>
            <a:ext cx="8839200" cy="6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 rot="5400000">
            <a:off x="4800600" y="2133600"/>
            <a:ext cx="61722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 rot="5400000">
            <a:off x="304800" y="0"/>
            <a:ext cx="6172200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 rot="5400000">
            <a:off x="1828800" y="-838200"/>
            <a:ext cx="5486400" cy="88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mic Sans MS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Comic Sans MS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mic Sans MS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Comic Sans MS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743200" marR="0" lvl="5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3200400" marR="0" lvl="6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657600" marR="0" lvl="7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4114800" marR="0" lvl="8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3.png"/><Relationship Id="rId7" Type="http://schemas.openxmlformats.org/officeDocument/2006/relationships/image" Target="../media/image5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.png"/><Relationship Id="rId3" Type="http://schemas.openxmlformats.org/officeDocument/2006/relationships/image" Target="../media/image24.png"/><Relationship Id="rId7" Type="http://schemas.openxmlformats.org/officeDocument/2006/relationships/image" Target="../media/image6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23.png"/><Relationship Id="rId5" Type="http://schemas.openxmlformats.org/officeDocument/2006/relationships/image" Target="../media/image30.png"/><Relationship Id="rId10" Type="http://schemas.openxmlformats.org/officeDocument/2006/relationships/image" Target="../media/image10.png"/><Relationship Id="rId4" Type="http://schemas.openxmlformats.org/officeDocument/2006/relationships/image" Target="../media/image25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.png"/><Relationship Id="rId3" Type="http://schemas.openxmlformats.org/officeDocument/2006/relationships/image" Target="../media/image24.png"/><Relationship Id="rId7" Type="http://schemas.openxmlformats.org/officeDocument/2006/relationships/image" Target="../media/image6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23.png"/><Relationship Id="rId5" Type="http://schemas.openxmlformats.org/officeDocument/2006/relationships/image" Target="../media/image26.png"/><Relationship Id="rId10" Type="http://schemas.openxmlformats.org/officeDocument/2006/relationships/image" Target="../media/image10.png"/><Relationship Id="rId4" Type="http://schemas.openxmlformats.org/officeDocument/2006/relationships/image" Target="../media/image25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6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3.png"/><Relationship Id="rId5" Type="http://schemas.openxmlformats.org/officeDocument/2006/relationships/image" Target="../media/image26.png"/><Relationship Id="rId10" Type="http://schemas.openxmlformats.org/officeDocument/2006/relationships/image" Target="../media/image10.png"/><Relationship Id="rId4" Type="http://schemas.openxmlformats.org/officeDocument/2006/relationships/image" Target="../media/image25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6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3.png"/><Relationship Id="rId5" Type="http://schemas.openxmlformats.org/officeDocument/2006/relationships/image" Target="../media/image26.png"/><Relationship Id="rId10" Type="http://schemas.openxmlformats.org/officeDocument/2006/relationships/image" Target="../media/image10.png"/><Relationship Id="rId4" Type="http://schemas.openxmlformats.org/officeDocument/2006/relationships/image" Target="../media/image25.png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6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3.png"/><Relationship Id="rId5" Type="http://schemas.openxmlformats.org/officeDocument/2006/relationships/image" Target="../media/image26.png"/><Relationship Id="rId10" Type="http://schemas.openxmlformats.org/officeDocument/2006/relationships/image" Target="../media/image10.png"/><Relationship Id="rId4" Type="http://schemas.openxmlformats.org/officeDocument/2006/relationships/image" Target="../media/image25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6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3.png"/><Relationship Id="rId5" Type="http://schemas.openxmlformats.org/officeDocument/2006/relationships/image" Target="../media/image26.png"/><Relationship Id="rId10" Type="http://schemas.openxmlformats.org/officeDocument/2006/relationships/image" Target="../media/image10.png"/><Relationship Id="rId4" Type="http://schemas.openxmlformats.org/officeDocument/2006/relationships/image" Target="../media/image25.png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6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3.png"/><Relationship Id="rId5" Type="http://schemas.openxmlformats.org/officeDocument/2006/relationships/image" Target="../media/image26.png"/><Relationship Id="rId10" Type="http://schemas.openxmlformats.org/officeDocument/2006/relationships/image" Target="../media/image10.png"/><Relationship Id="rId4" Type="http://schemas.openxmlformats.org/officeDocument/2006/relationships/image" Target="../media/image25.png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6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3.png"/><Relationship Id="rId5" Type="http://schemas.openxmlformats.org/officeDocument/2006/relationships/image" Target="../media/image26.png"/><Relationship Id="rId10" Type="http://schemas.openxmlformats.org/officeDocument/2006/relationships/image" Target="../media/image10.png"/><Relationship Id="rId4" Type="http://schemas.openxmlformats.org/officeDocument/2006/relationships/image" Target="../media/image25.png"/><Relationship Id="rId9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.png"/><Relationship Id="rId3" Type="http://schemas.openxmlformats.org/officeDocument/2006/relationships/image" Target="../media/image24.png"/><Relationship Id="rId7" Type="http://schemas.openxmlformats.org/officeDocument/2006/relationships/image" Target="../media/image6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23.png"/><Relationship Id="rId5" Type="http://schemas.openxmlformats.org/officeDocument/2006/relationships/image" Target="../media/image26.png"/><Relationship Id="rId10" Type="http://schemas.openxmlformats.org/officeDocument/2006/relationships/image" Target="../media/image10.png"/><Relationship Id="rId4" Type="http://schemas.openxmlformats.org/officeDocument/2006/relationships/image" Target="../media/image25.png"/><Relationship Id="rId9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.png"/><Relationship Id="rId3" Type="http://schemas.openxmlformats.org/officeDocument/2006/relationships/image" Target="../media/image30.png"/><Relationship Id="rId7" Type="http://schemas.openxmlformats.org/officeDocument/2006/relationships/image" Target="../media/image6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23.png"/><Relationship Id="rId5" Type="http://schemas.openxmlformats.org/officeDocument/2006/relationships/image" Target="../media/image25.png"/><Relationship Id="rId10" Type="http://schemas.openxmlformats.org/officeDocument/2006/relationships/image" Target="../media/image10.png"/><Relationship Id="rId4" Type="http://schemas.openxmlformats.org/officeDocument/2006/relationships/image" Target="../media/image24.png"/><Relationship Id="rId9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.png"/><Relationship Id="rId3" Type="http://schemas.openxmlformats.org/officeDocument/2006/relationships/image" Target="../media/image30.png"/><Relationship Id="rId7" Type="http://schemas.openxmlformats.org/officeDocument/2006/relationships/image" Target="../media/image6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23.png"/><Relationship Id="rId5" Type="http://schemas.openxmlformats.org/officeDocument/2006/relationships/image" Target="../media/image25.png"/><Relationship Id="rId10" Type="http://schemas.openxmlformats.org/officeDocument/2006/relationships/image" Target="../media/image10.png"/><Relationship Id="rId4" Type="http://schemas.openxmlformats.org/officeDocument/2006/relationships/image" Target="../media/image24.png"/><Relationship Id="rId9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.png"/><Relationship Id="rId3" Type="http://schemas.openxmlformats.org/officeDocument/2006/relationships/image" Target="../media/image30.png"/><Relationship Id="rId7" Type="http://schemas.openxmlformats.org/officeDocument/2006/relationships/image" Target="../media/image6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23.png"/><Relationship Id="rId5" Type="http://schemas.openxmlformats.org/officeDocument/2006/relationships/image" Target="../media/image25.png"/><Relationship Id="rId10" Type="http://schemas.openxmlformats.org/officeDocument/2006/relationships/image" Target="../media/image10.png"/><Relationship Id="rId4" Type="http://schemas.openxmlformats.org/officeDocument/2006/relationships/image" Target="../media/image24.png"/><Relationship Id="rId9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.png"/><Relationship Id="rId3" Type="http://schemas.openxmlformats.org/officeDocument/2006/relationships/image" Target="../media/image30.png"/><Relationship Id="rId7" Type="http://schemas.openxmlformats.org/officeDocument/2006/relationships/image" Target="../media/image6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23.png"/><Relationship Id="rId5" Type="http://schemas.openxmlformats.org/officeDocument/2006/relationships/image" Target="../media/image25.png"/><Relationship Id="rId10" Type="http://schemas.openxmlformats.org/officeDocument/2006/relationships/image" Target="../media/image10.png"/><Relationship Id="rId4" Type="http://schemas.openxmlformats.org/officeDocument/2006/relationships/image" Target="../media/image24.png"/><Relationship Id="rId9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.png"/><Relationship Id="rId3" Type="http://schemas.openxmlformats.org/officeDocument/2006/relationships/image" Target="../media/image30.png"/><Relationship Id="rId7" Type="http://schemas.openxmlformats.org/officeDocument/2006/relationships/image" Target="../media/image6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23.png"/><Relationship Id="rId5" Type="http://schemas.openxmlformats.org/officeDocument/2006/relationships/image" Target="../media/image25.png"/><Relationship Id="rId10" Type="http://schemas.openxmlformats.org/officeDocument/2006/relationships/image" Target="../media/image10.png"/><Relationship Id="rId4" Type="http://schemas.openxmlformats.org/officeDocument/2006/relationships/image" Target="../media/image2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.png"/><Relationship Id="rId3" Type="http://schemas.openxmlformats.org/officeDocument/2006/relationships/image" Target="../media/image30.png"/><Relationship Id="rId7" Type="http://schemas.openxmlformats.org/officeDocument/2006/relationships/image" Target="../media/image6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23.png"/><Relationship Id="rId5" Type="http://schemas.openxmlformats.org/officeDocument/2006/relationships/image" Target="../media/image25.png"/><Relationship Id="rId10" Type="http://schemas.openxmlformats.org/officeDocument/2006/relationships/image" Target="../media/image10.png"/><Relationship Id="rId4" Type="http://schemas.openxmlformats.org/officeDocument/2006/relationships/image" Target="../media/image24.png"/><Relationship Id="rId9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image" Target="../media/image27.png"/><Relationship Id="rId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4.png"/><Relationship Id="rId5" Type="http://schemas.openxmlformats.org/officeDocument/2006/relationships/image" Target="../media/image6.png"/><Relationship Id="rId10" Type="http://schemas.openxmlformats.org/officeDocument/2006/relationships/image" Target="../media/image28.png"/><Relationship Id="rId4" Type="http://schemas.openxmlformats.org/officeDocument/2006/relationships/image" Target="../media/image5.png"/><Relationship Id="rId9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6.png"/><Relationship Id="rId10" Type="http://schemas.openxmlformats.org/officeDocument/2006/relationships/image" Target="../media/image35.png"/><Relationship Id="rId4" Type="http://schemas.openxmlformats.org/officeDocument/2006/relationships/image" Target="../media/image5.png"/><Relationship Id="rId9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26.png"/><Relationship Id="rId5" Type="http://schemas.openxmlformats.org/officeDocument/2006/relationships/image" Target="../media/image3.png"/><Relationship Id="rId10" Type="http://schemas.openxmlformats.org/officeDocument/2006/relationships/image" Target="../media/image23.png"/><Relationship Id="rId4" Type="http://schemas.openxmlformats.org/officeDocument/2006/relationships/image" Target="../media/image10.png"/><Relationship Id="rId9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37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37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26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26.png"/><Relationship Id="rId5" Type="http://schemas.openxmlformats.org/officeDocument/2006/relationships/image" Target="../media/image10.png"/><Relationship Id="rId10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3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2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26.png"/><Relationship Id="rId5" Type="http://schemas.openxmlformats.org/officeDocument/2006/relationships/image" Target="../media/image3.png"/><Relationship Id="rId10" Type="http://schemas.openxmlformats.org/officeDocument/2006/relationships/image" Target="../media/image23.png"/><Relationship Id="rId4" Type="http://schemas.openxmlformats.org/officeDocument/2006/relationships/image" Target="../media/image10.png"/><Relationship Id="rId9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39.png"/><Relationship Id="rId5" Type="http://schemas.openxmlformats.org/officeDocument/2006/relationships/image" Target="../media/image6.png"/><Relationship Id="rId10" Type="http://schemas.openxmlformats.org/officeDocument/2006/relationships/image" Target="../media/image38.png"/><Relationship Id="rId4" Type="http://schemas.openxmlformats.org/officeDocument/2006/relationships/image" Target="../media/image5.png"/><Relationship Id="rId9" Type="http://schemas.openxmlformats.org/officeDocument/2006/relationships/image" Target="../media/image3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6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5.png"/><Relationship Id="rId3" Type="http://schemas.openxmlformats.org/officeDocument/2006/relationships/image" Target="../media/image5.png"/><Relationship Id="rId7" Type="http://schemas.openxmlformats.org/officeDocument/2006/relationships/image" Target="../media/image42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43.png"/><Relationship Id="rId5" Type="http://schemas.openxmlformats.org/officeDocument/2006/relationships/image" Target="../media/image41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3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1.png"/><Relationship Id="rId10" Type="http://schemas.openxmlformats.org/officeDocument/2006/relationships/image" Target="../media/image50.png"/><Relationship Id="rId4" Type="http://schemas.openxmlformats.org/officeDocument/2006/relationships/image" Target="../media/image6.png"/><Relationship Id="rId9" Type="http://schemas.openxmlformats.org/officeDocument/2006/relationships/image" Target="../media/image49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9.png"/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6.png"/><Relationship Id="rId10" Type="http://schemas.openxmlformats.org/officeDocument/2006/relationships/image" Target="../media/image57.png"/><Relationship Id="rId4" Type="http://schemas.openxmlformats.org/officeDocument/2006/relationships/image" Target="../media/image5.png"/><Relationship Id="rId9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57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11" Type="http://schemas.openxmlformats.org/officeDocument/2006/relationships/image" Target="../media/image55.png"/><Relationship Id="rId5" Type="http://schemas.openxmlformats.org/officeDocument/2006/relationships/image" Target="../media/image3.png"/><Relationship Id="rId10" Type="http://schemas.openxmlformats.org/officeDocument/2006/relationships/image" Target="../media/image54.png"/><Relationship Id="rId4" Type="http://schemas.openxmlformats.org/officeDocument/2006/relationships/image" Target="../media/image10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56.png"/><Relationship Id="rId3" Type="http://schemas.openxmlformats.org/officeDocument/2006/relationships/image" Target="../media/image8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11" Type="http://schemas.openxmlformats.org/officeDocument/2006/relationships/image" Target="../media/image54.png"/><Relationship Id="rId5" Type="http://schemas.openxmlformats.org/officeDocument/2006/relationships/image" Target="../media/image3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10.png"/><Relationship Id="rId9" Type="http://schemas.openxmlformats.org/officeDocument/2006/relationships/image" Target="../media/image6.png"/><Relationship Id="rId14" Type="http://schemas.openxmlformats.org/officeDocument/2006/relationships/image" Target="../media/image57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57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11" Type="http://schemas.openxmlformats.org/officeDocument/2006/relationships/image" Target="../media/image55.png"/><Relationship Id="rId5" Type="http://schemas.openxmlformats.org/officeDocument/2006/relationships/image" Target="../media/image3.png"/><Relationship Id="rId15" Type="http://schemas.openxmlformats.org/officeDocument/2006/relationships/image" Target="../media/image61.png"/><Relationship Id="rId10" Type="http://schemas.openxmlformats.org/officeDocument/2006/relationships/image" Target="../media/image54.png"/><Relationship Id="rId4" Type="http://schemas.openxmlformats.org/officeDocument/2006/relationships/image" Target="../media/image10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56.png"/><Relationship Id="rId3" Type="http://schemas.openxmlformats.org/officeDocument/2006/relationships/image" Target="../media/image8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11" Type="http://schemas.openxmlformats.org/officeDocument/2006/relationships/image" Target="../media/image54.png"/><Relationship Id="rId5" Type="http://schemas.openxmlformats.org/officeDocument/2006/relationships/image" Target="../media/image3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10.png"/><Relationship Id="rId9" Type="http://schemas.openxmlformats.org/officeDocument/2006/relationships/image" Target="../media/image6.png"/><Relationship Id="rId14" Type="http://schemas.openxmlformats.org/officeDocument/2006/relationships/image" Target="../media/image57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56.png"/><Relationship Id="rId3" Type="http://schemas.openxmlformats.org/officeDocument/2006/relationships/image" Target="../media/image8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11" Type="http://schemas.openxmlformats.org/officeDocument/2006/relationships/image" Target="../media/image54.png"/><Relationship Id="rId5" Type="http://schemas.openxmlformats.org/officeDocument/2006/relationships/image" Target="../media/image3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10.png"/><Relationship Id="rId9" Type="http://schemas.openxmlformats.org/officeDocument/2006/relationships/image" Target="../media/image6.png"/><Relationship Id="rId14" Type="http://schemas.openxmlformats.org/officeDocument/2006/relationships/image" Target="../media/image57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56.png"/><Relationship Id="rId3" Type="http://schemas.openxmlformats.org/officeDocument/2006/relationships/image" Target="../media/image8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11" Type="http://schemas.openxmlformats.org/officeDocument/2006/relationships/image" Target="../media/image54.png"/><Relationship Id="rId5" Type="http://schemas.openxmlformats.org/officeDocument/2006/relationships/image" Target="../media/image3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10.png"/><Relationship Id="rId9" Type="http://schemas.openxmlformats.org/officeDocument/2006/relationships/image" Target="../media/image6.png"/><Relationship Id="rId14" Type="http://schemas.openxmlformats.org/officeDocument/2006/relationships/image" Target="../media/image57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56.png"/><Relationship Id="rId3" Type="http://schemas.openxmlformats.org/officeDocument/2006/relationships/image" Target="../media/image8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11" Type="http://schemas.openxmlformats.org/officeDocument/2006/relationships/image" Target="../media/image54.png"/><Relationship Id="rId5" Type="http://schemas.openxmlformats.org/officeDocument/2006/relationships/image" Target="../media/image3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10.png"/><Relationship Id="rId9" Type="http://schemas.openxmlformats.org/officeDocument/2006/relationships/image" Target="../media/image6.png"/><Relationship Id="rId14" Type="http://schemas.openxmlformats.org/officeDocument/2006/relationships/image" Target="../media/image57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57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11" Type="http://schemas.openxmlformats.org/officeDocument/2006/relationships/image" Target="../media/image55.png"/><Relationship Id="rId5" Type="http://schemas.openxmlformats.org/officeDocument/2006/relationships/image" Target="../media/image3.png"/><Relationship Id="rId10" Type="http://schemas.openxmlformats.org/officeDocument/2006/relationships/image" Target="../media/image54.png"/><Relationship Id="rId4" Type="http://schemas.openxmlformats.org/officeDocument/2006/relationships/image" Target="../media/image10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5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65.png"/><Relationship Id="rId10" Type="http://schemas.openxmlformats.org/officeDocument/2006/relationships/image" Target="../media/image69.png"/><Relationship Id="rId4" Type="http://schemas.openxmlformats.org/officeDocument/2006/relationships/image" Target="../media/image6.png"/><Relationship Id="rId9" Type="http://schemas.openxmlformats.org/officeDocument/2006/relationships/image" Target="../media/image6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6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3.png"/><Relationship Id="rId5" Type="http://schemas.openxmlformats.org/officeDocument/2006/relationships/image" Target="../media/image26.png"/><Relationship Id="rId10" Type="http://schemas.openxmlformats.org/officeDocument/2006/relationships/image" Target="../media/image10.png"/><Relationship Id="rId4" Type="http://schemas.openxmlformats.org/officeDocument/2006/relationships/image" Target="../media/image25.png"/><Relationship Id="rId9" Type="http://schemas.openxmlformats.org/officeDocument/2006/relationships/image" Target="../media/image8.png"/><Relationship Id="rId14" Type="http://schemas.openxmlformats.org/officeDocument/2006/relationships/image" Target="../media/image71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6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3.png"/><Relationship Id="rId5" Type="http://schemas.openxmlformats.org/officeDocument/2006/relationships/image" Target="../media/image26.png"/><Relationship Id="rId10" Type="http://schemas.openxmlformats.org/officeDocument/2006/relationships/image" Target="../media/image10.png"/><Relationship Id="rId4" Type="http://schemas.openxmlformats.org/officeDocument/2006/relationships/image" Target="../media/image25.png"/><Relationship Id="rId9" Type="http://schemas.openxmlformats.org/officeDocument/2006/relationships/image" Target="../media/image8.png"/><Relationship Id="rId14" Type="http://schemas.openxmlformats.org/officeDocument/2006/relationships/image" Target="../media/image7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74.png"/><Relationship Id="rId5" Type="http://schemas.openxmlformats.org/officeDocument/2006/relationships/image" Target="../media/image26.png"/><Relationship Id="rId10" Type="http://schemas.openxmlformats.org/officeDocument/2006/relationships/image" Target="../media/image27.png"/><Relationship Id="rId4" Type="http://schemas.openxmlformats.org/officeDocument/2006/relationships/image" Target="../media/image25.png"/><Relationship Id="rId9" Type="http://schemas.openxmlformats.org/officeDocument/2006/relationships/image" Target="../media/image2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0.png"/><Relationship Id="rId3" Type="http://schemas.openxmlformats.org/officeDocument/2006/relationships/image" Target="../media/image79.png"/><Relationship Id="rId7" Type="http://schemas.openxmlformats.org/officeDocument/2006/relationships/image" Target="../media/image5.png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image" Target="../media/image27.png"/><Relationship Id="rId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20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76.png"/><Relationship Id="rId3" Type="http://schemas.openxmlformats.org/officeDocument/2006/relationships/image" Target="../media/image81.png"/><Relationship Id="rId7" Type="http://schemas.openxmlformats.org/officeDocument/2006/relationships/image" Target="../media/image5.png"/><Relationship Id="rId12" Type="http://schemas.openxmlformats.org/officeDocument/2006/relationships/image" Target="../media/image8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image" Target="../media/image27.png"/><Relationship Id="rId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4.png"/><Relationship Id="rId7" Type="http://schemas.openxmlformats.org/officeDocument/2006/relationships/image" Target="../media/image6.png"/><Relationship Id="rId12" Type="http://schemas.openxmlformats.org/officeDocument/2006/relationships/image" Target="../media/image8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76.png"/><Relationship Id="rId5" Type="http://schemas.openxmlformats.org/officeDocument/2006/relationships/image" Target="../media/image26.png"/><Relationship Id="rId10" Type="http://schemas.openxmlformats.org/officeDocument/2006/relationships/image" Target="../media/image27.png"/><Relationship Id="rId4" Type="http://schemas.openxmlformats.org/officeDocument/2006/relationships/image" Target="../media/image25.png"/><Relationship Id="rId9" Type="http://schemas.openxmlformats.org/officeDocument/2006/relationships/image" Target="../media/image2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mic Sans MS"/>
              <a:buNone/>
            </a:pPr>
            <a:r>
              <a:rPr lang="en-US" sz="44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Pushdown Automata</a:t>
            </a:r>
            <a:br>
              <a:rPr lang="en-US" sz="44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44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PDAs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2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/>
          </a:p>
        </p:txBody>
      </p:sp>
      <p:sp>
        <p:nvSpPr>
          <p:cNvPr id="386" name="Google Shape;386;p22"/>
          <p:cNvSpPr/>
          <p:nvPr/>
        </p:nvSpPr>
        <p:spPr>
          <a:xfrm>
            <a:off x="2895600" y="9144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7" name="Google Shape;387;p22"/>
          <p:cNvSpPr/>
          <p:nvPr/>
        </p:nvSpPr>
        <p:spPr>
          <a:xfrm>
            <a:off x="5715000" y="9144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88" name="Google Shape;388;p22"/>
          <p:cNvCxnSpPr/>
          <p:nvPr/>
        </p:nvCxnSpPr>
        <p:spPr>
          <a:xfrm>
            <a:off x="3581400" y="1295400"/>
            <a:ext cx="2133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389" name="Google Shape;38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0" y="106680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0" y="1066800"/>
            <a:ext cx="4318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62400" y="762000"/>
            <a:ext cx="1601787" cy="57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2"/>
          <p:cNvSpPr txBox="1"/>
          <p:nvPr/>
        </p:nvSpPr>
        <p:spPr>
          <a:xfrm>
            <a:off x="457200" y="2133600"/>
            <a:ext cx="2819400" cy="609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93" name="Google Shape;393;p22"/>
          <p:cNvCxnSpPr/>
          <p:nvPr/>
        </p:nvCxnSpPr>
        <p:spPr>
          <a:xfrm>
            <a:off x="1600200" y="21336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4" name="Google Shape;394;p22"/>
          <p:cNvCxnSpPr/>
          <p:nvPr/>
        </p:nvCxnSpPr>
        <p:spPr>
          <a:xfrm>
            <a:off x="2133600" y="21336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395" name="Google Shape;395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52600" y="2362200"/>
            <a:ext cx="254000" cy="25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6" name="Google Shape;396;p22"/>
          <p:cNvCxnSpPr/>
          <p:nvPr/>
        </p:nvCxnSpPr>
        <p:spPr>
          <a:xfrm>
            <a:off x="1371600" y="15240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397" name="Google Shape;397;p2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49300" y="2427287"/>
            <a:ext cx="419100" cy="112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578100" y="2427287"/>
            <a:ext cx="419100" cy="112712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2"/>
          <p:cNvSpPr/>
          <p:nvPr/>
        </p:nvSpPr>
        <p:spPr>
          <a:xfrm>
            <a:off x="3403600" y="2667000"/>
            <a:ext cx="1487487" cy="10779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Pop</a:t>
            </a:r>
            <a:endParaRPr/>
          </a:p>
        </p:txBody>
      </p:sp>
      <p:sp>
        <p:nvSpPr>
          <p:cNvPr id="400" name="Google Shape;400;p22"/>
          <p:cNvSpPr txBox="1"/>
          <p:nvPr/>
        </p:nvSpPr>
        <p:spPr>
          <a:xfrm>
            <a:off x="838200" y="3962400"/>
            <a:ext cx="838200" cy="22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01" name="Google Shape;401;p22"/>
          <p:cNvCxnSpPr/>
          <p:nvPr/>
        </p:nvCxnSpPr>
        <p:spPr>
          <a:xfrm rot="10800000">
            <a:off x="1676400" y="40386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402" name="Google Shape;402;p22"/>
          <p:cNvSpPr txBox="1"/>
          <p:nvPr/>
        </p:nvSpPr>
        <p:spPr>
          <a:xfrm>
            <a:off x="2209800" y="3810000"/>
            <a:ext cx="8080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</a:t>
            </a:r>
            <a:endParaRPr/>
          </a:p>
        </p:txBody>
      </p:sp>
      <p:sp>
        <p:nvSpPr>
          <p:cNvPr id="403" name="Google Shape;403;p22"/>
          <p:cNvSpPr txBox="1"/>
          <p:nvPr/>
        </p:nvSpPr>
        <p:spPr>
          <a:xfrm>
            <a:off x="0" y="1600200"/>
            <a:ext cx="11318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sp>
        <p:nvSpPr>
          <p:cNvPr id="404" name="Google Shape;404;p22"/>
          <p:cNvSpPr txBox="1"/>
          <p:nvPr/>
        </p:nvSpPr>
        <p:spPr>
          <a:xfrm>
            <a:off x="609600" y="3048000"/>
            <a:ext cx="121126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sp>
        <p:nvSpPr>
          <p:cNvPr id="405" name="Google Shape;405;p22"/>
          <p:cNvSpPr txBox="1"/>
          <p:nvPr/>
        </p:nvSpPr>
        <p:spPr>
          <a:xfrm>
            <a:off x="2514600" y="0"/>
            <a:ext cx="5316537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Acc:Pop from Empty Stack</a:t>
            </a:r>
            <a:endParaRPr/>
          </a:p>
        </p:txBody>
      </p:sp>
      <p:sp>
        <p:nvSpPr>
          <p:cNvPr id="406" name="Google Shape;406;p22"/>
          <p:cNvSpPr txBox="1"/>
          <p:nvPr/>
        </p:nvSpPr>
        <p:spPr>
          <a:xfrm>
            <a:off x="5257800" y="2895600"/>
            <a:ext cx="34051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Automaton halts!</a:t>
            </a:r>
            <a:endParaRPr/>
          </a:p>
        </p:txBody>
      </p:sp>
      <p:sp>
        <p:nvSpPr>
          <p:cNvPr id="407" name="Google Shape;407;p22"/>
          <p:cNvSpPr txBox="1"/>
          <p:nvPr/>
        </p:nvSpPr>
        <p:spPr>
          <a:xfrm>
            <a:off x="228600" y="4876800"/>
            <a:ext cx="8348662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the automaton attempts to pop from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empty stack then it halts and rejects input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52500" y="513547"/>
            <a:ext cx="75057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Push: </a:t>
            </a:r>
            <a:r>
              <a:rPr lang="pl-PL" sz="3200" dirty="0" smtClean="0">
                <a:latin typeface="Calibri" panose="020F0502020204030204" pitchFamily="34" charset="0"/>
              </a:rPr>
              <a:t>(q0 </a:t>
            </a:r>
            <a:r>
              <a:rPr lang="pl-PL" sz="3200" dirty="0">
                <a:latin typeface="Calibri" panose="020F0502020204030204" pitchFamily="34" charset="0"/>
              </a:rPr>
              <a:t>, </a:t>
            </a:r>
            <a:r>
              <a:rPr lang="pl-PL" sz="3200" dirty="0">
                <a:solidFill>
                  <a:srgbClr val="FF0000"/>
                </a:solidFill>
                <a:latin typeface="Calibri" panose="020F0502020204030204" pitchFamily="34" charset="0"/>
              </a:rPr>
              <a:t>a </a:t>
            </a:r>
            <a:r>
              <a:rPr lang="pl-PL" sz="3200" dirty="0">
                <a:latin typeface="Calibri" panose="020F0502020204030204" pitchFamily="34" charset="0"/>
              </a:rPr>
              <a:t>, z0) </a:t>
            </a:r>
            <a:r>
              <a:rPr lang="en-GB" sz="3200" dirty="0" smtClean="0">
                <a:latin typeface="Wingdings" panose="05000000000000000000" pitchFamily="2" charset="2"/>
                <a:sym typeface="Wingdings" panose="05000000000000000000" pitchFamily="2" charset="2"/>
              </a:rPr>
              <a:t></a:t>
            </a:r>
            <a:r>
              <a:rPr lang="pl-PL" sz="3200" dirty="0" smtClean="0">
                <a:latin typeface="Wingdings" panose="05000000000000000000" pitchFamily="2" charset="2"/>
              </a:rPr>
              <a:t> </a:t>
            </a:r>
            <a:r>
              <a:rPr lang="pl-PL" sz="3200" dirty="0">
                <a:latin typeface="Calibri" panose="020F0502020204030204" pitchFamily="34" charset="0"/>
              </a:rPr>
              <a:t>(q1,</a:t>
            </a:r>
            <a:r>
              <a:rPr lang="pl-PL" sz="3200" dirty="0">
                <a:solidFill>
                  <a:srgbClr val="FF0000"/>
                </a:solidFill>
                <a:latin typeface="Calibri" panose="020F0502020204030204" pitchFamily="34" charset="0"/>
              </a:rPr>
              <a:t>a </a:t>
            </a:r>
            <a:r>
              <a:rPr lang="pl-PL" sz="3200" dirty="0">
                <a:latin typeface="Calibri" panose="020F0502020204030204" pitchFamily="34" charset="0"/>
              </a:rPr>
              <a:t>z0)</a:t>
            </a:r>
            <a:br>
              <a:rPr lang="pl-PL" sz="3200" dirty="0">
                <a:latin typeface="Calibri" panose="020F0502020204030204" pitchFamily="34" charset="0"/>
              </a:rPr>
            </a:br>
            <a:r>
              <a:rPr lang="en-GB" sz="3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No change: </a:t>
            </a:r>
            <a:r>
              <a:rPr lang="pl-PL" sz="3200" dirty="0" smtClean="0">
                <a:latin typeface="Calibri" panose="020F0502020204030204" pitchFamily="34" charset="0"/>
              </a:rPr>
              <a:t>(q0 </a:t>
            </a:r>
            <a:r>
              <a:rPr lang="pl-PL" sz="3200" dirty="0">
                <a:latin typeface="Calibri" panose="020F0502020204030204" pitchFamily="34" charset="0"/>
              </a:rPr>
              <a:t>, a , z0) </a:t>
            </a:r>
            <a:r>
              <a:rPr lang="en-GB" sz="3200" dirty="0">
                <a:latin typeface="Wingdings" panose="05000000000000000000" pitchFamily="2" charset="2"/>
                <a:sym typeface="Wingdings" panose="05000000000000000000" pitchFamily="2" charset="2"/>
              </a:rPr>
              <a:t></a:t>
            </a:r>
            <a:r>
              <a:rPr lang="pl-PL" sz="3200" dirty="0" smtClean="0">
                <a:latin typeface="Wingdings" panose="05000000000000000000" pitchFamily="2" charset="2"/>
              </a:rPr>
              <a:t> </a:t>
            </a:r>
            <a:r>
              <a:rPr lang="pl-PL" sz="3200" dirty="0">
                <a:latin typeface="Calibri" panose="020F0502020204030204" pitchFamily="34" charset="0"/>
              </a:rPr>
              <a:t>(q1,z0)</a:t>
            </a:r>
            <a:br>
              <a:rPr lang="pl-PL" sz="3200" dirty="0">
                <a:latin typeface="Calibri" panose="020F0502020204030204" pitchFamily="34" charset="0"/>
              </a:rPr>
            </a:br>
            <a:r>
              <a:rPr lang="en-GB" sz="3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Pop: </a:t>
            </a:r>
            <a:r>
              <a:rPr lang="pl-PL" sz="3200" dirty="0" smtClean="0">
                <a:latin typeface="Calibri" panose="020F0502020204030204" pitchFamily="34" charset="0"/>
              </a:rPr>
              <a:t>(q0 </a:t>
            </a:r>
            <a:r>
              <a:rPr lang="pl-PL" sz="3200" dirty="0">
                <a:latin typeface="Calibri" panose="020F0502020204030204" pitchFamily="34" charset="0"/>
              </a:rPr>
              <a:t>, a , a) </a:t>
            </a:r>
            <a:r>
              <a:rPr lang="en-GB" sz="3200" dirty="0">
                <a:latin typeface="Wingdings" panose="05000000000000000000" pitchFamily="2" charset="2"/>
                <a:sym typeface="Wingdings" panose="05000000000000000000" pitchFamily="2" charset="2"/>
              </a:rPr>
              <a:t></a:t>
            </a:r>
            <a:r>
              <a:rPr lang="pl-PL" sz="3200" dirty="0" smtClean="0">
                <a:latin typeface="Wingdings" panose="05000000000000000000" pitchFamily="2" charset="2"/>
              </a:rPr>
              <a:t> </a:t>
            </a:r>
            <a:r>
              <a:rPr lang="pl-PL" sz="3200" dirty="0">
                <a:latin typeface="Calibri" panose="020F0502020204030204" pitchFamily="34" charset="0"/>
              </a:rPr>
              <a:t>(q1, ˄)</a:t>
            </a:r>
            <a:r>
              <a:rPr lang="pl-PL" sz="3200" dirty="0"/>
              <a:t> </a:t>
            </a:r>
            <a:br>
              <a:rPr lang="pl-PL" sz="3200" dirty="0"/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15577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3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/>
          </a:p>
        </p:txBody>
      </p:sp>
      <p:sp>
        <p:nvSpPr>
          <p:cNvPr id="413" name="Google Shape;413;p23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mic Sans MS"/>
              <a:buNone/>
            </a:pPr>
            <a:r>
              <a:rPr lang="en-US" sz="36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Non-Determinism</a:t>
            </a:r>
            <a:endParaRPr/>
          </a:p>
        </p:txBody>
      </p:sp>
      <p:sp>
        <p:nvSpPr>
          <p:cNvPr id="414" name="Google Shape;414;p23"/>
          <p:cNvSpPr/>
          <p:nvPr/>
        </p:nvSpPr>
        <p:spPr>
          <a:xfrm>
            <a:off x="304800" y="41148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5" name="Google Shape;415;p23"/>
          <p:cNvSpPr/>
          <p:nvPr/>
        </p:nvSpPr>
        <p:spPr>
          <a:xfrm>
            <a:off x="2895600" y="28194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16" name="Google Shape;416;p23"/>
          <p:cNvCxnSpPr/>
          <p:nvPr/>
        </p:nvCxnSpPr>
        <p:spPr>
          <a:xfrm rot="10800000" flipH="1">
            <a:off x="990600" y="3276600"/>
            <a:ext cx="1905000" cy="99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417" name="Google Shape;41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426720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22600" y="2971800"/>
            <a:ext cx="4318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800" y="3200400"/>
            <a:ext cx="1663700" cy="44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0" name="Google Shape;420;p23"/>
          <p:cNvCxnSpPr/>
          <p:nvPr/>
        </p:nvCxnSpPr>
        <p:spPr>
          <a:xfrm>
            <a:off x="914400" y="4724400"/>
            <a:ext cx="1905000" cy="106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421" name="Google Shape;421;p23"/>
          <p:cNvSpPr/>
          <p:nvPr/>
        </p:nvSpPr>
        <p:spPr>
          <a:xfrm>
            <a:off x="2819400" y="5562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22" name="Google Shape;422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52750" y="5708650"/>
            <a:ext cx="4191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800" y="5486400"/>
            <a:ext cx="1663700" cy="4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23"/>
          <p:cNvSpPr/>
          <p:nvPr/>
        </p:nvSpPr>
        <p:spPr>
          <a:xfrm>
            <a:off x="5207000" y="41148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5" name="Google Shape;425;p23"/>
          <p:cNvSpPr/>
          <p:nvPr/>
        </p:nvSpPr>
        <p:spPr>
          <a:xfrm>
            <a:off x="8026400" y="41148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26" name="Google Shape;426;p23"/>
          <p:cNvCxnSpPr/>
          <p:nvPr/>
        </p:nvCxnSpPr>
        <p:spPr>
          <a:xfrm>
            <a:off x="5892800" y="4495800"/>
            <a:ext cx="2133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427" name="Google Shape;42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9400" y="426720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3400" y="4267200"/>
            <a:ext cx="4318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02350" y="3949700"/>
            <a:ext cx="17018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2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62600" y="5176837"/>
            <a:ext cx="2819400" cy="430212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23"/>
          <p:cNvSpPr txBox="1"/>
          <p:nvPr/>
        </p:nvSpPr>
        <p:spPr>
          <a:xfrm>
            <a:off x="1600200" y="990600"/>
            <a:ext cx="6054725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600"/>
              <a:buFont typeface="Comic Sans MS"/>
              <a:buNone/>
            </a:pPr>
            <a:r>
              <a:rPr lang="en-US" sz="3600" b="0" i="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PDAs are non-deterministic</a:t>
            </a:r>
            <a:endParaRPr/>
          </a:p>
        </p:txBody>
      </p:sp>
      <p:sp>
        <p:nvSpPr>
          <p:cNvPr id="432" name="Google Shape;432;p23"/>
          <p:cNvSpPr txBox="1"/>
          <p:nvPr/>
        </p:nvSpPr>
        <p:spPr>
          <a:xfrm>
            <a:off x="914400" y="1905000"/>
            <a:ext cx="73040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Allowed non-deterministic transitions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4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/>
          </a:p>
        </p:txBody>
      </p:sp>
      <p:sp>
        <p:nvSpPr>
          <p:cNvPr id="438" name="Google Shape;438;p24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mic Sans MS"/>
              <a:buNone/>
            </a:pPr>
            <a:r>
              <a:rPr lang="en-US" sz="36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 PDA</a:t>
            </a:r>
            <a:endParaRPr/>
          </a:p>
        </p:txBody>
      </p:sp>
      <p:sp>
        <p:nvSpPr>
          <p:cNvPr id="439" name="Google Shape;439;p24"/>
          <p:cNvSpPr/>
          <p:nvPr/>
        </p:nvSpPr>
        <p:spPr>
          <a:xfrm>
            <a:off x="3200400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40" name="Google Shape;440;p24"/>
          <p:cNvCxnSpPr/>
          <p:nvPr/>
        </p:nvCxnSpPr>
        <p:spPr>
          <a:xfrm>
            <a:off x="1219200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441" name="Google Shape;441;p24"/>
          <p:cNvCxnSpPr/>
          <p:nvPr/>
        </p:nvCxnSpPr>
        <p:spPr>
          <a:xfrm>
            <a:off x="6400800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442" name="Google Shape;442;p24"/>
          <p:cNvCxnSpPr/>
          <p:nvPr/>
        </p:nvCxnSpPr>
        <p:spPr>
          <a:xfrm>
            <a:off x="3810000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443" name="Google Shape;443;p24"/>
          <p:cNvSpPr/>
          <p:nvPr/>
        </p:nvSpPr>
        <p:spPr>
          <a:xfrm>
            <a:off x="2971800" y="4572000"/>
            <a:ext cx="977900" cy="1066800"/>
          </a:xfrm>
          <a:custGeom>
            <a:avLst/>
            <a:gdLst/>
            <a:ahLst/>
            <a:cxnLst/>
            <a:rect l="l" t="t" r="r" b="b"/>
            <a:pathLst>
              <a:path w="616" h="528" extrusionOk="0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4" name="Google Shape;444;p24"/>
          <p:cNvSpPr/>
          <p:nvPr/>
        </p:nvSpPr>
        <p:spPr>
          <a:xfrm>
            <a:off x="5562600" y="4572000"/>
            <a:ext cx="977900" cy="1066800"/>
          </a:xfrm>
          <a:custGeom>
            <a:avLst/>
            <a:gdLst/>
            <a:ahLst/>
            <a:cxnLst/>
            <a:rect l="l" t="t" r="r" b="b"/>
            <a:pathLst>
              <a:path w="616" h="528" extrusionOk="0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45" name="Google Shape;445;p24"/>
          <p:cNvCxnSpPr/>
          <p:nvPr/>
        </p:nvCxnSpPr>
        <p:spPr>
          <a:xfrm>
            <a:off x="0" y="58674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446" name="Google Shape;446;p24"/>
          <p:cNvSpPr txBox="1"/>
          <p:nvPr/>
        </p:nvSpPr>
        <p:spPr>
          <a:xfrm>
            <a:off x="1965325" y="52212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47" name="Google Shape;44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7150" y="5410200"/>
            <a:ext cx="17018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24"/>
          <p:cNvSpPr/>
          <p:nvPr/>
        </p:nvSpPr>
        <p:spPr>
          <a:xfrm>
            <a:off x="533400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457200" y="54864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5791200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8458200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8382000" y="54864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53" name="Google Shape;453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71762" y="41148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90962" y="54102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4362" y="5638800"/>
            <a:ext cx="4445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313112" y="564515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46762" y="5638800"/>
            <a:ext cx="4318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2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520112" y="5632450"/>
            <a:ext cx="4191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34000" y="41148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2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584950" y="5410200"/>
            <a:ext cx="15748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24"/>
          <p:cNvSpPr txBox="1"/>
          <p:nvPr/>
        </p:nvSpPr>
        <p:spPr>
          <a:xfrm>
            <a:off x="304800" y="2209800"/>
            <a:ext cx="208597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PDA       : </a:t>
            </a:r>
            <a:endParaRPr/>
          </a:p>
        </p:txBody>
      </p:sp>
      <p:pic>
        <p:nvPicPr>
          <p:cNvPr id="462" name="Google Shape;462;p2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524000" y="2286000"/>
            <a:ext cx="544512" cy="3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12">
            <a:alphaModFix/>
          </a:blip>
          <a:srcRect/>
          <a:stretch/>
        </p:blipFill>
        <p:spPr>
          <a:xfrm>
            <a:off x="3581400" y="2057400"/>
            <a:ext cx="4953000" cy="8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5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/>
          </a:p>
        </p:txBody>
      </p:sp>
      <p:sp>
        <p:nvSpPr>
          <p:cNvPr id="469" name="Google Shape;469;p25"/>
          <p:cNvSpPr/>
          <p:nvPr/>
        </p:nvSpPr>
        <p:spPr>
          <a:xfrm>
            <a:off x="3200400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70" name="Google Shape;470;p25"/>
          <p:cNvCxnSpPr/>
          <p:nvPr/>
        </p:nvCxnSpPr>
        <p:spPr>
          <a:xfrm>
            <a:off x="1219200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471" name="Google Shape;471;p25"/>
          <p:cNvCxnSpPr/>
          <p:nvPr/>
        </p:nvCxnSpPr>
        <p:spPr>
          <a:xfrm>
            <a:off x="6400800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472" name="Google Shape;472;p25"/>
          <p:cNvCxnSpPr/>
          <p:nvPr/>
        </p:nvCxnSpPr>
        <p:spPr>
          <a:xfrm>
            <a:off x="3810000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473" name="Google Shape;473;p25"/>
          <p:cNvSpPr/>
          <p:nvPr/>
        </p:nvSpPr>
        <p:spPr>
          <a:xfrm>
            <a:off x="2971800" y="4572000"/>
            <a:ext cx="977900" cy="1066800"/>
          </a:xfrm>
          <a:custGeom>
            <a:avLst/>
            <a:gdLst/>
            <a:ahLst/>
            <a:cxnLst/>
            <a:rect l="l" t="t" r="r" b="b"/>
            <a:pathLst>
              <a:path w="616" h="528" extrusionOk="0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74" name="Google Shape;474;p25"/>
          <p:cNvSpPr/>
          <p:nvPr/>
        </p:nvSpPr>
        <p:spPr>
          <a:xfrm>
            <a:off x="5562600" y="4572000"/>
            <a:ext cx="977900" cy="1066800"/>
          </a:xfrm>
          <a:custGeom>
            <a:avLst/>
            <a:gdLst/>
            <a:ahLst/>
            <a:cxnLst/>
            <a:rect l="l" t="t" r="r" b="b"/>
            <a:pathLst>
              <a:path w="616" h="528" extrusionOk="0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75" name="Google Shape;475;p25"/>
          <p:cNvCxnSpPr/>
          <p:nvPr/>
        </p:nvCxnSpPr>
        <p:spPr>
          <a:xfrm>
            <a:off x="0" y="58674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476" name="Google Shape;476;p25"/>
          <p:cNvSpPr txBox="1"/>
          <p:nvPr/>
        </p:nvSpPr>
        <p:spPr>
          <a:xfrm>
            <a:off x="1965325" y="52212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77" name="Google Shape;47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7150" y="5410200"/>
            <a:ext cx="17018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25"/>
          <p:cNvSpPr/>
          <p:nvPr/>
        </p:nvSpPr>
        <p:spPr>
          <a:xfrm>
            <a:off x="533400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79" name="Google Shape;479;p25"/>
          <p:cNvSpPr/>
          <p:nvPr/>
        </p:nvSpPr>
        <p:spPr>
          <a:xfrm>
            <a:off x="457200" y="54864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0" name="Google Shape;480;p25"/>
          <p:cNvSpPr/>
          <p:nvPr/>
        </p:nvSpPr>
        <p:spPr>
          <a:xfrm>
            <a:off x="5791200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1" name="Google Shape;481;p25"/>
          <p:cNvSpPr/>
          <p:nvPr/>
        </p:nvSpPr>
        <p:spPr>
          <a:xfrm>
            <a:off x="8458200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2" name="Google Shape;482;p25"/>
          <p:cNvSpPr/>
          <p:nvPr/>
        </p:nvSpPr>
        <p:spPr>
          <a:xfrm>
            <a:off x="8382000" y="54864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83" name="Google Shape;483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71762" y="41148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90962" y="54102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4362" y="5638800"/>
            <a:ext cx="4445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313112" y="564515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2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46762" y="5638800"/>
            <a:ext cx="4318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2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520112" y="5632450"/>
            <a:ext cx="4191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34000" y="41148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2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584950" y="5410200"/>
            <a:ext cx="15748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11">
            <a:alphaModFix/>
          </a:blip>
          <a:srcRect/>
          <a:stretch/>
        </p:blipFill>
        <p:spPr>
          <a:xfrm>
            <a:off x="2438400" y="0"/>
            <a:ext cx="4495800" cy="773112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25"/>
          <p:cNvSpPr txBox="1"/>
          <p:nvPr/>
        </p:nvSpPr>
        <p:spPr>
          <a:xfrm>
            <a:off x="228600" y="762000"/>
            <a:ext cx="23050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Basic Idea:</a:t>
            </a:r>
            <a:endParaRPr/>
          </a:p>
        </p:txBody>
      </p:sp>
      <p:sp>
        <p:nvSpPr>
          <p:cNvPr id="493" name="Google Shape;493;p25"/>
          <p:cNvSpPr txBox="1"/>
          <p:nvPr/>
        </p:nvSpPr>
        <p:spPr>
          <a:xfrm>
            <a:off x="0" y="1600200"/>
            <a:ext cx="3021012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AutoNum type="arabicPeriod"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Push the a’s 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on the stack</a:t>
            </a:r>
            <a:endParaRPr/>
          </a:p>
        </p:txBody>
      </p:sp>
      <p:sp>
        <p:nvSpPr>
          <p:cNvPr id="494" name="Google Shape;494;p25"/>
          <p:cNvSpPr txBox="1"/>
          <p:nvPr/>
        </p:nvSpPr>
        <p:spPr>
          <a:xfrm>
            <a:off x="3810000" y="1676400"/>
            <a:ext cx="5006975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Match the b’s on input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with a’s on stack </a:t>
            </a:r>
            <a:endParaRPr/>
          </a:p>
        </p:txBody>
      </p:sp>
      <p:cxnSp>
        <p:nvCxnSpPr>
          <p:cNvPr id="495" name="Google Shape;495;p25"/>
          <p:cNvCxnSpPr/>
          <p:nvPr/>
        </p:nvCxnSpPr>
        <p:spPr>
          <a:xfrm>
            <a:off x="1371600" y="2743200"/>
            <a:ext cx="1676400" cy="12954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496" name="Google Shape;496;p25"/>
          <p:cNvCxnSpPr/>
          <p:nvPr/>
        </p:nvCxnSpPr>
        <p:spPr>
          <a:xfrm>
            <a:off x="5943600" y="2819400"/>
            <a:ext cx="0" cy="12192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497" name="Google Shape;497;p25"/>
          <p:cNvSpPr txBox="1"/>
          <p:nvPr/>
        </p:nvSpPr>
        <p:spPr>
          <a:xfrm>
            <a:off x="7285037" y="3276600"/>
            <a:ext cx="1858962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3. Match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found</a:t>
            </a:r>
            <a:endParaRPr/>
          </a:p>
        </p:txBody>
      </p:sp>
      <p:cxnSp>
        <p:nvCxnSpPr>
          <p:cNvPr id="498" name="Google Shape;498;p25"/>
          <p:cNvCxnSpPr/>
          <p:nvPr/>
        </p:nvCxnSpPr>
        <p:spPr>
          <a:xfrm flipH="1">
            <a:off x="7543800" y="4572000"/>
            <a:ext cx="533400" cy="762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6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/>
          </a:p>
        </p:txBody>
      </p:sp>
      <p:sp>
        <p:nvSpPr>
          <p:cNvPr id="504" name="Google Shape;504;p26"/>
          <p:cNvSpPr/>
          <p:nvPr/>
        </p:nvSpPr>
        <p:spPr>
          <a:xfrm>
            <a:off x="3200400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505" name="Google Shape;505;p26"/>
          <p:cNvCxnSpPr/>
          <p:nvPr/>
        </p:nvCxnSpPr>
        <p:spPr>
          <a:xfrm>
            <a:off x="1219200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506" name="Google Shape;506;p26"/>
          <p:cNvCxnSpPr/>
          <p:nvPr/>
        </p:nvCxnSpPr>
        <p:spPr>
          <a:xfrm>
            <a:off x="6400800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507" name="Google Shape;507;p26"/>
          <p:cNvCxnSpPr/>
          <p:nvPr/>
        </p:nvCxnSpPr>
        <p:spPr>
          <a:xfrm>
            <a:off x="3810000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508" name="Google Shape;508;p26"/>
          <p:cNvSpPr/>
          <p:nvPr/>
        </p:nvSpPr>
        <p:spPr>
          <a:xfrm>
            <a:off x="2971800" y="4572000"/>
            <a:ext cx="977900" cy="1066800"/>
          </a:xfrm>
          <a:custGeom>
            <a:avLst/>
            <a:gdLst/>
            <a:ahLst/>
            <a:cxnLst/>
            <a:rect l="l" t="t" r="r" b="b"/>
            <a:pathLst>
              <a:path w="616" h="528" extrusionOk="0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09" name="Google Shape;509;p26"/>
          <p:cNvSpPr/>
          <p:nvPr/>
        </p:nvSpPr>
        <p:spPr>
          <a:xfrm>
            <a:off x="5562600" y="4572000"/>
            <a:ext cx="977900" cy="1066800"/>
          </a:xfrm>
          <a:custGeom>
            <a:avLst/>
            <a:gdLst/>
            <a:ahLst/>
            <a:cxnLst/>
            <a:rect l="l" t="t" r="r" b="b"/>
            <a:pathLst>
              <a:path w="616" h="528" extrusionOk="0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510" name="Google Shape;510;p26"/>
          <p:cNvCxnSpPr/>
          <p:nvPr/>
        </p:nvCxnSpPr>
        <p:spPr>
          <a:xfrm>
            <a:off x="0" y="58674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511" name="Google Shape;511;p26"/>
          <p:cNvSpPr txBox="1"/>
          <p:nvPr/>
        </p:nvSpPr>
        <p:spPr>
          <a:xfrm>
            <a:off x="1965325" y="5221287"/>
            <a:ext cx="184150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12" name="Google Shape;512;p26"/>
          <p:cNvSpPr/>
          <p:nvPr/>
        </p:nvSpPr>
        <p:spPr>
          <a:xfrm>
            <a:off x="533400" y="5562600"/>
            <a:ext cx="609600" cy="6096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13" name="Google Shape;513;p26"/>
          <p:cNvSpPr/>
          <p:nvPr/>
        </p:nvSpPr>
        <p:spPr>
          <a:xfrm>
            <a:off x="457200" y="5486400"/>
            <a:ext cx="762000" cy="7620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14" name="Google Shape;514;p26"/>
          <p:cNvSpPr/>
          <p:nvPr/>
        </p:nvSpPr>
        <p:spPr>
          <a:xfrm>
            <a:off x="5791200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15" name="Google Shape;515;p26"/>
          <p:cNvSpPr/>
          <p:nvPr/>
        </p:nvSpPr>
        <p:spPr>
          <a:xfrm>
            <a:off x="8458200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16" name="Google Shape;516;p26"/>
          <p:cNvSpPr/>
          <p:nvPr/>
        </p:nvSpPr>
        <p:spPr>
          <a:xfrm>
            <a:off x="8382000" y="54864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17" name="Google Shape;51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1762" y="41148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90962" y="54102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5312" y="5581650"/>
            <a:ext cx="482600" cy="5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13112" y="564515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6762" y="5638800"/>
            <a:ext cx="4318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2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520112" y="563245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26"/>
          <p:cNvSpPr txBox="1"/>
          <p:nvPr/>
        </p:nvSpPr>
        <p:spPr>
          <a:xfrm>
            <a:off x="0" y="0"/>
            <a:ext cx="3867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Execution Example:</a:t>
            </a:r>
            <a:endParaRPr/>
          </a:p>
        </p:txBody>
      </p:sp>
      <p:sp>
        <p:nvSpPr>
          <p:cNvPr id="524" name="Google Shape;524;p26"/>
          <p:cNvSpPr txBox="1"/>
          <p:nvPr/>
        </p:nvSpPr>
        <p:spPr>
          <a:xfrm>
            <a:off x="609600" y="1371600"/>
            <a:ext cx="4114800" cy="76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525" name="Google Shape;525;p26"/>
          <p:cNvCxnSpPr/>
          <p:nvPr/>
        </p:nvCxnSpPr>
        <p:spPr>
          <a:xfrm>
            <a:off x="1295400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26" name="Google Shape;526;p26"/>
          <p:cNvCxnSpPr/>
          <p:nvPr/>
        </p:nvCxnSpPr>
        <p:spPr>
          <a:xfrm>
            <a:off x="1981200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27" name="Google Shape;527;p26"/>
          <p:cNvCxnSpPr/>
          <p:nvPr/>
        </p:nvCxnSpPr>
        <p:spPr>
          <a:xfrm>
            <a:off x="2667000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28" name="Google Shape;528;p26"/>
          <p:cNvCxnSpPr/>
          <p:nvPr/>
        </p:nvCxnSpPr>
        <p:spPr>
          <a:xfrm>
            <a:off x="3352800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29" name="Google Shape;529;p26"/>
          <p:cNvCxnSpPr/>
          <p:nvPr/>
        </p:nvCxnSpPr>
        <p:spPr>
          <a:xfrm>
            <a:off x="4038600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30" name="Google Shape;530;p26"/>
          <p:cNvSpPr txBox="1"/>
          <p:nvPr/>
        </p:nvSpPr>
        <p:spPr>
          <a:xfrm>
            <a:off x="457200" y="685800"/>
            <a:ext cx="1239837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pic>
        <p:nvPicPr>
          <p:cNvPr id="531" name="Google Shape;531;p2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8200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2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24000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2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209800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2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895600" y="16256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2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81400" y="16256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2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267200" y="16256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7" name="Google Shape;537;p26"/>
          <p:cNvCxnSpPr/>
          <p:nvPr/>
        </p:nvCxnSpPr>
        <p:spPr>
          <a:xfrm rot="10800000">
            <a:off x="457200" y="22098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538" name="Google Shape;538;p26"/>
          <p:cNvSpPr txBox="1"/>
          <p:nvPr/>
        </p:nvSpPr>
        <p:spPr>
          <a:xfrm>
            <a:off x="0" y="4038600"/>
            <a:ext cx="1622425" cy="1338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</a:t>
            </a:r>
            <a:endParaRPr/>
          </a:p>
        </p:txBody>
      </p:sp>
      <p:pic>
        <p:nvPicPr>
          <p:cNvPr id="539" name="Google Shape;539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4000" y="4114800"/>
            <a:ext cx="1612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26"/>
          <p:cNvSpPr txBox="1"/>
          <p:nvPr/>
        </p:nvSpPr>
        <p:spPr>
          <a:xfrm>
            <a:off x="4038600" y="0"/>
            <a:ext cx="14827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0</a:t>
            </a:r>
            <a:endParaRPr/>
          </a:p>
        </p:txBody>
      </p:sp>
      <p:pic>
        <p:nvPicPr>
          <p:cNvPr id="541" name="Google Shape;541;p2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295400" y="5410200"/>
            <a:ext cx="17018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2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53200" y="5410200"/>
            <a:ext cx="15748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26"/>
          <p:cNvSpPr txBox="1"/>
          <p:nvPr/>
        </p:nvSpPr>
        <p:spPr>
          <a:xfrm>
            <a:off x="7315200" y="1905000"/>
            <a:ext cx="914400" cy="609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44" name="Google Shape;544;p26"/>
          <p:cNvSpPr txBox="1"/>
          <p:nvPr/>
        </p:nvSpPr>
        <p:spPr>
          <a:xfrm>
            <a:off x="7162800" y="2667000"/>
            <a:ext cx="1295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pic>
        <p:nvPicPr>
          <p:cNvPr id="545" name="Google Shape;545;p2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696200" y="2057400"/>
            <a:ext cx="22860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6" name="Google Shape;546;p26"/>
          <p:cNvCxnSpPr/>
          <p:nvPr/>
        </p:nvCxnSpPr>
        <p:spPr>
          <a:xfrm rot="10800000">
            <a:off x="8229600" y="2133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7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3200400" y="5562600"/>
            <a:ext cx="609600" cy="6096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553" name="Google Shape;553;p27"/>
          <p:cNvCxnSpPr/>
          <p:nvPr/>
        </p:nvCxnSpPr>
        <p:spPr>
          <a:xfrm>
            <a:off x="1219200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554" name="Google Shape;554;p27"/>
          <p:cNvCxnSpPr/>
          <p:nvPr/>
        </p:nvCxnSpPr>
        <p:spPr>
          <a:xfrm>
            <a:off x="6400800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555" name="Google Shape;555;p27"/>
          <p:cNvCxnSpPr/>
          <p:nvPr/>
        </p:nvCxnSpPr>
        <p:spPr>
          <a:xfrm>
            <a:off x="3810000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556" name="Google Shape;556;p27"/>
          <p:cNvSpPr/>
          <p:nvPr/>
        </p:nvSpPr>
        <p:spPr>
          <a:xfrm>
            <a:off x="2971800" y="4572000"/>
            <a:ext cx="977900" cy="1066800"/>
          </a:xfrm>
          <a:custGeom>
            <a:avLst/>
            <a:gdLst/>
            <a:ahLst/>
            <a:cxnLst/>
            <a:rect l="l" t="t" r="r" b="b"/>
            <a:pathLst>
              <a:path w="616" h="528" extrusionOk="0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5562600" y="4572000"/>
            <a:ext cx="977900" cy="1066800"/>
          </a:xfrm>
          <a:custGeom>
            <a:avLst/>
            <a:gdLst/>
            <a:ahLst/>
            <a:cxnLst/>
            <a:rect l="l" t="t" r="r" b="b"/>
            <a:pathLst>
              <a:path w="616" h="528" extrusionOk="0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558" name="Google Shape;558;p27"/>
          <p:cNvCxnSpPr/>
          <p:nvPr/>
        </p:nvCxnSpPr>
        <p:spPr>
          <a:xfrm>
            <a:off x="0" y="58674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559" name="Google Shape;559;p27"/>
          <p:cNvSpPr txBox="1"/>
          <p:nvPr/>
        </p:nvSpPr>
        <p:spPr>
          <a:xfrm>
            <a:off x="1965325" y="5221287"/>
            <a:ext cx="184150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0" name="Google Shape;560;p27"/>
          <p:cNvSpPr/>
          <p:nvPr/>
        </p:nvSpPr>
        <p:spPr>
          <a:xfrm>
            <a:off x="533400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1" name="Google Shape;561;p27"/>
          <p:cNvSpPr/>
          <p:nvPr/>
        </p:nvSpPr>
        <p:spPr>
          <a:xfrm>
            <a:off x="457200" y="54864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2" name="Google Shape;562;p27"/>
          <p:cNvSpPr/>
          <p:nvPr/>
        </p:nvSpPr>
        <p:spPr>
          <a:xfrm>
            <a:off x="5791200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3" name="Google Shape;563;p27"/>
          <p:cNvSpPr/>
          <p:nvPr/>
        </p:nvSpPr>
        <p:spPr>
          <a:xfrm>
            <a:off x="8458200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4" name="Google Shape;564;p27"/>
          <p:cNvSpPr/>
          <p:nvPr/>
        </p:nvSpPr>
        <p:spPr>
          <a:xfrm>
            <a:off x="8382000" y="54864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65" name="Google Shape;56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1762" y="41148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4800" y="54102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4362" y="5638800"/>
            <a:ext cx="4445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13112" y="564515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2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6762" y="5638800"/>
            <a:ext cx="4318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2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520112" y="563245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27"/>
          <p:cNvSpPr txBox="1"/>
          <p:nvPr/>
        </p:nvSpPr>
        <p:spPr>
          <a:xfrm>
            <a:off x="609600" y="1371600"/>
            <a:ext cx="4114800" cy="76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572" name="Google Shape;572;p27"/>
          <p:cNvCxnSpPr/>
          <p:nvPr/>
        </p:nvCxnSpPr>
        <p:spPr>
          <a:xfrm>
            <a:off x="1295400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73" name="Google Shape;573;p27"/>
          <p:cNvCxnSpPr/>
          <p:nvPr/>
        </p:nvCxnSpPr>
        <p:spPr>
          <a:xfrm>
            <a:off x="1981200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74" name="Google Shape;574;p27"/>
          <p:cNvCxnSpPr/>
          <p:nvPr/>
        </p:nvCxnSpPr>
        <p:spPr>
          <a:xfrm>
            <a:off x="2667000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75" name="Google Shape;575;p27"/>
          <p:cNvCxnSpPr/>
          <p:nvPr/>
        </p:nvCxnSpPr>
        <p:spPr>
          <a:xfrm>
            <a:off x="3352800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76" name="Google Shape;576;p27"/>
          <p:cNvCxnSpPr/>
          <p:nvPr/>
        </p:nvCxnSpPr>
        <p:spPr>
          <a:xfrm>
            <a:off x="4038600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77" name="Google Shape;577;p27"/>
          <p:cNvSpPr txBox="1"/>
          <p:nvPr/>
        </p:nvSpPr>
        <p:spPr>
          <a:xfrm>
            <a:off x="457200" y="685800"/>
            <a:ext cx="1239837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pic>
        <p:nvPicPr>
          <p:cNvPr id="578" name="Google Shape;578;p2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8200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2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24000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2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209800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2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895600" y="16256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2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81400" y="16256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2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267200" y="16256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4" name="Google Shape;584;p27"/>
          <p:cNvCxnSpPr/>
          <p:nvPr/>
        </p:nvCxnSpPr>
        <p:spPr>
          <a:xfrm rot="10800000">
            <a:off x="457200" y="22098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585" name="Google Shape;585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4000" y="4114800"/>
            <a:ext cx="1612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27"/>
          <p:cNvSpPr txBox="1"/>
          <p:nvPr/>
        </p:nvSpPr>
        <p:spPr>
          <a:xfrm>
            <a:off x="4038600" y="0"/>
            <a:ext cx="14176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1</a:t>
            </a:r>
            <a:endParaRPr/>
          </a:p>
        </p:txBody>
      </p:sp>
      <p:pic>
        <p:nvPicPr>
          <p:cNvPr id="587" name="Google Shape;587;p2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295400" y="5410200"/>
            <a:ext cx="17018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2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53200" y="5410200"/>
            <a:ext cx="15748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27"/>
          <p:cNvSpPr/>
          <p:nvPr/>
        </p:nvSpPr>
        <p:spPr>
          <a:xfrm>
            <a:off x="1143000" y="5181600"/>
            <a:ext cx="2057400" cy="8382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90" name="Google Shape;590;p27"/>
          <p:cNvSpPr txBox="1"/>
          <p:nvPr/>
        </p:nvSpPr>
        <p:spPr>
          <a:xfrm>
            <a:off x="7315200" y="1905000"/>
            <a:ext cx="914400" cy="609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91" name="Google Shape;591;p27"/>
          <p:cNvSpPr txBox="1"/>
          <p:nvPr/>
        </p:nvSpPr>
        <p:spPr>
          <a:xfrm>
            <a:off x="7162800" y="2667000"/>
            <a:ext cx="1295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pic>
        <p:nvPicPr>
          <p:cNvPr id="592" name="Google Shape;592;p2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696200" y="2057400"/>
            <a:ext cx="22860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3" name="Google Shape;593;p27"/>
          <p:cNvCxnSpPr/>
          <p:nvPr/>
        </p:nvCxnSpPr>
        <p:spPr>
          <a:xfrm rot="10800000">
            <a:off x="8229600" y="2133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8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/>
          </a:p>
        </p:txBody>
      </p:sp>
      <p:sp>
        <p:nvSpPr>
          <p:cNvPr id="599" name="Google Shape;599;p28"/>
          <p:cNvSpPr/>
          <p:nvPr/>
        </p:nvSpPr>
        <p:spPr>
          <a:xfrm>
            <a:off x="3195637" y="5562600"/>
            <a:ext cx="609600" cy="6096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00" name="Google Shape;600;p28"/>
          <p:cNvCxnSpPr/>
          <p:nvPr/>
        </p:nvCxnSpPr>
        <p:spPr>
          <a:xfrm>
            <a:off x="1214437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601" name="Google Shape;601;p28"/>
          <p:cNvCxnSpPr/>
          <p:nvPr/>
        </p:nvCxnSpPr>
        <p:spPr>
          <a:xfrm>
            <a:off x="6396037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602" name="Google Shape;602;p28"/>
          <p:cNvCxnSpPr/>
          <p:nvPr/>
        </p:nvCxnSpPr>
        <p:spPr>
          <a:xfrm>
            <a:off x="3805237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603" name="Google Shape;603;p28"/>
          <p:cNvSpPr/>
          <p:nvPr/>
        </p:nvSpPr>
        <p:spPr>
          <a:xfrm>
            <a:off x="2967037" y="4572000"/>
            <a:ext cx="977900" cy="1066800"/>
          </a:xfrm>
          <a:custGeom>
            <a:avLst/>
            <a:gdLst/>
            <a:ahLst/>
            <a:cxnLst/>
            <a:rect l="l" t="t" r="r" b="b"/>
            <a:pathLst>
              <a:path w="616" h="528" extrusionOk="0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04" name="Google Shape;604;p28"/>
          <p:cNvSpPr/>
          <p:nvPr/>
        </p:nvSpPr>
        <p:spPr>
          <a:xfrm>
            <a:off x="5557837" y="4572000"/>
            <a:ext cx="977900" cy="1066800"/>
          </a:xfrm>
          <a:custGeom>
            <a:avLst/>
            <a:gdLst/>
            <a:ahLst/>
            <a:cxnLst/>
            <a:rect l="l" t="t" r="r" b="b"/>
            <a:pathLst>
              <a:path w="616" h="528" extrusionOk="0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05" name="Google Shape;605;p28"/>
          <p:cNvCxnSpPr/>
          <p:nvPr/>
        </p:nvCxnSpPr>
        <p:spPr>
          <a:xfrm>
            <a:off x="-4762" y="58674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606" name="Google Shape;606;p28"/>
          <p:cNvSpPr txBox="1"/>
          <p:nvPr/>
        </p:nvSpPr>
        <p:spPr>
          <a:xfrm>
            <a:off x="1960562" y="5221287"/>
            <a:ext cx="184150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07" name="Google Shape;607;p28"/>
          <p:cNvSpPr/>
          <p:nvPr/>
        </p:nvSpPr>
        <p:spPr>
          <a:xfrm>
            <a:off x="528637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08" name="Google Shape;608;p28"/>
          <p:cNvSpPr/>
          <p:nvPr/>
        </p:nvSpPr>
        <p:spPr>
          <a:xfrm>
            <a:off x="452437" y="54864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09" name="Google Shape;609;p28"/>
          <p:cNvSpPr/>
          <p:nvPr/>
        </p:nvSpPr>
        <p:spPr>
          <a:xfrm>
            <a:off x="5786437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0" name="Google Shape;610;p28"/>
          <p:cNvSpPr/>
          <p:nvPr/>
        </p:nvSpPr>
        <p:spPr>
          <a:xfrm>
            <a:off x="8453437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1" name="Google Shape;611;p28"/>
          <p:cNvSpPr/>
          <p:nvPr/>
        </p:nvSpPr>
        <p:spPr>
          <a:xfrm>
            <a:off x="8377237" y="54864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12" name="Google Shape;61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0" y="41148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0037" y="54102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600" y="5638800"/>
            <a:ext cx="4445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08350" y="564515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2000" y="5638800"/>
            <a:ext cx="4318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515350" y="563245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28"/>
          <p:cNvSpPr txBox="1"/>
          <p:nvPr/>
        </p:nvSpPr>
        <p:spPr>
          <a:xfrm>
            <a:off x="604837" y="1371600"/>
            <a:ext cx="4114800" cy="76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19" name="Google Shape;619;p28"/>
          <p:cNvCxnSpPr/>
          <p:nvPr/>
        </p:nvCxnSpPr>
        <p:spPr>
          <a:xfrm>
            <a:off x="1290637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20" name="Google Shape;620;p28"/>
          <p:cNvCxnSpPr/>
          <p:nvPr/>
        </p:nvCxnSpPr>
        <p:spPr>
          <a:xfrm>
            <a:off x="1976437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21" name="Google Shape;621;p28"/>
          <p:cNvCxnSpPr/>
          <p:nvPr/>
        </p:nvCxnSpPr>
        <p:spPr>
          <a:xfrm>
            <a:off x="2662237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22" name="Google Shape;622;p28"/>
          <p:cNvCxnSpPr/>
          <p:nvPr/>
        </p:nvCxnSpPr>
        <p:spPr>
          <a:xfrm>
            <a:off x="3348037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23" name="Google Shape;623;p28"/>
          <p:cNvCxnSpPr/>
          <p:nvPr/>
        </p:nvCxnSpPr>
        <p:spPr>
          <a:xfrm>
            <a:off x="4033837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24" name="Google Shape;624;p28"/>
          <p:cNvSpPr txBox="1"/>
          <p:nvPr/>
        </p:nvSpPr>
        <p:spPr>
          <a:xfrm>
            <a:off x="7239000" y="1524000"/>
            <a:ext cx="914400" cy="1219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25" name="Google Shape;625;p28"/>
          <p:cNvSpPr txBox="1"/>
          <p:nvPr/>
        </p:nvSpPr>
        <p:spPr>
          <a:xfrm>
            <a:off x="452437" y="685800"/>
            <a:ext cx="1239837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sp>
        <p:nvSpPr>
          <p:cNvPr id="626" name="Google Shape;626;p28"/>
          <p:cNvSpPr txBox="1"/>
          <p:nvPr/>
        </p:nvSpPr>
        <p:spPr>
          <a:xfrm>
            <a:off x="7086600" y="2971800"/>
            <a:ext cx="1295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pic>
        <p:nvPicPr>
          <p:cNvPr id="627" name="Google Shape;627;p2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3437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2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19237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2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205037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2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890837" y="16256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2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76637" y="16256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2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262437" y="16256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3" name="Google Shape;633;p28"/>
          <p:cNvCxnSpPr/>
          <p:nvPr/>
        </p:nvCxnSpPr>
        <p:spPr>
          <a:xfrm rot="10800000">
            <a:off x="990600" y="21336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634" name="Google Shape;634;p2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620000" y="2286000"/>
            <a:ext cx="22860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5" name="Google Shape;635;p28"/>
          <p:cNvCxnSpPr/>
          <p:nvPr/>
        </p:nvCxnSpPr>
        <p:spPr>
          <a:xfrm>
            <a:off x="7243762" y="21336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636" name="Google Shape;636;p2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620000" y="17526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4000" y="4114800"/>
            <a:ext cx="1612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28"/>
          <p:cNvSpPr txBox="1"/>
          <p:nvPr/>
        </p:nvSpPr>
        <p:spPr>
          <a:xfrm>
            <a:off x="4038600" y="0"/>
            <a:ext cx="14827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2</a:t>
            </a:r>
            <a:endParaRPr/>
          </a:p>
        </p:txBody>
      </p:sp>
      <p:pic>
        <p:nvPicPr>
          <p:cNvPr id="639" name="Google Shape;639;p2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95400" y="5410200"/>
            <a:ext cx="17018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2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553200" y="5410200"/>
            <a:ext cx="15748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28"/>
          <p:cNvSpPr/>
          <p:nvPr/>
        </p:nvSpPr>
        <p:spPr>
          <a:xfrm>
            <a:off x="2438400" y="3886200"/>
            <a:ext cx="2057400" cy="838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42" name="Google Shape;642;p28"/>
          <p:cNvCxnSpPr/>
          <p:nvPr/>
        </p:nvCxnSpPr>
        <p:spPr>
          <a:xfrm rot="10800000">
            <a:off x="8153400" y="18288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29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/>
          </a:p>
        </p:txBody>
      </p:sp>
      <p:sp>
        <p:nvSpPr>
          <p:cNvPr id="648" name="Google Shape;648;p29"/>
          <p:cNvSpPr/>
          <p:nvPr/>
        </p:nvSpPr>
        <p:spPr>
          <a:xfrm>
            <a:off x="3195637" y="5562600"/>
            <a:ext cx="609600" cy="6096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49" name="Google Shape;649;p29"/>
          <p:cNvCxnSpPr/>
          <p:nvPr/>
        </p:nvCxnSpPr>
        <p:spPr>
          <a:xfrm>
            <a:off x="1214437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650" name="Google Shape;650;p29"/>
          <p:cNvCxnSpPr/>
          <p:nvPr/>
        </p:nvCxnSpPr>
        <p:spPr>
          <a:xfrm>
            <a:off x="6396037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651" name="Google Shape;651;p29"/>
          <p:cNvCxnSpPr/>
          <p:nvPr/>
        </p:nvCxnSpPr>
        <p:spPr>
          <a:xfrm>
            <a:off x="3805237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652" name="Google Shape;652;p29"/>
          <p:cNvSpPr/>
          <p:nvPr/>
        </p:nvSpPr>
        <p:spPr>
          <a:xfrm>
            <a:off x="2967037" y="4572000"/>
            <a:ext cx="977900" cy="1066800"/>
          </a:xfrm>
          <a:custGeom>
            <a:avLst/>
            <a:gdLst/>
            <a:ahLst/>
            <a:cxnLst/>
            <a:rect l="l" t="t" r="r" b="b"/>
            <a:pathLst>
              <a:path w="616" h="528" extrusionOk="0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53" name="Google Shape;653;p29"/>
          <p:cNvSpPr/>
          <p:nvPr/>
        </p:nvSpPr>
        <p:spPr>
          <a:xfrm>
            <a:off x="5557837" y="4572000"/>
            <a:ext cx="977900" cy="1066800"/>
          </a:xfrm>
          <a:custGeom>
            <a:avLst/>
            <a:gdLst/>
            <a:ahLst/>
            <a:cxnLst/>
            <a:rect l="l" t="t" r="r" b="b"/>
            <a:pathLst>
              <a:path w="616" h="528" extrusionOk="0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54" name="Google Shape;654;p29"/>
          <p:cNvCxnSpPr/>
          <p:nvPr/>
        </p:nvCxnSpPr>
        <p:spPr>
          <a:xfrm>
            <a:off x="-4762" y="58674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655" name="Google Shape;655;p29"/>
          <p:cNvSpPr txBox="1"/>
          <p:nvPr/>
        </p:nvSpPr>
        <p:spPr>
          <a:xfrm>
            <a:off x="1960562" y="5221287"/>
            <a:ext cx="184150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56" name="Google Shape;656;p29"/>
          <p:cNvSpPr/>
          <p:nvPr/>
        </p:nvSpPr>
        <p:spPr>
          <a:xfrm>
            <a:off x="528637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57" name="Google Shape;657;p29"/>
          <p:cNvSpPr/>
          <p:nvPr/>
        </p:nvSpPr>
        <p:spPr>
          <a:xfrm>
            <a:off x="452437" y="54864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58" name="Google Shape;658;p29"/>
          <p:cNvSpPr/>
          <p:nvPr/>
        </p:nvSpPr>
        <p:spPr>
          <a:xfrm>
            <a:off x="5786437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59" name="Google Shape;659;p29"/>
          <p:cNvSpPr/>
          <p:nvPr/>
        </p:nvSpPr>
        <p:spPr>
          <a:xfrm>
            <a:off x="8453437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0" name="Google Shape;660;p29"/>
          <p:cNvSpPr/>
          <p:nvPr/>
        </p:nvSpPr>
        <p:spPr>
          <a:xfrm>
            <a:off x="8377237" y="54864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61" name="Google Shape;66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0" y="41148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0037" y="54102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600" y="5638800"/>
            <a:ext cx="4445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08350" y="564515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2000" y="5638800"/>
            <a:ext cx="4318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515350" y="563245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29"/>
          <p:cNvSpPr txBox="1"/>
          <p:nvPr/>
        </p:nvSpPr>
        <p:spPr>
          <a:xfrm>
            <a:off x="604837" y="1371600"/>
            <a:ext cx="4114800" cy="76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68" name="Google Shape;668;p29"/>
          <p:cNvCxnSpPr/>
          <p:nvPr/>
        </p:nvCxnSpPr>
        <p:spPr>
          <a:xfrm>
            <a:off x="1290637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69" name="Google Shape;669;p29"/>
          <p:cNvCxnSpPr/>
          <p:nvPr/>
        </p:nvCxnSpPr>
        <p:spPr>
          <a:xfrm>
            <a:off x="1976437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70" name="Google Shape;670;p29"/>
          <p:cNvCxnSpPr/>
          <p:nvPr/>
        </p:nvCxnSpPr>
        <p:spPr>
          <a:xfrm>
            <a:off x="2662237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71" name="Google Shape;671;p29"/>
          <p:cNvCxnSpPr/>
          <p:nvPr/>
        </p:nvCxnSpPr>
        <p:spPr>
          <a:xfrm>
            <a:off x="3348037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72" name="Google Shape;672;p29"/>
          <p:cNvCxnSpPr/>
          <p:nvPr/>
        </p:nvCxnSpPr>
        <p:spPr>
          <a:xfrm>
            <a:off x="4033837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73" name="Google Shape;673;p29"/>
          <p:cNvSpPr txBox="1"/>
          <p:nvPr/>
        </p:nvSpPr>
        <p:spPr>
          <a:xfrm>
            <a:off x="7315200" y="762000"/>
            <a:ext cx="914400" cy="1828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4" name="Google Shape;674;p29"/>
          <p:cNvSpPr txBox="1"/>
          <p:nvPr/>
        </p:nvSpPr>
        <p:spPr>
          <a:xfrm>
            <a:off x="452437" y="685800"/>
            <a:ext cx="1239837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sp>
        <p:nvSpPr>
          <p:cNvPr id="675" name="Google Shape;675;p29"/>
          <p:cNvSpPr txBox="1"/>
          <p:nvPr/>
        </p:nvSpPr>
        <p:spPr>
          <a:xfrm>
            <a:off x="7162800" y="2743200"/>
            <a:ext cx="1295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pic>
        <p:nvPicPr>
          <p:cNvPr id="676" name="Google Shape;676;p2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3437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2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19237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2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205037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2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890837" y="16256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2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76637" y="16256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2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262437" y="16256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2" name="Google Shape;682;p29"/>
          <p:cNvCxnSpPr/>
          <p:nvPr/>
        </p:nvCxnSpPr>
        <p:spPr>
          <a:xfrm rot="10800000">
            <a:off x="1600200" y="21336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683" name="Google Shape;683;p2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696200" y="2133600"/>
            <a:ext cx="22860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4" name="Google Shape;684;p29"/>
          <p:cNvCxnSpPr/>
          <p:nvPr/>
        </p:nvCxnSpPr>
        <p:spPr>
          <a:xfrm>
            <a:off x="7319962" y="19812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685" name="Google Shape;685;p2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696200" y="1600200"/>
            <a:ext cx="254000" cy="25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6" name="Google Shape;686;p29"/>
          <p:cNvCxnSpPr/>
          <p:nvPr/>
        </p:nvCxnSpPr>
        <p:spPr>
          <a:xfrm>
            <a:off x="7315200" y="13716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687" name="Google Shape;687;p2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696200" y="9906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4000" y="4114800"/>
            <a:ext cx="1612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29"/>
          <p:cNvSpPr txBox="1"/>
          <p:nvPr/>
        </p:nvSpPr>
        <p:spPr>
          <a:xfrm>
            <a:off x="4038600" y="0"/>
            <a:ext cx="14827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3</a:t>
            </a:r>
            <a:endParaRPr/>
          </a:p>
        </p:txBody>
      </p:sp>
      <p:pic>
        <p:nvPicPr>
          <p:cNvPr id="690" name="Google Shape;690;p2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95400" y="5410200"/>
            <a:ext cx="17018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2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553200" y="5410200"/>
            <a:ext cx="15748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29"/>
          <p:cNvSpPr/>
          <p:nvPr/>
        </p:nvSpPr>
        <p:spPr>
          <a:xfrm>
            <a:off x="2438400" y="3886200"/>
            <a:ext cx="2057400" cy="838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93" name="Google Shape;693;p29"/>
          <p:cNvCxnSpPr/>
          <p:nvPr/>
        </p:nvCxnSpPr>
        <p:spPr>
          <a:xfrm rot="10800000">
            <a:off x="8229600" y="10668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0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/>
          </a:p>
        </p:txBody>
      </p:sp>
      <p:sp>
        <p:nvSpPr>
          <p:cNvPr id="699" name="Google Shape;699;p30"/>
          <p:cNvSpPr/>
          <p:nvPr/>
        </p:nvSpPr>
        <p:spPr>
          <a:xfrm>
            <a:off x="3195637" y="5562600"/>
            <a:ext cx="609600" cy="6096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00" name="Google Shape;700;p30"/>
          <p:cNvCxnSpPr/>
          <p:nvPr/>
        </p:nvCxnSpPr>
        <p:spPr>
          <a:xfrm>
            <a:off x="1214437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701" name="Google Shape;701;p30"/>
          <p:cNvCxnSpPr/>
          <p:nvPr/>
        </p:nvCxnSpPr>
        <p:spPr>
          <a:xfrm>
            <a:off x="6396037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702" name="Google Shape;702;p30"/>
          <p:cNvCxnSpPr/>
          <p:nvPr/>
        </p:nvCxnSpPr>
        <p:spPr>
          <a:xfrm>
            <a:off x="3805237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703" name="Google Shape;703;p30"/>
          <p:cNvSpPr/>
          <p:nvPr/>
        </p:nvSpPr>
        <p:spPr>
          <a:xfrm>
            <a:off x="2967037" y="4572000"/>
            <a:ext cx="977900" cy="1066800"/>
          </a:xfrm>
          <a:custGeom>
            <a:avLst/>
            <a:gdLst/>
            <a:ahLst/>
            <a:cxnLst/>
            <a:rect l="l" t="t" r="r" b="b"/>
            <a:pathLst>
              <a:path w="616" h="528" extrusionOk="0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4" name="Google Shape;704;p30"/>
          <p:cNvSpPr/>
          <p:nvPr/>
        </p:nvSpPr>
        <p:spPr>
          <a:xfrm>
            <a:off x="5557837" y="4572000"/>
            <a:ext cx="977900" cy="1066800"/>
          </a:xfrm>
          <a:custGeom>
            <a:avLst/>
            <a:gdLst/>
            <a:ahLst/>
            <a:cxnLst/>
            <a:rect l="l" t="t" r="r" b="b"/>
            <a:pathLst>
              <a:path w="616" h="528" extrusionOk="0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05" name="Google Shape;705;p30"/>
          <p:cNvCxnSpPr/>
          <p:nvPr/>
        </p:nvCxnSpPr>
        <p:spPr>
          <a:xfrm>
            <a:off x="-4762" y="58674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706" name="Google Shape;706;p30"/>
          <p:cNvSpPr txBox="1"/>
          <p:nvPr/>
        </p:nvSpPr>
        <p:spPr>
          <a:xfrm>
            <a:off x="1960562" y="5221287"/>
            <a:ext cx="184150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7" name="Google Shape;707;p30"/>
          <p:cNvSpPr/>
          <p:nvPr/>
        </p:nvSpPr>
        <p:spPr>
          <a:xfrm>
            <a:off x="528637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8" name="Google Shape;708;p30"/>
          <p:cNvSpPr/>
          <p:nvPr/>
        </p:nvSpPr>
        <p:spPr>
          <a:xfrm>
            <a:off x="452437" y="54864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9" name="Google Shape;709;p30"/>
          <p:cNvSpPr/>
          <p:nvPr/>
        </p:nvSpPr>
        <p:spPr>
          <a:xfrm>
            <a:off x="5786437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10" name="Google Shape;710;p30"/>
          <p:cNvSpPr/>
          <p:nvPr/>
        </p:nvSpPr>
        <p:spPr>
          <a:xfrm>
            <a:off x="8453437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11" name="Google Shape;711;p30"/>
          <p:cNvSpPr/>
          <p:nvPr/>
        </p:nvSpPr>
        <p:spPr>
          <a:xfrm>
            <a:off x="8377237" y="54864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12" name="Google Shape;71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0" y="41148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0037" y="54102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600" y="5638800"/>
            <a:ext cx="4445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08350" y="564515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3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2000" y="5638800"/>
            <a:ext cx="4318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3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515350" y="563245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30"/>
          <p:cNvSpPr txBox="1"/>
          <p:nvPr/>
        </p:nvSpPr>
        <p:spPr>
          <a:xfrm>
            <a:off x="604837" y="1371600"/>
            <a:ext cx="4114800" cy="76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19" name="Google Shape;719;p30"/>
          <p:cNvCxnSpPr/>
          <p:nvPr/>
        </p:nvCxnSpPr>
        <p:spPr>
          <a:xfrm>
            <a:off x="1290637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20" name="Google Shape;720;p30"/>
          <p:cNvCxnSpPr/>
          <p:nvPr/>
        </p:nvCxnSpPr>
        <p:spPr>
          <a:xfrm>
            <a:off x="1976437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21" name="Google Shape;721;p30"/>
          <p:cNvCxnSpPr/>
          <p:nvPr/>
        </p:nvCxnSpPr>
        <p:spPr>
          <a:xfrm>
            <a:off x="2662237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22" name="Google Shape;722;p30"/>
          <p:cNvCxnSpPr/>
          <p:nvPr/>
        </p:nvCxnSpPr>
        <p:spPr>
          <a:xfrm>
            <a:off x="3348037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23" name="Google Shape;723;p30"/>
          <p:cNvCxnSpPr/>
          <p:nvPr/>
        </p:nvCxnSpPr>
        <p:spPr>
          <a:xfrm>
            <a:off x="4033837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24" name="Google Shape;724;p30"/>
          <p:cNvSpPr txBox="1"/>
          <p:nvPr/>
        </p:nvSpPr>
        <p:spPr>
          <a:xfrm>
            <a:off x="7315200" y="457200"/>
            <a:ext cx="914400" cy="2362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25" name="Google Shape;725;p30"/>
          <p:cNvSpPr txBox="1"/>
          <p:nvPr/>
        </p:nvSpPr>
        <p:spPr>
          <a:xfrm>
            <a:off x="452437" y="685800"/>
            <a:ext cx="1239837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sp>
        <p:nvSpPr>
          <p:cNvPr id="726" name="Google Shape;726;p30"/>
          <p:cNvSpPr txBox="1"/>
          <p:nvPr/>
        </p:nvSpPr>
        <p:spPr>
          <a:xfrm>
            <a:off x="7162800" y="2971800"/>
            <a:ext cx="1295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pic>
        <p:nvPicPr>
          <p:cNvPr id="727" name="Google Shape;727;p3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3437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3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19237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3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205037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Google Shape;730;p3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890837" y="16256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3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76637" y="16256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3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262437" y="16256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3" name="Google Shape;733;p30"/>
          <p:cNvCxnSpPr/>
          <p:nvPr/>
        </p:nvCxnSpPr>
        <p:spPr>
          <a:xfrm rot="10800000">
            <a:off x="2286000" y="21336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734" name="Google Shape;734;p3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696200" y="2362200"/>
            <a:ext cx="22860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5" name="Google Shape;735;p30"/>
          <p:cNvCxnSpPr/>
          <p:nvPr/>
        </p:nvCxnSpPr>
        <p:spPr>
          <a:xfrm>
            <a:off x="7319962" y="22098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736" name="Google Shape;736;p3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696200" y="1828800"/>
            <a:ext cx="254000" cy="25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7" name="Google Shape;737;p30"/>
          <p:cNvCxnSpPr/>
          <p:nvPr/>
        </p:nvCxnSpPr>
        <p:spPr>
          <a:xfrm>
            <a:off x="7315200" y="16002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738" name="Google Shape;738;p3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696200" y="1219200"/>
            <a:ext cx="254000" cy="25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9" name="Google Shape;739;p30"/>
          <p:cNvCxnSpPr/>
          <p:nvPr/>
        </p:nvCxnSpPr>
        <p:spPr>
          <a:xfrm>
            <a:off x="7315200" y="9906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740" name="Google Shape;740;p3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696200" y="6096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4000" y="4114800"/>
            <a:ext cx="1612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30"/>
          <p:cNvSpPr txBox="1"/>
          <p:nvPr/>
        </p:nvSpPr>
        <p:spPr>
          <a:xfrm>
            <a:off x="4038600" y="0"/>
            <a:ext cx="14827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4</a:t>
            </a:r>
            <a:endParaRPr/>
          </a:p>
        </p:txBody>
      </p:sp>
      <p:pic>
        <p:nvPicPr>
          <p:cNvPr id="743" name="Google Shape;743;p3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95400" y="5410200"/>
            <a:ext cx="17018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3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553200" y="5410200"/>
            <a:ext cx="15748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30"/>
          <p:cNvSpPr/>
          <p:nvPr/>
        </p:nvSpPr>
        <p:spPr>
          <a:xfrm>
            <a:off x="2438400" y="3886200"/>
            <a:ext cx="2057400" cy="838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46" name="Google Shape;746;p30"/>
          <p:cNvCxnSpPr/>
          <p:nvPr/>
        </p:nvCxnSpPr>
        <p:spPr>
          <a:xfrm rot="10800000">
            <a:off x="8229600" y="6858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PDA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2050" name="Picture 2" descr="P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06" y="3573462"/>
            <a:ext cx="6143787" cy="297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1" y="1164411"/>
            <a:ext cx="8839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Memory in the form of finite stack (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LIFO)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Transition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from one state to another is based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on current state, input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and TOS only.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(Q,Ʃ, </a:t>
            </a:r>
            <a:r>
              <a:rPr lang="el-G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Z0, </a:t>
            </a:r>
            <a:r>
              <a:rPr lang="el-GR" sz="2400" b="1" dirty="0"/>
              <a:t>Γ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,q0,F)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l-GR" b="1" dirty="0" smtClean="0"/>
              <a:t>(Q </a:t>
            </a:r>
            <a:r>
              <a:rPr lang="el-GR" b="1" dirty="0"/>
              <a:t>x Σ x Γ)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l-GR" b="1" dirty="0" smtClean="0"/>
              <a:t>Q </a:t>
            </a:r>
            <a:r>
              <a:rPr lang="el-GR" b="1" dirty="0"/>
              <a:t>x Γ*</a:t>
            </a:r>
            <a:r>
              <a:rPr lang="el-GR" sz="2400" dirty="0"/>
              <a:t> </a:t>
            </a:r>
            <a:br>
              <a:rPr lang="el-GR" sz="2400" dirty="0"/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139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1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/>
          </a:p>
        </p:txBody>
      </p:sp>
      <p:sp>
        <p:nvSpPr>
          <p:cNvPr id="752" name="Google Shape;752;p31"/>
          <p:cNvSpPr/>
          <p:nvPr/>
        </p:nvSpPr>
        <p:spPr>
          <a:xfrm>
            <a:off x="3195637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53" name="Google Shape;753;p31"/>
          <p:cNvCxnSpPr/>
          <p:nvPr/>
        </p:nvCxnSpPr>
        <p:spPr>
          <a:xfrm>
            <a:off x="1214437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754" name="Google Shape;754;p31"/>
          <p:cNvCxnSpPr/>
          <p:nvPr/>
        </p:nvCxnSpPr>
        <p:spPr>
          <a:xfrm>
            <a:off x="6396037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755" name="Google Shape;755;p31"/>
          <p:cNvCxnSpPr/>
          <p:nvPr/>
        </p:nvCxnSpPr>
        <p:spPr>
          <a:xfrm>
            <a:off x="3805237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756" name="Google Shape;756;p31"/>
          <p:cNvSpPr/>
          <p:nvPr/>
        </p:nvSpPr>
        <p:spPr>
          <a:xfrm>
            <a:off x="2967037" y="4572000"/>
            <a:ext cx="977900" cy="1066800"/>
          </a:xfrm>
          <a:custGeom>
            <a:avLst/>
            <a:gdLst/>
            <a:ahLst/>
            <a:cxnLst/>
            <a:rect l="l" t="t" r="r" b="b"/>
            <a:pathLst>
              <a:path w="616" h="528" extrusionOk="0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7" name="Google Shape;757;p31"/>
          <p:cNvSpPr/>
          <p:nvPr/>
        </p:nvSpPr>
        <p:spPr>
          <a:xfrm>
            <a:off x="5557837" y="4572000"/>
            <a:ext cx="977900" cy="1066800"/>
          </a:xfrm>
          <a:custGeom>
            <a:avLst/>
            <a:gdLst/>
            <a:ahLst/>
            <a:cxnLst/>
            <a:rect l="l" t="t" r="r" b="b"/>
            <a:pathLst>
              <a:path w="616" h="528" extrusionOk="0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58" name="Google Shape;758;p31"/>
          <p:cNvCxnSpPr/>
          <p:nvPr/>
        </p:nvCxnSpPr>
        <p:spPr>
          <a:xfrm>
            <a:off x="-4762" y="58674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759" name="Google Shape;759;p31"/>
          <p:cNvSpPr txBox="1"/>
          <p:nvPr/>
        </p:nvSpPr>
        <p:spPr>
          <a:xfrm>
            <a:off x="1960562" y="5221287"/>
            <a:ext cx="184150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0" name="Google Shape;760;p31"/>
          <p:cNvSpPr/>
          <p:nvPr/>
        </p:nvSpPr>
        <p:spPr>
          <a:xfrm>
            <a:off x="528637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1" name="Google Shape;761;p31"/>
          <p:cNvSpPr/>
          <p:nvPr/>
        </p:nvSpPr>
        <p:spPr>
          <a:xfrm>
            <a:off x="452437" y="54864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2" name="Google Shape;762;p31"/>
          <p:cNvSpPr/>
          <p:nvPr/>
        </p:nvSpPr>
        <p:spPr>
          <a:xfrm>
            <a:off x="5786437" y="5562600"/>
            <a:ext cx="609600" cy="6096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3" name="Google Shape;763;p31"/>
          <p:cNvSpPr/>
          <p:nvPr/>
        </p:nvSpPr>
        <p:spPr>
          <a:xfrm>
            <a:off x="8453437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4" name="Google Shape;764;p31"/>
          <p:cNvSpPr/>
          <p:nvPr/>
        </p:nvSpPr>
        <p:spPr>
          <a:xfrm>
            <a:off x="8377237" y="54864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65" name="Google Shape;76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0" y="41148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Google Shape;766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86200" y="54102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600" y="5638800"/>
            <a:ext cx="4445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08350" y="564515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3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2000" y="5638800"/>
            <a:ext cx="4318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3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515350" y="563245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31"/>
          <p:cNvSpPr txBox="1"/>
          <p:nvPr/>
        </p:nvSpPr>
        <p:spPr>
          <a:xfrm>
            <a:off x="604837" y="1371600"/>
            <a:ext cx="4114800" cy="76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2" name="Google Shape;772;p31"/>
          <p:cNvCxnSpPr/>
          <p:nvPr/>
        </p:nvCxnSpPr>
        <p:spPr>
          <a:xfrm>
            <a:off x="1290637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3" name="Google Shape;773;p31"/>
          <p:cNvCxnSpPr/>
          <p:nvPr/>
        </p:nvCxnSpPr>
        <p:spPr>
          <a:xfrm>
            <a:off x="1976437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4" name="Google Shape;774;p31"/>
          <p:cNvCxnSpPr/>
          <p:nvPr/>
        </p:nvCxnSpPr>
        <p:spPr>
          <a:xfrm>
            <a:off x="2662237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5" name="Google Shape;775;p31"/>
          <p:cNvCxnSpPr/>
          <p:nvPr/>
        </p:nvCxnSpPr>
        <p:spPr>
          <a:xfrm>
            <a:off x="3348037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6" name="Google Shape;776;p31"/>
          <p:cNvCxnSpPr/>
          <p:nvPr/>
        </p:nvCxnSpPr>
        <p:spPr>
          <a:xfrm>
            <a:off x="4033837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77" name="Google Shape;777;p31"/>
          <p:cNvSpPr txBox="1"/>
          <p:nvPr/>
        </p:nvSpPr>
        <p:spPr>
          <a:xfrm>
            <a:off x="452437" y="685800"/>
            <a:ext cx="1239837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pic>
        <p:nvPicPr>
          <p:cNvPr id="778" name="Google Shape;778;p3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3437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3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19237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3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205037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3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890837" y="16256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3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76637" y="16256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p3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262437" y="16256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4" name="Google Shape;784;p31"/>
          <p:cNvCxnSpPr/>
          <p:nvPr/>
        </p:nvCxnSpPr>
        <p:spPr>
          <a:xfrm rot="10800000">
            <a:off x="2971800" y="21336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785" name="Google Shape;785;p31"/>
          <p:cNvSpPr txBox="1"/>
          <p:nvPr/>
        </p:nvSpPr>
        <p:spPr>
          <a:xfrm>
            <a:off x="7162800" y="381000"/>
            <a:ext cx="914400" cy="2362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86" name="Google Shape;786;p31"/>
          <p:cNvSpPr txBox="1"/>
          <p:nvPr/>
        </p:nvSpPr>
        <p:spPr>
          <a:xfrm>
            <a:off x="7010400" y="2971800"/>
            <a:ext cx="1295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pic>
        <p:nvPicPr>
          <p:cNvPr id="787" name="Google Shape;787;p3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543800" y="2286000"/>
            <a:ext cx="22860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8" name="Google Shape;788;p31"/>
          <p:cNvCxnSpPr/>
          <p:nvPr/>
        </p:nvCxnSpPr>
        <p:spPr>
          <a:xfrm>
            <a:off x="7167562" y="21336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789" name="Google Shape;789;p3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43800" y="1752600"/>
            <a:ext cx="254000" cy="25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0" name="Google Shape;790;p31"/>
          <p:cNvCxnSpPr/>
          <p:nvPr/>
        </p:nvCxnSpPr>
        <p:spPr>
          <a:xfrm>
            <a:off x="7162800" y="15240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791" name="Google Shape;791;p3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43800" y="1143000"/>
            <a:ext cx="254000" cy="25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2" name="Google Shape;792;p31"/>
          <p:cNvCxnSpPr/>
          <p:nvPr/>
        </p:nvCxnSpPr>
        <p:spPr>
          <a:xfrm>
            <a:off x="7162800" y="9144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793" name="Google Shape;793;p3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43800" y="533400"/>
            <a:ext cx="254000" cy="25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4" name="Google Shape;794;p31"/>
          <p:cNvCxnSpPr/>
          <p:nvPr/>
        </p:nvCxnSpPr>
        <p:spPr>
          <a:xfrm>
            <a:off x="7162800" y="381000"/>
            <a:ext cx="91440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95" name="Google Shape;795;p31"/>
          <p:cNvCxnSpPr/>
          <p:nvPr/>
        </p:nvCxnSpPr>
        <p:spPr>
          <a:xfrm rot="10800000" flipH="1">
            <a:off x="7162800" y="381000"/>
            <a:ext cx="91440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796" name="Google Shape;796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4000" y="4114800"/>
            <a:ext cx="1612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31"/>
          <p:cNvSpPr txBox="1"/>
          <p:nvPr/>
        </p:nvSpPr>
        <p:spPr>
          <a:xfrm>
            <a:off x="4038600" y="0"/>
            <a:ext cx="14827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5</a:t>
            </a:r>
            <a:endParaRPr/>
          </a:p>
        </p:txBody>
      </p:sp>
      <p:pic>
        <p:nvPicPr>
          <p:cNvPr id="798" name="Google Shape;798;p3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95400" y="5410200"/>
            <a:ext cx="17018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p3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553200" y="5410200"/>
            <a:ext cx="15748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31"/>
          <p:cNvSpPr/>
          <p:nvPr/>
        </p:nvSpPr>
        <p:spPr>
          <a:xfrm>
            <a:off x="3657600" y="5181600"/>
            <a:ext cx="2057400" cy="838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01" name="Google Shape;801;p31"/>
          <p:cNvCxnSpPr/>
          <p:nvPr/>
        </p:nvCxnSpPr>
        <p:spPr>
          <a:xfrm rot="10800000">
            <a:off x="8077200" y="12192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32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/>
          </a:p>
        </p:txBody>
      </p:sp>
      <p:sp>
        <p:nvSpPr>
          <p:cNvPr id="807" name="Google Shape;807;p32"/>
          <p:cNvSpPr/>
          <p:nvPr/>
        </p:nvSpPr>
        <p:spPr>
          <a:xfrm>
            <a:off x="3195637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08" name="Google Shape;808;p32"/>
          <p:cNvCxnSpPr/>
          <p:nvPr/>
        </p:nvCxnSpPr>
        <p:spPr>
          <a:xfrm>
            <a:off x="1214437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809" name="Google Shape;809;p32"/>
          <p:cNvCxnSpPr/>
          <p:nvPr/>
        </p:nvCxnSpPr>
        <p:spPr>
          <a:xfrm>
            <a:off x="6396037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810" name="Google Shape;810;p32"/>
          <p:cNvCxnSpPr/>
          <p:nvPr/>
        </p:nvCxnSpPr>
        <p:spPr>
          <a:xfrm>
            <a:off x="3805237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811" name="Google Shape;811;p32"/>
          <p:cNvSpPr/>
          <p:nvPr/>
        </p:nvSpPr>
        <p:spPr>
          <a:xfrm>
            <a:off x="2967037" y="4572000"/>
            <a:ext cx="977900" cy="1066800"/>
          </a:xfrm>
          <a:custGeom>
            <a:avLst/>
            <a:gdLst/>
            <a:ahLst/>
            <a:cxnLst/>
            <a:rect l="l" t="t" r="r" b="b"/>
            <a:pathLst>
              <a:path w="616" h="528" extrusionOk="0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2" name="Google Shape;812;p32"/>
          <p:cNvSpPr/>
          <p:nvPr/>
        </p:nvSpPr>
        <p:spPr>
          <a:xfrm>
            <a:off x="5557837" y="4572000"/>
            <a:ext cx="977900" cy="1066800"/>
          </a:xfrm>
          <a:custGeom>
            <a:avLst/>
            <a:gdLst/>
            <a:ahLst/>
            <a:cxnLst/>
            <a:rect l="l" t="t" r="r" b="b"/>
            <a:pathLst>
              <a:path w="616" h="528" extrusionOk="0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13" name="Google Shape;813;p32"/>
          <p:cNvCxnSpPr/>
          <p:nvPr/>
        </p:nvCxnSpPr>
        <p:spPr>
          <a:xfrm>
            <a:off x="-4762" y="58674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814" name="Google Shape;814;p32"/>
          <p:cNvSpPr txBox="1"/>
          <p:nvPr/>
        </p:nvSpPr>
        <p:spPr>
          <a:xfrm>
            <a:off x="1960562" y="5221287"/>
            <a:ext cx="184150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5" name="Google Shape;815;p32"/>
          <p:cNvSpPr/>
          <p:nvPr/>
        </p:nvSpPr>
        <p:spPr>
          <a:xfrm>
            <a:off x="528637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6" name="Google Shape;816;p32"/>
          <p:cNvSpPr/>
          <p:nvPr/>
        </p:nvSpPr>
        <p:spPr>
          <a:xfrm>
            <a:off x="452437" y="54864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7" name="Google Shape;817;p32"/>
          <p:cNvSpPr/>
          <p:nvPr/>
        </p:nvSpPr>
        <p:spPr>
          <a:xfrm>
            <a:off x="5786437" y="5562600"/>
            <a:ext cx="609600" cy="6096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8" name="Google Shape;818;p32"/>
          <p:cNvSpPr/>
          <p:nvPr/>
        </p:nvSpPr>
        <p:spPr>
          <a:xfrm>
            <a:off x="8453437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9" name="Google Shape;819;p32"/>
          <p:cNvSpPr/>
          <p:nvPr/>
        </p:nvSpPr>
        <p:spPr>
          <a:xfrm>
            <a:off x="8377237" y="54864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20" name="Google Shape;82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0" y="41148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" name="Google Shape;821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86200" y="54102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600" y="5638800"/>
            <a:ext cx="4445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08350" y="564515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2000" y="5638800"/>
            <a:ext cx="4318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Google Shape;825;p3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515350" y="563245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32"/>
          <p:cNvSpPr txBox="1"/>
          <p:nvPr/>
        </p:nvSpPr>
        <p:spPr>
          <a:xfrm>
            <a:off x="604837" y="1371600"/>
            <a:ext cx="4114800" cy="76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27" name="Google Shape;827;p32"/>
          <p:cNvCxnSpPr/>
          <p:nvPr/>
        </p:nvCxnSpPr>
        <p:spPr>
          <a:xfrm>
            <a:off x="1290637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28" name="Google Shape;828;p32"/>
          <p:cNvCxnSpPr/>
          <p:nvPr/>
        </p:nvCxnSpPr>
        <p:spPr>
          <a:xfrm>
            <a:off x="1976437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29" name="Google Shape;829;p32"/>
          <p:cNvCxnSpPr/>
          <p:nvPr/>
        </p:nvCxnSpPr>
        <p:spPr>
          <a:xfrm>
            <a:off x="2662237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30" name="Google Shape;830;p32"/>
          <p:cNvCxnSpPr/>
          <p:nvPr/>
        </p:nvCxnSpPr>
        <p:spPr>
          <a:xfrm>
            <a:off x="3348037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31" name="Google Shape;831;p32"/>
          <p:cNvCxnSpPr/>
          <p:nvPr/>
        </p:nvCxnSpPr>
        <p:spPr>
          <a:xfrm>
            <a:off x="4033837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32" name="Google Shape;832;p32"/>
          <p:cNvSpPr txBox="1"/>
          <p:nvPr/>
        </p:nvSpPr>
        <p:spPr>
          <a:xfrm>
            <a:off x="452437" y="685800"/>
            <a:ext cx="1239837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pic>
        <p:nvPicPr>
          <p:cNvPr id="833" name="Google Shape;833;p3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3437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Google Shape;834;p3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19237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5" name="Google Shape;835;p3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205037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Google Shape;836;p3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890837" y="16256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3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76637" y="16256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" name="Google Shape;838;p3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262437" y="16256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9" name="Google Shape;839;p32"/>
          <p:cNvCxnSpPr/>
          <p:nvPr/>
        </p:nvCxnSpPr>
        <p:spPr>
          <a:xfrm rot="10800000">
            <a:off x="3657600" y="21336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840" name="Google Shape;840;p32"/>
          <p:cNvSpPr txBox="1"/>
          <p:nvPr/>
        </p:nvSpPr>
        <p:spPr>
          <a:xfrm>
            <a:off x="7391400" y="762000"/>
            <a:ext cx="914400" cy="1828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41" name="Google Shape;841;p3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772400" y="2133600"/>
            <a:ext cx="22860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2" name="Google Shape;842;p32"/>
          <p:cNvCxnSpPr/>
          <p:nvPr/>
        </p:nvCxnSpPr>
        <p:spPr>
          <a:xfrm>
            <a:off x="7396162" y="19812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843" name="Google Shape;843;p3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772400" y="1600200"/>
            <a:ext cx="254000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Google Shape;844;p32"/>
          <p:cNvSpPr txBox="1"/>
          <p:nvPr/>
        </p:nvSpPr>
        <p:spPr>
          <a:xfrm>
            <a:off x="7162800" y="2895600"/>
            <a:ext cx="1295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pic>
        <p:nvPicPr>
          <p:cNvPr id="845" name="Google Shape;84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4000" y="4114800"/>
            <a:ext cx="1612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p32"/>
          <p:cNvSpPr txBox="1"/>
          <p:nvPr/>
        </p:nvSpPr>
        <p:spPr>
          <a:xfrm>
            <a:off x="4038600" y="0"/>
            <a:ext cx="14827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6</a:t>
            </a:r>
            <a:endParaRPr/>
          </a:p>
        </p:txBody>
      </p:sp>
      <p:pic>
        <p:nvPicPr>
          <p:cNvPr id="847" name="Google Shape;847;p3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95400" y="5410200"/>
            <a:ext cx="17018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3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553200" y="5410200"/>
            <a:ext cx="15748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32"/>
          <p:cNvSpPr/>
          <p:nvPr/>
        </p:nvSpPr>
        <p:spPr>
          <a:xfrm>
            <a:off x="5105400" y="3962400"/>
            <a:ext cx="2057400" cy="838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50" name="Google Shape;850;p32"/>
          <p:cNvCxnSpPr/>
          <p:nvPr/>
        </p:nvCxnSpPr>
        <p:spPr>
          <a:xfrm>
            <a:off x="7391400" y="13716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851" name="Google Shape;851;p3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772400" y="990600"/>
            <a:ext cx="254000" cy="25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2" name="Google Shape;852;p32"/>
          <p:cNvCxnSpPr/>
          <p:nvPr/>
        </p:nvCxnSpPr>
        <p:spPr>
          <a:xfrm>
            <a:off x="7391400" y="762000"/>
            <a:ext cx="9144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53" name="Google Shape;853;p32"/>
          <p:cNvCxnSpPr/>
          <p:nvPr/>
        </p:nvCxnSpPr>
        <p:spPr>
          <a:xfrm flipH="1">
            <a:off x="7391400" y="762000"/>
            <a:ext cx="9144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54" name="Google Shape;854;p32"/>
          <p:cNvCxnSpPr/>
          <p:nvPr/>
        </p:nvCxnSpPr>
        <p:spPr>
          <a:xfrm rot="10800000">
            <a:off x="8305800" y="16764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3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/>
          </a:p>
        </p:txBody>
      </p:sp>
      <p:sp>
        <p:nvSpPr>
          <p:cNvPr id="860" name="Google Shape;860;p33"/>
          <p:cNvSpPr/>
          <p:nvPr/>
        </p:nvSpPr>
        <p:spPr>
          <a:xfrm>
            <a:off x="3195637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61" name="Google Shape;861;p33"/>
          <p:cNvCxnSpPr/>
          <p:nvPr/>
        </p:nvCxnSpPr>
        <p:spPr>
          <a:xfrm>
            <a:off x="1214437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862" name="Google Shape;862;p33"/>
          <p:cNvCxnSpPr/>
          <p:nvPr/>
        </p:nvCxnSpPr>
        <p:spPr>
          <a:xfrm>
            <a:off x="6396037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863" name="Google Shape;863;p33"/>
          <p:cNvCxnSpPr/>
          <p:nvPr/>
        </p:nvCxnSpPr>
        <p:spPr>
          <a:xfrm>
            <a:off x="3805237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864" name="Google Shape;864;p33"/>
          <p:cNvSpPr/>
          <p:nvPr/>
        </p:nvSpPr>
        <p:spPr>
          <a:xfrm>
            <a:off x="2967037" y="4572000"/>
            <a:ext cx="977900" cy="1066800"/>
          </a:xfrm>
          <a:custGeom>
            <a:avLst/>
            <a:gdLst/>
            <a:ahLst/>
            <a:cxnLst/>
            <a:rect l="l" t="t" r="r" b="b"/>
            <a:pathLst>
              <a:path w="616" h="528" extrusionOk="0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5" name="Google Shape;865;p33"/>
          <p:cNvSpPr/>
          <p:nvPr/>
        </p:nvSpPr>
        <p:spPr>
          <a:xfrm>
            <a:off x="5557837" y="4572000"/>
            <a:ext cx="977900" cy="1066800"/>
          </a:xfrm>
          <a:custGeom>
            <a:avLst/>
            <a:gdLst/>
            <a:ahLst/>
            <a:cxnLst/>
            <a:rect l="l" t="t" r="r" b="b"/>
            <a:pathLst>
              <a:path w="616" h="528" extrusionOk="0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66" name="Google Shape;866;p33"/>
          <p:cNvCxnSpPr/>
          <p:nvPr/>
        </p:nvCxnSpPr>
        <p:spPr>
          <a:xfrm>
            <a:off x="-4762" y="58674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867" name="Google Shape;867;p33"/>
          <p:cNvSpPr txBox="1"/>
          <p:nvPr/>
        </p:nvSpPr>
        <p:spPr>
          <a:xfrm>
            <a:off x="1960562" y="5221287"/>
            <a:ext cx="184150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8" name="Google Shape;868;p33"/>
          <p:cNvSpPr/>
          <p:nvPr/>
        </p:nvSpPr>
        <p:spPr>
          <a:xfrm>
            <a:off x="528637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9" name="Google Shape;869;p33"/>
          <p:cNvSpPr/>
          <p:nvPr/>
        </p:nvSpPr>
        <p:spPr>
          <a:xfrm>
            <a:off x="452437" y="54864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0" name="Google Shape;870;p33"/>
          <p:cNvSpPr/>
          <p:nvPr/>
        </p:nvSpPr>
        <p:spPr>
          <a:xfrm>
            <a:off x="5786437" y="5562600"/>
            <a:ext cx="609600" cy="6096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1" name="Google Shape;871;p33"/>
          <p:cNvSpPr/>
          <p:nvPr/>
        </p:nvSpPr>
        <p:spPr>
          <a:xfrm>
            <a:off x="8453437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2" name="Google Shape;872;p33"/>
          <p:cNvSpPr/>
          <p:nvPr/>
        </p:nvSpPr>
        <p:spPr>
          <a:xfrm>
            <a:off x="8377237" y="54864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73" name="Google Shape;87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0" y="41148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86200" y="54102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600" y="5638800"/>
            <a:ext cx="4445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08350" y="564515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7" name="Google Shape;877;p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2000" y="5638800"/>
            <a:ext cx="4318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8" name="Google Shape;878;p3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515350" y="563245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33"/>
          <p:cNvSpPr txBox="1"/>
          <p:nvPr/>
        </p:nvSpPr>
        <p:spPr>
          <a:xfrm>
            <a:off x="604837" y="1371600"/>
            <a:ext cx="4114800" cy="76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80" name="Google Shape;880;p33"/>
          <p:cNvCxnSpPr/>
          <p:nvPr/>
        </p:nvCxnSpPr>
        <p:spPr>
          <a:xfrm>
            <a:off x="1290637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81" name="Google Shape;881;p33"/>
          <p:cNvCxnSpPr/>
          <p:nvPr/>
        </p:nvCxnSpPr>
        <p:spPr>
          <a:xfrm>
            <a:off x="1976437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82" name="Google Shape;882;p33"/>
          <p:cNvCxnSpPr/>
          <p:nvPr/>
        </p:nvCxnSpPr>
        <p:spPr>
          <a:xfrm>
            <a:off x="2662237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83" name="Google Shape;883;p33"/>
          <p:cNvCxnSpPr/>
          <p:nvPr/>
        </p:nvCxnSpPr>
        <p:spPr>
          <a:xfrm>
            <a:off x="3348037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84" name="Google Shape;884;p33"/>
          <p:cNvCxnSpPr/>
          <p:nvPr/>
        </p:nvCxnSpPr>
        <p:spPr>
          <a:xfrm>
            <a:off x="4033837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85" name="Google Shape;885;p33"/>
          <p:cNvSpPr txBox="1"/>
          <p:nvPr/>
        </p:nvSpPr>
        <p:spPr>
          <a:xfrm>
            <a:off x="452437" y="685800"/>
            <a:ext cx="1239837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pic>
        <p:nvPicPr>
          <p:cNvPr id="886" name="Google Shape;886;p3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3437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Google Shape;887;p3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19237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3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205037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Google Shape;889;p3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890837" y="16256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0" name="Google Shape;890;p3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76637" y="16256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1" name="Google Shape;891;p3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262437" y="16256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2" name="Google Shape;892;p33"/>
          <p:cNvCxnSpPr/>
          <p:nvPr/>
        </p:nvCxnSpPr>
        <p:spPr>
          <a:xfrm rot="10800000">
            <a:off x="4343400" y="21336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893" name="Google Shape;893;p33"/>
          <p:cNvSpPr txBox="1"/>
          <p:nvPr/>
        </p:nvSpPr>
        <p:spPr>
          <a:xfrm>
            <a:off x="7391400" y="1371600"/>
            <a:ext cx="914400" cy="1219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94" name="Google Shape;894;p3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772400" y="2133600"/>
            <a:ext cx="22860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Google Shape;895;p33"/>
          <p:cNvSpPr txBox="1"/>
          <p:nvPr/>
        </p:nvSpPr>
        <p:spPr>
          <a:xfrm>
            <a:off x="7239000" y="2743200"/>
            <a:ext cx="1295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pic>
        <p:nvPicPr>
          <p:cNvPr id="896" name="Google Shape;89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4000" y="4114800"/>
            <a:ext cx="1612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33"/>
          <p:cNvSpPr txBox="1"/>
          <p:nvPr/>
        </p:nvSpPr>
        <p:spPr>
          <a:xfrm>
            <a:off x="4038600" y="0"/>
            <a:ext cx="14827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7</a:t>
            </a:r>
            <a:endParaRPr/>
          </a:p>
        </p:txBody>
      </p:sp>
      <p:pic>
        <p:nvPicPr>
          <p:cNvPr id="898" name="Google Shape;898;p3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95400" y="5410200"/>
            <a:ext cx="17018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9" name="Google Shape;899;p3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553200" y="5410200"/>
            <a:ext cx="15748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900" name="Google Shape;900;p33"/>
          <p:cNvSpPr/>
          <p:nvPr/>
        </p:nvSpPr>
        <p:spPr>
          <a:xfrm>
            <a:off x="5105400" y="3962400"/>
            <a:ext cx="2057400" cy="838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01" name="Google Shape;901;p33"/>
          <p:cNvCxnSpPr/>
          <p:nvPr/>
        </p:nvCxnSpPr>
        <p:spPr>
          <a:xfrm>
            <a:off x="7391400" y="19812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902" name="Google Shape;902;p3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772400" y="1600200"/>
            <a:ext cx="254000" cy="25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3" name="Google Shape;903;p33"/>
          <p:cNvCxnSpPr/>
          <p:nvPr/>
        </p:nvCxnSpPr>
        <p:spPr>
          <a:xfrm>
            <a:off x="7391400" y="1371600"/>
            <a:ext cx="9144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04" name="Google Shape;904;p33"/>
          <p:cNvCxnSpPr/>
          <p:nvPr/>
        </p:nvCxnSpPr>
        <p:spPr>
          <a:xfrm flipH="1">
            <a:off x="7391400" y="1371600"/>
            <a:ext cx="9144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05" name="Google Shape;905;p33"/>
          <p:cNvCxnSpPr/>
          <p:nvPr/>
        </p:nvCxnSpPr>
        <p:spPr>
          <a:xfrm rot="10800000">
            <a:off x="8305800" y="22860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34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/>
          </a:p>
        </p:txBody>
      </p:sp>
      <p:sp>
        <p:nvSpPr>
          <p:cNvPr id="911" name="Google Shape;911;p34"/>
          <p:cNvSpPr/>
          <p:nvPr/>
        </p:nvSpPr>
        <p:spPr>
          <a:xfrm>
            <a:off x="3195637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12" name="Google Shape;912;p34"/>
          <p:cNvCxnSpPr/>
          <p:nvPr/>
        </p:nvCxnSpPr>
        <p:spPr>
          <a:xfrm>
            <a:off x="1214437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913" name="Google Shape;913;p34"/>
          <p:cNvCxnSpPr/>
          <p:nvPr/>
        </p:nvCxnSpPr>
        <p:spPr>
          <a:xfrm>
            <a:off x="6396037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914" name="Google Shape;914;p34"/>
          <p:cNvCxnSpPr/>
          <p:nvPr/>
        </p:nvCxnSpPr>
        <p:spPr>
          <a:xfrm>
            <a:off x="3805237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915" name="Google Shape;915;p34"/>
          <p:cNvSpPr/>
          <p:nvPr/>
        </p:nvSpPr>
        <p:spPr>
          <a:xfrm>
            <a:off x="2967037" y="4572000"/>
            <a:ext cx="977900" cy="1066800"/>
          </a:xfrm>
          <a:custGeom>
            <a:avLst/>
            <a:gdLst/>
            <a:ahLst/>
            <a:cxnLst/>
            <a:rect l="l" t="t" r="r" b="b"/>
            <a:pathLst>
              <a:path w="616" h="528" extrusionOk="0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6" name="Google Shape;916;p34"/>
          <p:cNvSpPr/>
          <p:nvPr/>
        </p:nvSpPr>
        <p:spPr>
          <a:xfrm>
            <a:off x="5557837" y="4572000"/>
            <a:ext cx="977900" cy="1066800"/>
          </a:xfrm>
          <a:custGeom>
            <a:avLst/>
            <a:gdLst/>
            <a:ahLst/>
            <a:cxnLst/>
            <a:rect l="l" t="t" r="r" b="b"/>
            <a:pathLst>
              <a:path w="616" h="528" extrusionOk="0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17" name="Google Shape;917;p34"/>
          <p:cNvCxnSpPr/>
          <p:nvPr/>
        </p:nvCxnSpPr>
        <p:spPr>
          <a:xfrm>
            <a:off x="-4762" y="58674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918" name="Google Shape;918;p34"/>
          <p:cNvSpPr txBox="1"/>
          <p:nvPr/>
        </p:nvSpPr>
        <p:spPr>
          <a:xfrm>
            <a:off x="1960562" y="5221287"/>
            <a:ext cx="184150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9" name="Google Shape;919;p34"/>
          <p:cNvSpPr/>
          <p:nvPr/>
        </p:nvSpPr>
        <p:spPr>
          <a:xfrm>
            <a:off x="528637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20" name="Google Shape;920;p34"/>
          <p:cNvSpPr/>
          <p:nvPr/>
        </p:nvSpPr>
        <p:spPr>
          <a:xfrm>
            <a:off x="452437" y="54864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21" name="Google Shape;921;p34"/>
          <p:cNvSpPr/>
          <p:nvPr/>
        </p:nvSpPr>
        <p:spPr>
          <a:xfrm>
            <a:off x="5786437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22" name="Google Shape;922;p34"/>
          <p:cNvSpPr/>
          <p:nvPr/>
        </p:nvSpPr>
        <p:spPr>
          <a:xfrm>
            <a:off x="8453437" y="5562600"/>
            <a:ext cx="609600" cy="6096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23" name="Google Shape;923;p34"/>
          <p:cNvSpPr/>
          <p:nvPr/>
        </p:nvSpPr>
        <p:spPr>
          <a:xfrm>
            <a:off x="8377237" y="5486400"/>
            <a:ext cx="762000" cy="7620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24" name="Google Shape;92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0" y="41148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5" name="Google Shape;925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86200" y="54102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6" name="Google Shape;926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600" y="5638800"/>
            <a:ext cx="4445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7" name="Google Shape;927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08350" y="564515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8" name="Google Shape;928;p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2000" y="5638800"/>
            <a:ext cx="4318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9" name="Google Shape;929;p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515350" y="563245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930" name="Google Shape;930;p34"/>
          <p:cNvSpPr txBox="1"/>
          <p:nvPr/>
        </p:nvSpPr>
        <p:spPr>
          <a:xfrm>
            <a:off x="604837" y="1371600"/>
            <a:ext cx="4114800" cy="76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31" name="Google Shape;931;p34"/>
          <p:cNvCxnSpPr/>
          <p:nvPr/>
        </p:nvCxnSpPr>
        <p:spPr>
          <a:xfrm>
            <a:off x="1290637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32" name="Google Shape;932;p34"/>
          <p:cNvCxnSpPr/>
          <p:nvPr/>
        </p:nvCxnSpPr>
        <p:spPr>
          <a:xfrm>
            <a:off x="1976437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33" name="Google Shape;933;p34"/>
          <p:cNvCxnSpPr/>
          <p:nvPr/>
        </p:nvCxnSpPr>
        <p:spPr>
          <a:xfrm>
            <a:off x="2662237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34" name="Google Shape;934;p34"/>
          <p:cNvCxnSpPr/>
          <p:nvPr/>
        </p:nvCxnSpPr>
        <p:spPr>
          <a:xfrm>
            <a:off x="3348037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35" name="Google Shape;935;p34"/>
          <p:cNvCxnSpPr/>
          <p:nvPr/>
        </p:nvCxnSpPr>
        <p:spPr>
          <a:xfrm>
            <a:off x="4033837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36" name="Google Shape;936;p34"/>
          <p:cNvSpPr txBox="1"/>
          <p:nvPr/>
        </p:nvSpPr>
        <p:spPr>
          <a:xfrm>
            <a:off x="452437" y="685800"/>
            <a:ext cx="1239837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pic>
        <p:nvPicPr>
          <p:cNvPr id="937" name="Google Shape;937;p3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3437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3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19237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3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205037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Google Shape;940;p3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890837" y="16256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1" name="Google Shape;941;p3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76637" y="16256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2" name="Google Shape;942;p3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262437" y="16256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3" name="Google Shape;943;p34"/>
          <p:cNvCxnSpPr/>
          <p:nvPr/>
        </p:nvCxnSpPr>
        <p:spPr>
          <a:xfrm rot="10800000">
            <a:off x="4343400" y="21336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944" name="Google Shape;944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4000" y="4114800"/>
            <a:ext cx="1612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5" name="Google Shape;945;p34"/>
          <p:cNvSpPr txBox="1"/>
          <p:nvPr/>
        </p:nvSpPr>
        <p:spPr>
          <a:xfrm>
            <a:off x="4038600" y="0"/>
            <a:ext cx="14827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8</a:t>
            </a:r>
            <a:endParaRPr/>
          </a:p>
        </p:txBody>
      </p:sp>
      <p:sp>
        <p:nvSpPr>
          <p:cNvPr id="946" name="Google Shape;946;p34"/>
          <p:cNvSpPr txBox="1"/>
          <p:nvPr/>
        </p:nvSpPr>
        <p:spPr>
          <a:xfrm>
            <a:off x="7700962" y="4724400"/>
            <a:ext cx="1443037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accept</a:t>
            </a:r>
            <a:endParaRPr/>
          </a:p>
        </p:txBody>
      </p:sp>
      <p:pic>
        <p:nvPicPr>
          <p:cNvPr id="947" name="Google Shape;947;p3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295400" y="5410200"/>
            <a:ext cx="17018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8" name="Google Shape;948;p3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53200" y="5410200"/>
            <a:ext cx="15748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34"/>
          <p:cNvSpPr txBox="1"/>
          <p:nvPr/>
        </p:nvSpPr>
        <p:spPr>
          <a:xfrm>
            <a:off x="7391400" y="1981200"/>
            <a:ext cx="914400" cy="609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50" name="Google Shape;950;p3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772400" y="2133600"/>
            <a:ext cx="22860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p34"/>
          <p:cNvSpPr txBox="1"/>
          <p:nvPr/>
        </p:nvSpPr>
        <p:spPr>
          <a:xfrm>
            <a:off x="7239000" y="2743200"/>
            <a:ext cx="1295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sp>
        <p:nvSpPr>
          <p:cNvPr id="952" name="Google Shape;952;p34"/>
          <p:cNvSpPr/>
          <p:nvPr/>
        </p:nvSpPr>
        <p:spPr>
          <a:xfrm>
            <a:off x="6324600" y="5181600"/>
            <a:ext cx="2057400" cy="838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53" name="Google Shape;953;p34"/>
          <p:cNvCxnSpPr/>
          <p:nvPr/>
        </p:nvCxnSpPr>
        <p:spPr>
          <a:xfrm rot="10800000">
            <a:off x="8305800" y="22860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5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/>
          </a:p>
        </p:txBody>
      </p:sp>
      <p:sp>
        <p:nvSpPr>
          <p:cNvPr id="959" name="Google Shape;959;p35"/>
          <p:cNvSpPr txBox="1"/>
          <p:nvPr/>
        </p:nvSpPr>
        <p:spPr>
          <a:xfrm>
            <a:off x="517525" y="115887"/>
            <a:ext cx="6197600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A string is accepted if there is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3399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a computation such that:</a:t>
            </a:r>
            <a:endParaRPr/>
          </a:p>
        </p:txBody>
      </p:sp>
      <p:sp>
        <p:nvSpPr>
          <p:cNvPr id="960" name="Google Shape;960;p35"/>
          <p:cNvSpPr txBox="1"/>
          <p:nvPr/>
        </p:nvSpPr>
        <p:spPr>
          <a:xfrm>
            <a:off x="1066800" y="1981200"/>
            <a:ext cx="7043737" cy="174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All the input is consumed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 </a:t>
            </a:r>
            <a:r>
              <a:rPr lang="en-US" sz="3200" b="1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The last state is an accepting state</a:t>
            </a:r>
            <a:endParaRPr/>
          </a:p>
        </p:txBody>
      </p:sp>
      <p:sp>
        <p:nvSpPr>
          <p:cNvPr id="961" name="Google Shape;961;p35"/>
          <p:cNvSpPr txBox="1"/>
          <p:nvPr/>
        </p:nvSpPr>
        <p:spPr>
          <a:xfrm>
            <a:off x="685800" y="4953000"/>
            <a:ext cx="7843837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CCCC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do not care about the stack contents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CC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CCCC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at the end of the accepting computation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36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/>
          </a:p>
        </p:txBody>
      </p:sp>
      <p:sp>
        <p:nvSpPr>
          <p:cNvPr id="967" name="Google Shape;967;p36"/>
          <p:cNvSpPr/>
          <p:nvPr/>
        </p:nvSpPr>
        <p:spPr>
          <a:xfrm>
            <a:off x="533400" y="5562600"/>
            <a:ext cx="609600" cy="6096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68" name="Google Shape;96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312" y="5581650"/>
            <a:ext cx="4826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Google Shape;969;p36"/>
          <p:cNvSpPr/>
          <p:nvPr/>
        </p:nvSpPr>
        <p:spPr>
          <a:xfrm>
            <a:off x="3200400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70" name="Google Shape;970;p36"/>
          <p:cNvCxnSpPr/>
          <p:nvPr/>
        </p:nvCxnSpPr>
        <p:spPr>
          <a:xfrm>
            <a:off x="1219200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971" name="Google Shape;971;p36"/>
          <p:cNvCxnSpPr/>
          <p:nvPr/>
        </p:nvCxnSpPr>
        <p:spPr>
          <a:xfrm>
            <a:off x="6400800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972" name="Google Shape;972;p36"/>
          <p:cNvCxnSpPr/>
          <p:nvPr/>
        </p:nvCxnSpPr>
        <p:spPr>
          <a:xfrm>
            <a:off x="3810000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973" name="Google Shape;973;p36"/>
          <p:cNvSpPr/>
          <p:nvPr/>
        </p:nvSpPr>
        <p:spPr>
          <a:xfrm>
            <a:off x="2971800" y="4572000"/>
            <a:ext cx="977900" cy="1066800"/>
          </a:xfrm>
          <a:custGeom>
            <a:avLst/>
            <a:gdLst/>
            <a:ahLst/>
            <a:cxnLst/>
            <a:rect l="l" t="t" r="r" b="b"/>
            <a:pathLst>
              <a:path w="616" h="528" extrusionOk="0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4" name="Google Shape;974;p36"/>
          <p:cNvSpPr/>
          <p:nvPr/>
        </p:nvSpPr>
        <p:spPr>
          <a:xfrm>
            <a:off x="5562600" y="4572000"/>
            <a:ext cx="977900" cy="1066800"/>
          </a:xfrm>
          <a:custGeom>
            <a:avLst/>
            <a:gdLst/>
            <a:ahLst/>
            <a:cxnLst/>
            <a:rect l="l" t="t" r="r" b="b"/>
            <a:pathLst>
              <a:path w="616" h="528" extrusionOk="0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75" name="Google Shape;975;p36"/>
          <p:cNvCxnSpPr/>
          <p:nvPr/>
        </p:nvCxnSpPr>
        <p:spPr>
          <a:xfrm>
            <a:off x="0" y="58674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976" name="Google Shape;976;p36"/>
          <p:cNvSpPr txBox="1"/>
          <p:nvPr/>
        </p:nvSpPr>
        <p:spPr>
          <a:xfrm>
            <a:off x="1965325" y="5221287"/>
            <a:ext cx="184150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7" name="Google Shape;977;p36"/>
          <p:cNvSpPr/>
          <p:nvPr/>
        </p:nvSpPr>
        <p:spPr>
          <a:xfrm>
            <a:off x="457200" y="5486400"/>
            <a:ext cx="762000" cy="7620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8" name="Google Shape;978;p36"/>
          <p:cNvSpPr/>
          <p:nvPr/>
        </p:nvSpPr>
        <p:spPr>
          <a:xfrm>
            <a:off x="5791200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9" name="Google Shape;979;p36"/>
          <p:cNvSpPr/>
          <p:nvPr/>
        </p:nvSpPr>
        <p:spPr>
          <a:xfrm>
            <a:off x="8458200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80" name="Google Shape;980;p36"/>
          <p:cNvSpPr/>
          <p:nvPr/>
        </p:nvSpPr>
        <p:spPr>
          <a:xfrm>
            <a:off x="8382000" y="54864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81" name="Google Shape;981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71762" y="41148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2" name="Google Shape;982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90962" y="54102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" name="Google Shape;983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13112" y="564515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6762" y="5638800"/>
            <a:ext cx="4318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5" name="Google Shape;985;p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520112" y="563245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Google Shape;986;p36"/>
          <p:cNvSpPr txBox="1"/>
          <p:nvPr/>
        </p:nvSpPr>
        <p:spPr>
          <a:xfrm>
            <a:off x="0" y="0"/>
            <a:ext cx="38036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Rejection Example:</a:t>
            </a:r>
            <a:endParaRPr/>
          </a:p>
        </p:txBody>
      </p:sp>
      <p:sp>
        <p:nvSpPr>
          <p:cNvPr id="987" name="Google Shape;987;p36"/>
          <p:cNvSpPr txBox="1"/>
          <p:nvPr/>
        </p:nvSpPr>
        <p:spPr>
          <a:xfrm>
            <a:off x="609600" y="1371600"/>
            <a:ext cx="2057400" cy="76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88" name="Google Shape;988;p36"/>
          <p:cNvCxnSpPr/>
          <p:nvPr/>
        </p:nvCxnSpPr>
        <p:spPr>
          <a:xfrm>
            <a:off x="1295400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89" name="Google Shape;989;p36"/>
          <p:cNvCxnSpPr/>
          <p:nvPr/>
        </p:nvCxnSpPr>
        <p:spPr>
          <a:xfrm>
            <a:off x="1981200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90" name="Google Shape;990;p36"/>
          <p:cNvSpPr txBox="1"/>
          <p:nvPr/>
        </p:nvSpPr>
        <p:spPr>
          <a:xfrm>
            <a:off x="457200" y="685800"/>
            <a:ext cx="1239837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pic>
        <p:nvPicPr>
          <p:cNvPr id="991" name="Google Shape;991;p3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8200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2" name="Google Shape;992;p3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24000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3" name="Google Shape;993;p3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133600" y="16002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4" name="Google Shape;994;p36"/>
          <p:cNvCxnSpPr/>
          <p:nvPr/>
        </p:nvCxnSpPr>
        <p:spPr>
          <a:xfrm rot="10800000">
            <a:off x="457200" y="22098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995" name="Google Shape;995;p36"/>
          <p:cNvSpPr txBox="1"/>
          <p:nvPr/>
        </p:nvSpPr>
        <p:spPr>
          <a:xfrm>
            <a:off x="0" y="4038600"/>
            <a:ext cx="1622425" cy="1338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</a:t>
            </a:r>
            <a:endParaRPr/>
          </a:p>
        </p:txBody>
      </p:sp>
      <p:pic>
        <p:nvPicPr>
          <p:cNvPr id="996" name="Google Shape;996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34000" y="4114800"/>
            <a:ext cx="1612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997" name="Google Shape;997;p36"/>
          <p:cNvSpPr txBox="1"/>
          <p:nvPr/>
        </p:nvSpPr>
        <p:spPr>
          <a:xfrm>
            <a:off x="4038600" y="0"/>
            <a:ext cx="14827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0</a:t>
            </a:r>
            <a:endParaRPr/>
          </a:p>
        </p:txBody>
      </p:sp>
      <p:pic>
        <p:nvPicPr>
          <p:cNvPr id="998" name="Google Shape;998;p3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295400" y="5410200"/>
            <a:ext cx="17018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9" name="Google Shape;999;p3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53200" y="5410200"/>
            <a:ext cx="15748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0" name="Google Shape;1000;p36"/>
          <p:cNvSpPr txBox="1"/>
          <p:nvPr/>
        </p:nvSpPr>
        <p:spPr>
          <a:xfrm>
            <a:off x="7315200" y="1905000"/>
            <a:ext cx="914400" cy="609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01" name="Google Shape;1001;p36"/>
          <p:cNvSpPr txBox="1"/>
          <p:nvPr/>
        </p:nvSpPr>
        <p:spPr>
          <a:xfrm>
            <a:off x="7162800" y="2667000"/>
            <a:ext cx="1295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pic>
        <p:nvPicPr>
          <p:cNvPr id="1002" name="Google Shape;1002;p3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696200" y="2057400"/>
            <a:ext cx="22860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3" name="Google Shape;1003;p36"/>
          <p:cNvCxnSpPr/>
          <p:nvPr/>
        </p:nvCxnSpPr>
        <p:spPr>
          <a:xfrm rot="10800000">
            <a:off x="8229600" y="2133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37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/>
          </a:p>
        </p:txBody>
      </p:sp>
      <p:sp>
        <p:nvSpPr>
          <p:cNvPr id="1009" name="Google Shape;1009;p37"/>
          <p:cNvSpPr/>
          <p:nvPr/>
        </p:nvSpPr>
        <p:spPr>
          <a:xfrm>
            <a:off x="533400" y="5562600"/>
            <a:ext cx="609600" cy="609600"/>
          </a:xfrm>
          <a:prstGeom prst="ellipse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10" name="Google Shape;101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5562600"/>
            <a:ext cx="4826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1" name="Google Shape;1011;p37"/>
          <p:cNvSpPr/>
          <p:nvPr/>
        </p:nvSpPr>
        <p:spPr>
          <a:xfrm>
            <a:off x="3200400" y="5562600"/>
            <a:ext cx="609600" cy="6096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12" name="Google Shape;1012;p37"/>
          <p:cNvCxnSpPr/>
          <p:nvPr/>
        </p:nvCxnSpPr>
        <p:spPr>
          <a:xfrm>
            <a:off x="1219200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013" name="Google Shape;1013;p37"/>
          <p:cNvCxnSpPr/>
          <p:nvPr/>
        </p:nvCxnSpPr>
        <p:spPr>
          <a:xfrm>
            <a:off x="6400800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014" name="Google Shape;1014;p37"/>
          <p:cNvCxnSpPr/>
          <p:nvPr/>
        </p:nvCxnSpPr>
        <p:spPr>
          <a:xfrm>
            <a:off x="3810000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015" name="Google Shape;1015;p37"/>
          <p:cNvSpPr/>
          <p:nvPr/>
        </p:nvSpPr>
        <p:spPr>
          <a:xfrm>
            <a:off x="2971800" y="4572000"/>
            <a:ext cx="977900" cy="1066800"/>
          </a:xfrm>
          <a:custGeom>
            <a:avLst/>
            <a:gdLst/>
            <a:ahLst/>
            <a:cxnLst/>
            <a:rect l="l" t="t" r="r" b="b"/>
            <a:pathLst>
              <a:path w="616" h="528" extrusionOk="0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6" name="Google Shape;1016;p37"/>
          <p:cNvSpPr/>
          <p:nvPr/>
        </p:nvSpPr>
        <p:spPr>
          <a:xfrm>
            <a:off x="5562600" y="4572000"/>
            <a:ext cx="977900" cy="1066800"/>
          </a:xfrm>
          <a:custGeom>
            <a:avLst/>
            <a:gdLst/>
            <a:ahLst/>
            <a:cxnLst/>
            <a:rect l="l" t="t" r="r" b="b"/>
            <a:pathLst>
              <a:path w="616" h="528" extrusionOk="0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17" name="Google Shape;1017;p37"/>
          <p:cNvCxnSpPr/>
          <p:nvPr/>
        </p:nvCxnSpPr>
        <p:spPr>
          <a:xfrm>
            <a:off x="0" y="58674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018" name="Google Shape;1018;p37"/>
          <p:cNvSpPr txBox="1"/>
          <p:nvPr/>
        </p:nvSpPr>
        <p:spPr>
          <a:xfrm>
            <a:off x="1965325" y="5221287"/>
            <a:ext cx="184150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9" name="Google Shape;1019;p37"/>
          <p:cNvSpPr/>
          <p:nvPr/>
        </p:nvSpPr>
        <p:spPr>
          <a:xfrm>
            <a:off x="457200" y="5486400"/>
            <a:ext cx="762000" cy="762000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0" name="Google Shape;1020;p37"/>
          <p:cNvSpPr/>
          <p:nvPr/>
        </p:nvSpPr>
        <p:spPr>
          <a:xfrm>
            <a:off x="5791200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1" name="Google Shape;1021;p37"/>
          <p:cNvSpPr/>
          <p:nvPr/>
        </p:nvSpPr>
        <p:spPr>
          <a:xfrm>
            <a:off x="8458200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2" name="Google Shape;1022;p37"/>
          <p:cNvSpPr/>
          <p:nvPr/>
        </p:nvSpPr>
        <p:spPr>
          <a:xfrm>
            <a:off x="8382000" y="54864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23" name="Google Shape;1023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71762" y="41148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" name="Google Shape;1024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90962" y="54102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" name="Google Shape;1025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13112" y="564515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Google Shape;1026;p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6762" y="5638800"/>
            <a:ext cx="4318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Google Shape;1027;p3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520112" y="563245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8" name="Google Shape;1028;p37"/>
          <p:cNvSpPr txBox="1"/>
          <p:nvPr/>
        </p:nvSpPr>
        <p:spPr>
          <a:xfrm>
            <a:off x="0" y="0"/>
            <a:ext cx="38036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Rejection Example:</a:t>
            </a:r>
            <a:endParaRPr/>
          </a:p>
        </p:txBody>
      </p:sp>
      <p:sp>
        <p:nvSpPr>
          <p:cNvPr id="1029" name="Google Shape;1029;p37"/>
          <p:cNvSpPr txBox="1"/>
          <p:nvPr/>
        </p:nvSpPr>
        <p:spPr>
          <a:xfrm>
            <a:off x="609600" y="1371600"/>
            <a:ext cx="2057400" cy="76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30" name="Google Shape;1030;p37"/>
          <p:cNvCxnSpPr/>
          <p:nvPr/>
        </p:nvCxnSpPr>
        <p:spPr>
          <a:xfrm>
            <a:off x="1295400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31" name="Google Shape;1031;p37"/>
          <p:cNvCxnSpPr/>
          <p:nvPr/>
        </p:nvCxnSpPr>
        <p:spPr>
          <a:xfrm>
            <a:off x="1981200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032" name="Google Shape;1032;p37"/>
          <p:cNvSpPr txBox="1"/>
          <p:nvPr/>
        </p:nvSpPr>
        <p:spPr>
          <a:xfrm>
            <a:off x="457200" y="685800"/>
            <a:ext cx="1239837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pic>
        <p:nvPicPr>
          <p:cNvPr id="1033" name="Google Shape;1033;p3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8200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4" name="Google Shape;1034;p3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24000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5" name="Google Shape;1035;p3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133600" y="16002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6" name="Google Shape;1036;p37"/>
          <p:cNvCxnSpPr/>
          <p:nvPr/>
        </p:nvCxnSpPr>
        <p:spPr>
          <a:xfrm rot="10800000">
            <a:off x="457200" y="22098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037" name="Google Shape;1037;p37"/>
          <p:cNvSpPr txBox="1"/>
          <p:nvPr/>
        </p:nvSpPr>
        <p:spPr>
          <a:xfrm>
            <a:off x="0" y="4038600"/>
            <a:ext cx="1622425" cy="1338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</a:t>
            </a:r>
            <a:endParaRPr/>
          </a:p>
        </p:txBody>
      </p:sp>
      <p:pic>
        <p:nvPicPr>
          <p:cNvPr id="1038" name="Google Shape;1038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34000" y="4114800"/>
            <a:ext cx="1612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9" name="Google Shape;1039;p37"/>
          <p:cNvSpPr txBox="1"/>
          <p:nvPr/>
        </p:nvSpPr>
        <p:spPr>
          <a:xfrm>
            <a:off x="4038600" y="0"/>
            <a:ext cx="14176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1</a:t>
            </a:r>
            <a:endParaRPr/>
          </a:p>
        </p:txBody>
      </p:sp>
      <p:pic>
        <p:nvPicPr>
          <p:cNvPr id="1040" name="Google Shape;1040;p3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295400" y="5410200"/>
            <a:ext cx="17018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1" name="Google Shape;1041;p3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53200" y="5410200"/>
            <a:ext cx="15748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2" name="Google Shape;1042;p37"/>
          <p:cNvSpPr txBox="1"/>
          <p:nvPr/>
        </p:nvSpPr>
        <p:spPr>
          <a:xfrm>
            <a:off x="7315200" y="1905000"/>
            <a:ext cx="914400" cy="609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43" name="Google Shape;1043;p37"/>
          <p:cNvSpPr txBox="1"/>
          <p:nvPr/>
        </p:nvSpPr>
        <p:spPr>
          <a:xfrm>
            <a:off x="7162800" y="2667000"/>
            <a:ext cx="1295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pic>
        <p:nvPicPr>
          <p:cNvPr id="1044" name="Google Shape;1044;p3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696200" y="2057400"/>
            <a:ext cx="22860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5" name="Google Shape;1045;p37"/>
          <p:cNvCxnSpPr/>
          <p:nvPr/>
        </p:nvCxnSpPr>
        <p:spPr>
          <a:xfrm rot="10800000">
            <a:off x="8229600" y="2133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38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/>
          </a:p>
        </p:txBody>
      </p:sp>
      <p:sp>
        <p:nvSpPr>
          <p:cNvPr id="1051" name="Google Shape;1051;p38"/>
          <p:cNvSpPr/>
          <p:nvPr/>
        </p:nvSpPr>
        <p:spPr>
          <a:xfrm>
            <a:off x="533400" y="5562600"/>
            <a:ext cx="609600" cy="609600"/>
          </a:xfrm>
          <a:prstGeom prst="ellipse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52" name="Google Shape;1052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5562600"/>
            <a:ext cx="4826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3" name="Google Shape;1053;p38"/>
          <p:cNvSpPr/>
          <p:nvPr/>
        </p:nvSpPr>
        <p:spPr>
          <a:xfrm>
            <a:off x="3200400" y="5562600"/>
            <a:ext cx="609600" cy="6096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54" name="Google Shape;1054;p38"/>
          <p:cNvCxnSpPr/>
          <p:nvPr/>
        </p:nvCxnSpPr>
        <p:spPr>
          <a:xfrm>
            <a:off x="1219200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055" name="Google Shape;1055;p38"/>
          <p:cNvCxnSpPr/>
          <p:nvPr/>
        </p:nvCxnSpPr>
        <p:spPr>
          <a:xfrm>
            <a:off x="6400800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056" name="Google Shape;1056;p38"/>
          <p:cNvCxnSpPr/>
          <p:nvPr/>
        </p:nvCxnSpPr>
        <p:spPr>
          <a:xfrm>
            <a:off x="3810000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057" name="Google Shape;1057;p38"/>
          <p:cNvSpPr/>
          <p:nvPr/>
        </p:nvSpPr>
        <p:spPr>
          <a:xfrm>
            <a:off x="2971800" y="4572000"/>
            <a:ext cx="977900" cy="1066800"/>
          </a:xfrm>
          <a:custGeom>
            <a:avLst/>
            <a:gdLst/>
            <a:ahLst/>
            <a:cxnLst/>
            <a:rect l="l" t="t" r="r" b="b"/>
            <a:pathLst>
              <a:path w="616" h="528" extrusionOk="0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58" name="Google Shape;1058;p38"/>
          <p:cNvSpPr/>
          <p:nvPr/>
        </p:nvSpPr>
        <p:spPr>
          <a:xfrm>
            <a:off x="5562600" y="4572000"/>
            <a:ext cx="977900" cy="1066800"/>
          </a:xfrm>
          <a:custGeom>
            <a:avLst/>
            <a:gdLst/>
            <a:ahLst/>
            <a:cxnLst/>
            <a:rect l="l" t="t" r="r" b="b"/>
            <a:pathLst>
              <a:path w="616" h="528" extrusionOk="0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59" name="Google Shape;1059;p38"/>
          <p:cNvCxnSpPr/>
          <p:nvPr/>
        </p:nvCxnSpPr>
        <p:spPr>
          <a:xfrm>
            <a:off x="0" y="58674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060" name="Google Shape;1060;p38"/>
          <p:cNvSpPr txBox="1"/>
          <p:nvPr/>
        </p:nvSpPr>
        <p:spPr>
          <a:xfrm>
            <a:off x="1965325" y="5221287"/>
            <a:ext cx="184150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61" name="Google Shape;1061;p38"/>
          <p:cNvSpPr/>
          <p:nvPr/>
        </p:nvSpPr>
        <p:spPr>
          <a:xfrm>
            <a:off x="457200" y="5486400"/>
            <a:ext cx="762000" cy="762000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62" name="Google Shape;1062;p38"/>
          <p:cNvSpPr/>
          <p:nvPr/>
        </p:nvSpPr>
        <p:spPr>
          <a:xfrm>
            <a:off x="5791200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63" name="Google Shape;1063;p38"/>
          <p:cNvSpPr/>
          <p:nvPr/>
        </p:nvSpPr>
        <p:spPr>
          <a:xfrm>
            <a:off x="8458200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64" name="Google Shape;1064;p38"/>
          <p:cNvSpPr/>
          <p:nvPr/>
        </p:nvSpPr>
        <p:spPr>
          <a:xfrm>
            <a:off x="8382000" y="54864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65" name="Google Shape;1065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71762" y="41148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6" name="Google Shape;1066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90962" y="54102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7" name="Google Shape;1067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13112" y="564515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8" name="Google Shape;1068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6762" y="5638800"/>
            <a:ext cx="4318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9" name="Google Shape;1069;p3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520112" y="563245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0" name="Google Shape;1070;p38"/>
          <p:cNvSpPr txBox="1"/>
          <p:nvPr/>
        </p:nvSpPr>
        <p:spPr>
          <a:xfrm>
            <a:off x="0" y="0"/>
            <a:ext cx="38036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Rejection Example:</a:t>
            </a:r>
            <a:endParaRPr/>
          </a:p>
        </p:txBody>
      </p:sp>
      <p:sp>
        <p:nvSpPr>
          <p:cNvPr id="1071" name="Google Shape;1071;p38"/>
          <p:cNvSpPr txBox="1"/>
          <p:nvPr/>
        </p:nvSpPr>
        <p:spPr>
          <a:xfrm>
            <a:off x="609600" y="1371600"/>
            <a:ext cx="2057400" cy="76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72" name="Google Shape;1072;p38"/>
          <p:cNvCxnSpPr/>
          <p:nvPr/>
        </p:nvCxnSpPr>
        <p:spPr>
          <a:xfrm>
            <a:off x="1295400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73" name="Google Shape;1073;p38"/>
          <p:cNvCxnSpPr/>
          <p:nvPr/>
        </p:nvCxnSpPr>
        <p:spPr>
          <a:xfrm>
            <a:off x="1981200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074" name="Google Shape;1074;p38"/>
          <p:cNvSpPr txBox="1"/>
          <p:nvPr/>
        </p:nvSpPr>
        <p:spPr>
          <a:xfrm>
            <a:off x="457200" y="685800"/>
            <a:ext cx="1239837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pic>
        <p:nvPicPr>
          <p:cNvPr id="1075" name="Google Shape;1075;p3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8200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6" name="Google Shape;1076;p3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24000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7" name="Google Shape;1077;p3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133600" y="16002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8" name="Google Shape;1078;p38"/>
          <p:cNvCxnSpPr/>
          <p:nvPr/>
        </p:nvCxnSpPr>
        <p:spPr>
          <a:xfrm rot="10800000">
            <a:off x="990600" y="21336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079" name="Google Shape;1079;p38"/>
          <p:cNvSpPr txBox="1"/>
          <p:nvPr/>
        </p:nvSpPr>
        <p:spPr>
          <a:xfrm>
            <a:off x="0" y="4038600"/>
            <a:ext cx="1622425" cy="1338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</a:t>
            </a:r>
            <a:endParaRPr/>
          </a:p>
        </p:txBody>
      </p:sp>
      <p:pic>
        <p:nvPicPr>
          <p:cNvPr id="1080" name="Google Shape;1080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34000" y="4114800"/>
            <a:ext cx="1612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1" name="Google Shape;1081;p38"/>
          <p:cNvSpPr txBox="1"/>
          <p:nvPr/>
        </p:nvSpPr>
        <p:spPr>
          <a:xfrm>
            <a:off x="4038600" y="0"/>
            <a:ext cx="14827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2</a:t>
            </a:r>
            <a:endParaRPr/>
          </a:p>
        </p:txBody>
      </p:sp>
      <p:pic>
        <p:nvPicPr>
          <p:cNvPr id="1082" name="Google Shape;1082;p3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295400" y="5410200"/>
            <a:ext cx="17018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3" name="Google Shape;1083;p3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53200" y="5410200"/>
            <a:ext cx="15748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4" name="Google Shape;1084;p38"/>
          <p:cNvSpPr txBox="1"/>
          <p:nvPr/>
        </p:nvSpPr>
        <p:spPr>
          <a:xfrm>
            <a:off x="7315200" y="1295400"/>
            <a:ext cx="914400" cy="1219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85" name="Google Shape;1085;p38"/>
          <p:cNvSpPr txBox="1"/>
          <p:nvPr/>
        </p:nvSpPr>
        <p:spPr>
          <a:xfrm>
            <a:off x="7162800" y="2667000"/>
            <a:ext cx="1295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pic>
        <p:nvPicPr>
          <p:cNvPr id="1086" name="Google Shape;1086;p3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696200" y="2057400"/>
            <a:ext cx="22860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7" name="Google Shape;1087;p38"/>
          <p:cNvCxnSpPr/>
          <p:nvPr/>
        </p:nvCxnSpPr>
        <p:spPr>
          <a:xfrm rot="10800000">
            <a:off x="8229600" y="2133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088" name="Google Shape;1088;p38"/>
          <p:cNvSpPr/>
          <p:nvPr/>
        </p:nvSpPr>
        <p:spPr>
          <a:xfrm>
            <a:off x="2438400" y="3962400"/>
            <a:ext cx="2057400" cy="838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89" name="Google Shape;1089;p38"/>
          <p:cNvCxnSpPr/>
          <p:nvPr/>
        </p:nvCxnSpPr>
        <p:spPr>
          <a:xfrm>
            <a:off x="7315200" y="19050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090" name="Google Shape;1090;p3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620000" y="1447800"/>
            <a:ext cx="254000" cy="2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39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/>
          </a:p>
        </p:txBody>
      </p:sp>
      <p:sp>
        <p:nvSpPr>
          <p:cNvPr id="1096" name="Google Shape;1096;p39"/>
          <p:cNvSpPr/>
          <p:nvPr/>
        </p:nvSpPr>
        <p:spPr>
          <a:xfrm>
            <a:off x="533400" y="5562600"/>
            <a:ext cx="609600" cy="609600"/>
          </a:xfrm>
          <a:prstGeom prst="ellipse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97" name="Google Shape;109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5562600"/>
            <a:ext cx="4826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p39"/>
          <p:cNvSpPr/>
          <p:nvPr/>
        </p:nvSpPr>
        <p:spPr>
          <a:xfrm>
            <a:off x="3200400" y="5562600"/>
            <a:ext cx="609600" cy="6096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99" name="Google Shape;1099;p39"/>
          <p:cNvCxnSpPr/>
          <p:nvPr/>
        </p:nvCxnSpPr>
        <p:spPr>
          <a:xfrm>
            <a:off x="1219200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100" name="Google Shape;1100;p39"/>
          <p:cNvCxnSpPr/>
          <p:nvPr/>
        </p:nvCxnSpPr>
        <p:spPr>
          <a:xfrm>
            <a:off x="6400800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101" name="Google Shape;1101;p39"/>
          <p:cNvCxnSpPr/>
          <p:nvPr/>
        </p:nvCxnSpPr>
        <p:spPr>
          <a:xfrm>
            <a:off x="3810000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102" name="Google Shape;1102;p39"/>
          <p:cNvSpPr/>
          <p:nvPr/>
        </p:nvSpPr>
        <p:spPr>
          <a:xfrm>
            <a:off x="2971800" y="4572000"/>
            <a:ext cx="977900" cy="1066800"/>
          </a:xfrm>
          <a:custGeom>
            <a:avLst/>
            <a:gdLst/>
            <a:ahLst/>
            <a:cxnLst/>
            <a:rect l="l" t="t" r="r" b="b"/>
            <a:pathLst>
              <a:path w="616" h="528" extrusionOk="0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03" name="Google Shape;1103;p39"/>
          <p:cNvSpPr/>
          <p:nvPr/>
        </p:nvSpPr>
        <p:spPr>
          <a:xfrm>
            <a:off x="5562600" y="4572000"/>
            <a:ext cx="977900" cy="1066800"/>
          </a:xfrm>
          <a:custGeom>
            <a:avLst/>
            <a:gdLst/>
            <a:ahLst/>
            <a:cxnLst/>
            <a:rect l="l" t="t" r="r" b="b"/>
            <a:pathLst>
              <a:path w="616" h="528" extrusionOk="0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04" name="Google Shape;1104;p39"/>
          <p:cNvCxnSpPr/>
          <p:nvPr/>
        </p:nvCxnSpPr>
        <p:spPr>
          <a:xfrm>
            <a:off x="0" y="58674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105" name="Google Shape;1105;p39"/>
          <p:cNvSpPr txBox="1"/>
          <p:nvPr/>
        </p:nvSpPr>
        <p:spPr>
          <a:xfrm>
            <a:off x="1965325" y="5221287"/>
            <a:ext cx="184150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06" name="Google Shape;1106;p39"/>
          <p:cNvSpPr/>
          <p:nvPr/>
        </p:nvSpPr>
        <p:spPr>
          <a:xfrm>
            <a:off x="457200" y="5486400"/>
            <a:ext cx="762000" cy="762000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07" name="Google Shape;1107;p39"/>
          <p:cNvSpPr/>
          <p:nvPr/>
        </p:nvSpPr>
        <p:spPr>
          <a:xfrm>
            <a:off x="5791200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08" name="Google Shape;1108;p39"/>
          <p:cNvSpPr/>
          <p:nvPr/>
        </p:nvSpPr>
        <p:spPr>
          <a:xfrm>
            <a:off x="8458200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09" name="Google Shape;1109;p39"/>
          <p:cNvSpPr/>
          <p:nvPr/>
        </p:nvSpPr>
        <p:spPr>
          <a:xfrm>
            <a:off x="8382000" y="54864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10" name="Google Shape;1110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71762" y="41148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1" name="Google Shape;1111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90962" y="54102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2" name="Google Shape;1112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13112" y="564515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3" name="Google Shape;1113;p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6762" y="5638800"/>
            <a:ext cx="4318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4" name="Google Shape;1114;p3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520112" y="563245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39"/>
          <p:cNvSpPr txBox="1"/>
          <p:nvPr/>
        </p:nvSpPr>
        <p:spPr>
          <a:xfrm>
            <a:off x="0" y="0"/>
            <a:ext cx="38036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Rejection Example:</a:t>
            </a:r>
            <a:endParaRPr/>
          </a:p>
        </p:txBody>
      </p:sp>
      <p:sp>
        <p:nvSpPr>
          <p:cNvPr id="1116" name="Google Shape;1116;p39"/>
          <p:cNvSpPr txBox="1"/>
          <p:nvPr/>
        </p:nvSpPr>
        <p:spPr>
          <a:xfrm>
            <a:off x="609600" y="1371600"/>
            <a:ext cx="2057400" cy="76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17" name="Google Shape;1117;p39"/>
          <p:cNvCxnSpPr/>
          <p:nvPr/>
        </p:nvCxnSpPr>
        <p:spPr>
          <a:xfrm>
            <a:off x="1295400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18" name="Google Shape;1118;p39"/>
          <p:cNvCxnSpPr/>
          <p:nvPr/>
        </p:nvCxnSpPr>
        <p:spPr>
          <a:xfrm>
            <a:off x="1981200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119" name="Google Shape;1119;p39"/>
          <p:cNvSpPr txBox="1"/>
          <p:nvPr/>
        </p:nvSpPr>
        <p:spPr>
          <a:xfrm>
            <a:off x="457200" y="685800"/>
            <a:ext cx="1239837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pic>
        <p:nvPicPr>
          <p:cNvPr id="1120" name="Google Shape;1120;p3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8200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1" name="Google Shape;1121;p3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24000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2" name="Google Shape;1122;p3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133600" y="16002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3" name="Google Shape;1123;p39"/>
          <p:cNvCxnSpPr/>
          <p:nvPr/>
        </p:nvCxnSpPr>
        <p:spPr>
          <a:xfrm rot="10800000">
            <a:off x="1600200" y="21336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124" name="Google Shape;1124;p39"/>
          <p:cNvSpPr txBox="1"/>
          <p:nvPr/>
        </p:nvSpPr>
        <p:spPr>
          <a:xfrm>
            <a:off x="0" y="4038600"/>
            <a:ext cx="1622425" cy="1338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</a:t>
            </a:r>
            <a:endParaRPr/>
          </a:p>
        </p:txBody>
      </p:sp>
      <p:pic>
        <p:nvPicPr>
          <p:cNvPr id="1125" name="Google Shape;1125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34000" y="4114800"/>
            <a:ext cx="1612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6" name="Google Shape;1126;p39"/>
          <p:cNvSpPr txBox="1"/>
          <p:nvPr/>
        </p:nvSpPr>
        <p:spPr>
          <a:xfrm>
            <a:off x="4038600" y="0"/>
            <a:ext cx="14827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3</a:t>
            </a:r>
            <a:endParaRPr/>
          </a:p>
        </p:txBody>
      </p:sp>
      <p:pic>
        <p:nvPicPr>
          <p:cNvPr id="1127" name="Google Shape;1127;p3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295400" y="5410200"/>
            <a:ext cx="17018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" name="Google Shape;1128;p3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53200" y="5410200"/>
            <a:ext cx="15748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9" name="Google Shape;1129;p39"/>
          <p:cNvSpPr txBox="1"/>
          <p:nvPr/>
        </p:nvSpPr>
        <p:spPr>
          <a:xfrm>
            <a:off x="7315200" y="762000"/>
            <a:ext cx="914400" cy="1752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30" name="Google Shape;1130;p39"/>
          <p:cNvSpPr txBox="1"/>
          <p:nvPr/>
        </p:nvSpPr>
        <p:spPr>
          <a:xfrm>
            <a:off x="7162800" y="2667000"/>
            <a:ext cx="1295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pic>
        <p:nvPicPr>
          <p:cNvPr id="1131" name="Google Shape;1131;p3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696200" y="2057400"/>
            <a:ext cx="22860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2" name="Google Shape;1132;p39"/>
          <p:cNvCxnSpPr/>
          <p:nvPr/>
        </p:nvCxnSpPr>
        <p:spPr>
          <a:xfrm rot="10800000">
            <a:off x="8229600" y="2133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133" name="Google Shape;1133;p39"/>
          <p:cNvSpPr/>
          <p:nvPr/>
        </p:nvSpPr>
        <p:spPr>
          <a:xfrm>
            <a:off x="2438400" y="3962400"/>
            <a:ext cx="2057400" cy="838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34" name="Google Shape;1134;p39"/>
          <p:cNvCxnSpPr/>
          <p:nvPr/>
        </p:nvCxnSpPr>
        <p:spPr>
          <a:xfrm>
            <a:off x="7315200" y="19050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135" name="Google Shape;1135;p3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620000" y="14478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6" name="Google Shape;1136;p3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620000" y="838200"/>
            <a:ext cx="254000" cy="25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7" name="Google Shape;1137;p39"/>
          <p:cNvCxnSpPr/>
          <p:nvPr/>
        </p:nvCxnSpPr>
        <p:spPr>
          <a:xfrm>
            <a:off x="7315200" y="12954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40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/>
          </a:p>
        </p:txBody>
      </p:sp>
      <p:sp>
        <p:nvSpPr>
          <p:cNvPr id="1143" name="Google Shape;1143;p40"/>
          <p:cNvSpPr/>
          <p:nvPr/>
        </p:nvSpPr>
        <p:spPr>
          <a:xfrm>
            <a:off x="533400" y="5562600"/>
            <a:ext cx="609600" cy="609600"/>
          </a:xfrm>
          <a:prstGeom prst="ellipse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44" name="Google Shape;114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5562600"/>
            <a:ext cx="4826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Google Shape;1145;p40"/>
          <p:cNvSpPr/>
          <p:nvPr/>
        </p:nvSpPr>
        <p:spPr>
          <a:xfrm>
            <a:off x="3200400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46" name="Google Shape;1146;p40"/>
          <p:cNvCxnSpPr/>
          <p:nvPr/>
        </p:nvCxnSpPr>
        <p:spPr>
          <a:xfrm>
            <a:off x="1219200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147" name="Google Shape;1147;p40"/>
          <p:cNvCxnSpPr/>
          <p:nvPr/>
        </p:nvCxnSpPr>
        <p:spPr>
          <a:xfrm>
            <a:off x="6400800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148" name="Google Shape;1148;p40"/>
          <p:cNvCxnSpPr/>
          <p:nvPr/>
        </p:nvCxnSpPr>
        <p:spPr>
          <a:xfrm>
            <a:off x="3810000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149" name="Google Shape;1149;p40"/>
          <p:cNvSpPr/>
          <p:nvPr/>
        </p:nvSpPr>
        <p:spPr>
          <a:xfrm>
            <a:off x="2971800" y="4572000"/>
            <a:ext cx="977900" cy="1066800"/>
          </a:xfrm>
          <a:custGeom>
            <a:avLst/>
            <a:gdLst/>
            <a:ahLst/>
            <a:cxnLst/>
            <a:rect l="l" t="t" r="r" b="b"/>
            <a:pathLst>
              <a:path w="616" h="528" extrusionOk="0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50" name="Google Shape;1150;p40"/>
          <p:cNvSpPr/>
          <p:nvPr/>
        </p:nvSpPr>
        <p:spPr>
          <a:xfrm>
            <a:off x="5562600" y="4572000"/>
            <a:ext cx="977900" cy="1066800"/>
          </a:xfrm>
          <a:custGeom>
            <a:avLst/>
            <a:gdLst/>
            <a:ahLst/>
            <a:cxnLst/>
            <a:rect l="l" t="t" r="r" b="b"/>
            <a:pathLst>
              <a:path w="616" h="528" extrusionOk="0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51" name="Google Shape;1151;p40"/>
          <p:cNvCxnSpPr/>
          <p:nvPr/>
        </p:nvCxnSpPr>
        <p:spPr>
          <a:xfrm>
            <a:off x="0" y="58674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152" name="Google Shape;1152;p40"/>
          <p:cNvSpPr txBox="1"/>
          <p:nvPr/>
        </p:nvSpPr>
        <p:spPr>
          <a:xfrm>
            <a:off x="1965325" y="5221287"/>
            <a:ext cx="184150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53" name="Google Shape;1153;p40"/>
          <p:cNvSpPr/>
          <p:nvPr/>
        </p:nvSpPr>
        <p:spPr>
          <a:xfrm>
            <a:off x="457200" y="5486400"/>
            <a:ext cx="762000" cy="762000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54" name="Google Shape;1154;p40"/>
          <p:cNvSpPr/>
          <p:nvPr/>
        </p:nvSpPr>
        <p:spPr>
          <a:xfrm>
            <a:off x="5791200" y="5562600"/>
            <a:ext cx="609600" cy="6096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55" name="Google Shape;1155;p40"/>
          <p:cNvSpPr/>
          <p:nvPr/>
        </p:nvSpPr>
        <p:spPr>
          <a:xfrm>
            <a:off x="8458200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56" name="Google Shape;1156;p40"/>
          <p:cNvSpPr/>
          <p:nvPr/>
        </p:nvSpPr>
        <p:spPr>
          <a:xfrm>
            <a:off x="8382000" y="54864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57" name="Google Shape;1157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71762" y="41148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8" name="Google Shape;1158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90962" y="54102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9" name="Google Shape;1159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13112" y="564515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" name="Google Shape;1160;p4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6762" y="5638800"/>
            <a:ext cx="4318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1" name="Google Shape;1161;p4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520112" y="563245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2" name="Google Shape;1162;p40"/>
          <p:cNvSpPr txBox="1"/>
          <p:nvPr/>
        </p:nvSpPr>
        <p:spPr>
          <a:xfrm>
            <a:off x="0" y="0"/>
            <a:ext cx="38036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Rejection Example:</a:t>
            </a:r>
            <a:endParaRPr/>
          </a:p>
        </p:txBody>
      </p:sp>
      <p:sp>
        <p:nvSpPr>
          <p:cNvPr id="1163" name="Google Shape;1163;p40"/>
          <p:cNvSpPr txBox="1"/>
          <p:nvPr/>
        </p:nvSpPr>
        <p:spPr>
          <a:xfrm>
            <a:off x="609600" y="1371600"/>
            <a:ext cx="2057400" cy="76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64" name="Google Shape;1164;p40"/>
          <p:cNvCxnSpPr/>
          <p:nvPr/>
        </p:nvCxnSpPr>
        <p:spPr>
          <a:xfrm>
            <a:off x="1295400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65" name="Google Shape;1165;p40"/>
          <p:cNvCxnSpPr/>
          <p:nvPr/>
        </p:nvCxnSpPr>
        <p:spPr>
          <a:xfrm>
            <a:off x="1981200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166" name="Google Shape;1166;p40"/>
          <p:cNvSpPr txBox="1"/>
          <p:nvPr/>
        </p:nvSpPr>
        <p:spPr>
          <a:xfrm>
            <a:off x="457200" y="685800"/>
            <a:ext cx="1239837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pic>
        <p:nvPicPr>
          <p:cNvPr id="1167" name="Google Shape;1167;p4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8200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8" name="Google Shape;1168;p4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24000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9" name="Google Shape;1169;p4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133600" y="16002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0" name="Google Shape;1170;p40"/>
          <p:cNvCxnSpPr/>
          <p:nvPr/>
        </p:nvCxnSpPr>
        <p:spPr>
          <a:xfrm rot="10800000">
            <a:off x="2286000" y="21336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171" name="Google Shape;1171;p40"/>
          <p:cNvSpPr txBox="1"/>
          <p:nvPr/>
        </p:nvSpPr>
        <p:spPr>
          <a:xfrm>
            <a:off x="0" y="4038600"/>
            <a:ext cx="1622425" cy="1338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</a:t>
            </a:r>
            <a:endParaRPr/>
          </a:p>
        </p:txBody>
      </p:sp>
      <p:pic>
        <p:nvPicPr>
          <p:cNvPr id="1172" name="Google Shape;1172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34000" y="4114800"/>
            <a:ext cx="1612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3" name="Google Shape;1173;p40"/>
          <p:cNvSpPr txBox="1"/>
          <p:nvPr/>
        </p:nvSpPr>
        <p:spPr>
          <a:xfrm>
            <a:off x="4038600" y="0"/>
            <a:ext cx="14827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4</a:t>
            </a:r>
            <a:endParaRPr/>
          </a:p>
        </p:txBody>
      </p:sp>
      <p:pic>
        <p:nvPicPr>
          <p:cNvPr id="1174" name="Google Shape;1174;p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295400" y="5410200"/>
            <a:ext cx="17018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5" name="Google Shape;1175;p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53200" y="5410200"/>
            <a:ext cx="15748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6" name="Google Shape;1176;p40"/>
          <p:cNvSpPr txBox="1"/>
          <p:nvPr/>
        </p:nvSpPr>
        <p:spPr>
          <a:xfrm>
            <a:off x="7315200" y="762000"/>
            <a:ext cx="914400" cy="1752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77" name="Google Shape;1177;p40"/>
          <p:cNvSpPr txBox="1"/>
          <p:nvPr/>
        </p:nvSpPr>
        <p:spPr>
          <a:xfrm>
            <a:off x="7162800" y="2667000"/>
            <a:ext cx="1295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pic>
        <p:nvPicPr>
          <p:cNvPr id="1178" name="Google Shape;1178;p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696200" y="2057400"/>
            <a:ext cx="22860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9" name="Google Shape;1179;p40"/>
          <p:cNvCxnSpPr/>
          <p:nvPr/>
        </p:nvCxnSpPr>
        <p:spPr>
          <a:xfrm rot="10800000">
            <a:off x="8229600" y="2133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180" name="Google Shape;1180;p40"/>
          <p:cNvSpPr/>
          <p:nvPr/>
        </p:nvSpPr>
        <p:spPr>
          <a:xfrm>
            <a:off x="3733800" y="5181600"/>
            <a:ext cx="2057400" cy="838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81" name="Google Shape;1181;p40"/>
          <p:cNvCxnSpPr/>
          <p:nvPr/>
        </p:nvCxnSpPr>
        <p:spPr>
          <a:xfrm>
            <a:off x="7315200" y="19050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182" name="Google Shape;1182;p4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620000" y="14478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3" name="Google Shape;1183;p4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620000" y="838200"/>
            <a:ext cx="254000" cy="25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4" name="Google Shape;1184;p40"/>
          <p:cNvCxnSpPr/>
          <p:nvPr/>
        </p:nvCxnSpPr>
        <p:spPr>
          <a:xfrm>
            <a:off x="7315200" y="12954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85" name="Google Shape;1185;p40"/>
          <p:cNvCxnSpPr/>
          <p:nvPr/>
        </p:nvCxnSpPr>
        <p:spPr>
          <a:xfrm>
            <a:off x="7315200" y="762000"/>
            <a:ext cx="91440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86" name="Google Shape;1186;p40"/>
          <p:cNvCxnSpPr/>
          <p:nvPr/>
        </p:nvCxnSpPr>
        <p:spPr>
          <a:xfrm rot="10800000" flipH="1">
            <a:off x="7315200" y="762000"/>
            <a:ext cx="91440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p82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/>
          </a:p>
        </p:txBody>
      </p:sp>
      <p:sp>
        <p:nvSpPr>
          <p:cNvPr id="2726" name="Google Shape;2726;p8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mic Sans MS"/>
              <a:buNone/>
            </a:pPr>
            <a:r>
              <a:rPr lang="en-US" sz="36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Formal Definition</a:t>
            </a:r>
            <a:endParaRPr/>
          </a:p>
        </p:txBody>
      </p:sp>
      <p:sp>
        <p:nvSpPr>
          <p:cNvPr id="2727" name="Google Shape;2727;p82"/>
          <p:cNvSpPr txBox="1"/>
          <p:nvPr/>
        </p:nvSpPr>
        <p:spPr>
          <a:xfrm>
            <a:off x="1828800" y="838200"/>
            <a:ext cx="53848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Pushdown Automaton (PDA)</a:t>
            </a:r>
            <a:endParaRPr/>
          </a:p>
        </p:txBody>
      </p:sp>
      <p:pic>
        <p:nvPicPr>
          <p:cNvPr id="2728" name="Google Shape;2728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2286000"/>
            <a:ext cx="5130800" cy="5826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29" name="Google Shape;2729;p82"/>
          <p:cNvCxnSpPr/>
          <p:nvPr/>
        </p:nvCxnSpPr>
        <p:spPr>
          <a:xfrm rot="10800000" flipH="1">
            <a:off x="2209800" y="2895600"/>
            <a:ext cx="1066800" cy="685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730" name="Google Shape;2730;p82"/>
          <p:cNvCxnSpPr/>
          <p:nvPr/>
        </p:nvCxnSpPr>
        <p:spPr>
          <a:xfrm rot="10800000" flipH="1">
            <a:off x="1905000" y="2819400"/>
            <a:ext cx="2057400" cy="1676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731" name="Google Shape;2731;p82"/>
          <p:cNvCxnSpPr/>
          <p:nvPr/>
        </p:nvCxnSpPr>
        <p:spPr>
          <a:xfrm rot="10800000" flipH="1">
            <a:off x="2895600" y="2819400"/>
            <a:ext cx="1600200" cy="2438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732" name="Google Shape;2732;p82"/>
          <p:cNvCxnSpPr/>
          <p:nvPr/>
        </p:nvCxnSpPr>
        <p:spPr>
          <a:xfrm rot="10800000" flipH="1">
            <a:off x="4876800" y="2819400"/>
            <a:ext cx="152400" cy="2286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733" name="Google Shape;2733;p82"/>
          <p:cNvCxnSpPr/>
          <p:nvPr/>
        </p:nvCxnSpPr>
        <p:spPr>
          <a:xfrm rot="10800000">
            <a:off x="6324600" y="2743200"/>
            <a:ext cx="1676400" cy="1600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734" name="Google Shape;2734;p82"/>
          <p:cNvCxnSpPr/>
          <p:nvPr/>
        </p:nvCxnSpPr>
        <p:spPr>
          <a:xfrm rot="10800000">
            <a:off x="6858000" y="2743200"/>
            <a:ext cx="914400" cy="457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735" name="Google Shape;2735;p82"/>
          <p:cNvSpPr txBox="1"/>
          <p:nvPr/>
        </p:nvSpPr>
        <p:spPr>
          <a:xfrm>
            <a:off x="533400" y="3276600"/>
            <a:ext cx="14795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States</a:t>
            </a:r>
            <a:endParaRPr/>
          </a:p>
        </p:txBody>
      </p:sp>
      <p:sp>
        <p:nvSpPr>
          <p:cNvPr id="2736" name="Google Shape;2736;p82"/>
          <p:cNvSpPr txBox="1"/>
          <p:nvPr/>
        </p:nvSpPr>
        <p:spPr>
          <a:xfrm>
            <a:off x="457200" y="4267200"/>
            <a:ext cx="1819275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alphabet</a:t>
            </a:r>
            <a:endParaRPr/>
          </a:p>
        </p:txBody>
      </p:sp>
      <p:sp>
        <p:nvSpPr>
          <p:cNvPr id="2737" name="Google Shape;2737;p82"/>
          <p:cNvSpPr txBox="1"/>
          <p:nvPr/>
        </p:nvSpPr>
        <p:spPr>
          <a:xfrm>
            <a:off x="1905000" y="5334000"/>
            <a:ext cx="1819275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alphabet</a:t>
            </a:r>
            <a:endParaRPr/>
          </a:p>
        </p:txBody>
      </p:sp>
      <p:sp>
        <p:nvSpPr>
          <p:cNvPr id="2738" name="Google Shape;2738;p82"/>
          <p:cNvSpPr txBox="1"/>
          <p:nvPr/>
        </p:nvSpPr>
        <p:spPr>
          <a:xfrm>
            <a:off x="3733800" y="5029200"/>
            <a:ext cx="2122487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Transition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</a:t>
            </a:r>
            <a:endParaRPr/>
          </a:p>
        </p:txBody>
      </p:sp>
      <p:sp>
        <p:nvSpPr>
          <p:cNvPr id="2739" name="Google Shape;2739;p82"/>
          <p:cNvSpPr txBox="1"/>
          <p:nvPr/>
        </p:nvSpPr>
        <p:spPr>
          <a:xfrm>
            <a:off x="7612062" y="2362200"/>
            <a:ext cx="1531937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Accept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states</a:t>
            </a:r>
            <a:endParaRPr/>
          </a:p>
        </p:txBody>
      </p:sp>
      <p:sp>
        <p:nvSpPr>
          <p:cNvPr id="2740" name="Google Shape;2740;p82"/>
          <p:cNvSpPr txBox="1"/>
          <p:nvPr/>
        </p:nvSpPr>
        <p:spPr>
          <a:xfrm>
            <a:off x="7680325" y="4445000"/>
            <a:ext cx="1476375" cy="174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start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symbol</a:t>
            </a:r>
            <a:endParaRPr/>
          </a:p>
        </p:txBody>
      </p:sp>
      <p:sp>
        <p:nvSpPr>
          <p:cNvPr id="2741" name="Google Shape;2741;p82"/>
          <p:cNvSpPr txBox="1"/>
          <p:nvPr/>
        </p:nvSpPr>
        <p:spPr>
          <a:xfrm>
            <a:off x="6019800" y="5105400"/>
            <a:ext cx="1358900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Initial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</a:t>
            </a:r>
            <a:endParaRPr/>
          </a:p>
        </p:txBody>
      </p:sp>
      <p:cxnSp>
        <p:nvCxnSpPr>
          <p:cNvPr id="2742" name="Google Shape;2742;p82"/>
          <p:cNvCxnSpPr/>
          <p:nvPr/>
        </p:nvCxnSpPr>
        <p:spPr>
          <a:xfrm rot="10800000">
            <a:off x="5638800" y="2895600"/>
            <a:ext cx="990600" cy="2209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743" name="Google Shape;2743;p82"/>
          <p:cNvSpPr txBox="1"/>
          <p:nvPr/>
        </p:nvSpPr>
        <p:spPr>
          <a:xfrm>
            <a:off x="228600" y="1371600"/>
            <a:ext cx="85344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mic Sans MS"/>
              <a:buNone/>
            </a:pPr>
            <a:r>
              <a:rPr lang="en-US" sz="2800" b="0" i="0" u="none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δ: Q x (Σ U {ε}) x Г </a:t>
            </a:r>
            <a:r>
              <a:rPr lang="en-US" sz="2800" b="0" i="0" u="none" dirty="0" smtClean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Wingdings" panose="05000000000000000000" pitchFamily="2" charset="2"/>
              </a:rPr>
              <a:t></a:t>
            </a:r>
            <a:r>
              <a:rPr lang="en-US" sz="2800" b="0" i="0" u="none" dirty="0" smtClean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finite subsets of Q x Г*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8586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41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/>
          </a:p>
        </p:txBody>
      </p:sp>
      <p:sp>
        <p:nvSpPr>
          <p:cNvPr id="1192" name="Google Shape;1192;p41"/>
          <p:cNvSpPr/>
          <p:nvPr/>
        </p:nvSpPr>
        <p:spPr>
          <a:xfrm>
            <a:off x="533400" y="5562600"/>
            <a:ext cx="609600" cy="609600"/>
          </a:xfrm>
          <a:prstGeom prst="ellipse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93" name="Google Shape;119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5562600"/>
            <a:ext cx="4826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4" name="Google Shape;1194;p41"/>
          <p:cNvSpPr/>
          <p:nvPr/>
        </p:nvSpPr>
        <p:spPr>
          <a:xfrm>
            <a:off x="3200400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95" name="Google Shape;1195;p41"/>
          <p:cNvCxnSpPr/>
          <p:nvPr/>
        </p:nvCxnSpPr>
        <p:spPr>
          <a:xfrm>
            <a:off x="1219200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196" name="Google Shape;1196;p41"/>
          <p:cNvCxnSpPr/>
          <p:nvPr/>
        </p:nvCxnSpPr>
        <p:spPr>
          <a:xfrm>
            <a:off x="6400800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197" name="Google Shape;1197;p41"/>
          <p:cNvCxnSpPr/>
          <p:nvPr/>
        </p:nvCxnSpPr>
        <p:spPr>
          <a:xfrm>
            <a:off x="3810000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198" name="Google Shape;1198;p41"/>
          <p:cNvSpPr/>
          <p:nvPr/>
        </p:nvSpPr>
        <p:spPr>
          <a:xfrm>
            <a:off x="2971800" y="4572000"/>
            <a:ext cx="977900" cy="1066800"/>
          </a:xfrm>
          <a:custGeom>
            <a:avLst/>
            <a:gdLst/>
            <a:ahLst/>
            <a:cxnLst/>
            <a:rect l="l" t="t" r="r" b="b"/>
            <a:pathLst>
              <a:path w="616" h="528" extrusionOk="0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99" name="Google Shape;1199;p41"/>
          <p:cNvSpPr/>
          <p:nvPr/>
        </p:nvSpPr>
        <p:spPr>
          <a:xfrm>
            <a:off x="5562600" y="4572000"/>
            <a:ext cx="977900" cy="1066800"/>
          </a:xfrm>
          <a:custGeom>
            <a:avLst/>
            <a:gdLst/>
            <a:ahLst/>
            <a:cxnLst/>
            <a:rect l="l" t="t" r="r" b="b"/>
            <a:pathLst>
              <a:path w="616" h="528" extrusionOk="0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200" name="Google Shape;1200;p41"/>
          <p:cNvCxnSpPr/>
          <p:nvPr/>
        </p:nvCxnSpPr>
        <p:spPr>
          <a:xfrm>
            <a:off x="0" y="58674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201" name="Google Shape;1201;p41"/>
          <p:cNvSpPr txBox="1"/>
          <p:nvPr/>
        </p:nvSpPr>
        <p:spPr>
          <a:xfrm>
            <a:off x="1965325" y="5221287"/>
            <a:ext cx="184150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02" name="Google Shape;1202;p41"/>
          <p:cNvSpPr/>
          <p:nvPr/>
        </p:nvSpPr>
        <p:spPr>
          <a:xfrm>
            <a:off x="457200" y="5486400"/>
            <a:ext cx="762000" cy="762000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03" name="Google Shape;1203;p41"/>
          <p:cNvSpPr/>
          <p:nvPr/>
        </p:nvSpPr>
        <p:spPr>
          <a:xfrm>
            <a:off x="5791200" y="5562600"/>
            <a:ext cx="609600" cy="6096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04" name="Google Shape;1204;p41"/>
          <p:cNvSpPr/>
          <p:nvPr/>
        </p:nvSpPr>
        <p:spPr>
          <a:xfrm>
            <a:off x="8458200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05" name="Google Shape;1205;p41"/>
          <p:cNvSpPr/>
          <p:nvPr/>
        </p:nvSpPr>
        <p:spPr>
          <a:xfrm>
            <a:off x="8382000" y="54864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06" name="Google Shape;1206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71762" y="41148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7" name="Google Shape;1207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90962" y="54102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8" name="Google Shape;1208;p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13112" y="564515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9" name="Google Shape;1209;p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6762" y="5638800"/>
            <a:ext cx="4318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0" name="Google Shape;1210;p4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520112" y="563245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1" name="Google Shape;1211;p41"/>
          <p:cNvSpPr txBox="1"/>
          <p:nvPr/>
        </p:nvSpPr>
        <p:spPr>
          <a:xfrm>
            <a:off x="0" y="0"/>
            <a:ext cx="38036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Rejection Example:</a:t>
            </a:r>
            <a:endParaRPr/>
          </a:p>
        </p:txBody>
      </p:sp>
      <p:sp>
        <p:nvSpPr>
          <p:cNvPr id="1212" name="Google Shape;1212;p41"/>
          <p:cNvSpPr txBox="1"/>
          <p:nvPr/>
        </p:nvSpPr>
        <p:spPr>
          <a:xfrm>
            <a:off x="609600" y="1371600"/>
            <a:ext cx="2057400" cy="76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213" name="Google Shape;1213;p41"/>
          <p:cNvCxnSpPr/>
          <p:nvPr/>
        </p:nvCxnSpPr>
        <p:spPr>
          <a:xfrm>
            <a:off x="1295400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14" name="Google Shape;1214;p41"/>
          <p:cNvCxnSpPr/>
          <p:nvPr/>
        </p:nvCxnSpPr>
        <p:spPr>
          <a:xfrm>
            <a:off x="1981200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215" name="Google Shape;1215;p41"/>
          <p:cNvSpPr txBox="1"/>
          <p:nvPr/>
        </p:nvSpPr>
        <p:spPr>
          <a:xfrm>
            <a:off x="457200" y="685800"/>
            <a:ext cx="1239837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pic>
        <p:nvPicPr>
          <p:cNvPr id="1216" name="Google Shape;1216;p4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8200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7" name="Google Shape;1217;p4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24000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8" name="Google Shape;1218;p4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133600" y="16002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9" name="Google Shape;1219;p41"/>
          <p:cNvCxnSpPr/>
          <p:nvPr/>
        </p:nvCxnSpPr>
        <p:spPr>
          <a:xfrm rot="10800000">
            <a:off x="2286000" y="21336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220" name="Google Shape;1220;p41"/>
          <p:cNvSpPr txBox="1"/>
          <p:nvPr/>
        </p:nvSpPr>
        <p:spPr>
          <a:xfrm>
            <a:off x="0" y="4038600"/>
            <a:ext cx="1622425" cy="1338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</a:t>
            </a:r>
            <a:endParaRPr/>
          </a:p>
        </p:txBody>
      </p:sp>
      <p:pic>
        <p:nvPicPr>
          <p:cNvPr id="1221" name="Google Shape;1221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34000" y="4114800"/>
            <a:ext cx="1612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2" name="Google Shape;1222;p41"/>
          <p:cNvSpPr txBox="1"/>
          <p:nvPr/>
        </p:nvSpPr>
        <p:spPr>
          <a:xfrm>
            <a:off x="4038600" y="0"/>
            <a:ext cx="14827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4</a:t>
            </a:r>
            <a:endParaRPr/>
          </a:p>
        </p:txBody>
      </p:sp>
      <p:pic>
        <p:nvPicPr>
          <p:cNvPr id="1223" name="Google Shape;1223;p4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295400" y="5410200"/>
            <a:ext cx="17018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4" name="Google Shape;1224;p4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53200" y="5410200"/>
            <a:ext cx="15748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5" name="Google Shape;1225;p41"/>
          <p:cNvSpPr txBox="1"/>
          <p:nvPr/>
        </p:nvSpPr>
        <p:spPr>
          <a:xfrm>
            <a:off x="7315200" y="762000"/>
            <a:ext cx="914400" cy="1752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26" name="Google Shape;1226;p41"/>
          <p:cNvSpPr txBox="1"/>
          <p:nvPr/>
        </p:nvSpPr>
        <p:spPr>
          <a:xfrm>
            <a:off x="7162800" y="2667000"/>
            <a:ext cx="1295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pic>
        <p:nvPicPr>
          <p:cNvPr id="1227" name="Google Shape;1227;p4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696200" y="2057400"/>
            <a:ext cx="22860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8" name="Google Shape;1228;p41"/>
          <p:cNvCxnSpPr/>
          <p:nvPr/>
        </p:nvCxnSpPr>
        <p:spPr>
          <a:xfrm rot="10800000">
            <a:off x="8229600" y="2133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229" name="Google Shape;1229;p41"/>
          <p:cNvCxnSpPr/>
          <p:nvPr/>
        </p:nvCxnSpPr>
        <p:spPr>
          <a:xfrm>
            <a:off x="7315200" y="19050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230" name="Google Shape;1230;p4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620000" y="14478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1" name="Google Shape;1231;p4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620000" y="838200"/>
            <a:ext cx="254000" cy="25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2" name="Google Shape;1232;p41"/>
          <p:cNvCxnSpPr/>
          <p:nvPr/>
        </p:nvCxnSpPr>
        <p:spPr>
          <a:xfrm>
            <a:off x="7315200" y="12954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33" name="Google Shape;1233;p41"/>
          <p:cNvCxnSpPr/>
          <p:nvPr/>
        </p:nvCxnSpPr>
        <p:spPr>
          <a:xfrm>
            <a:off x="7315200" y="762000"/>
            <a:ext cx="91440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34" name="Google Shape;1234;p41"/>
          <p:cNvCxnSpPr/>
          <p:nvPr/>
        </p:nvCxnSpPr>
        <p:spPr>
          <a:xfrm rot="10800000" flipH="1">
            <a:off x="7315200" y="762000"/>
            <a:ext cx="91440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235" name="Google Shape;1235;p41"/>
          <p:cNvSpPr txBox="1"/>
          <p:nvPr/>
        </p:nvSpPr>
        <p:spPr>
          <a:xfrm>
            <a:off x="5181600" y="3124200"/>
            <a:ext cx="1539875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600"/>
              <a:buFont typeface="Comic Sans MS"/>
              <a:buNone/>
            </a:pPr>
            <a:r>
              <a:rPr lang="en-US" sz="3600" b="0" i="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reject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2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/>
          </a:p>
        </p:txBody>
      </p:sp>
      <p:sp>
        <p:nvSpPr>
          <p:cNvPr id="1241" name="Google Shape;1241;p42"/>
          <p:cNvSpPr txBox="1"/>
          <p:nvPr/>
        </p:nvSpPr>
        <p:spPr>
          <a:xfrm>
            <a:off x="457200" y="1524000"/>
            <a:ext cx="78835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string           is rejected by the PDA</a:t>
            </a:r>
            <a:endParaRPr/>
          </a:p>
        </p:txBody>
      </p:sp>
      <p:pic>
        <p:nvPicPr>
          <p:cNvPr id="1242" name="Google Shape;1242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0" y="1371600"/>
            <a:ext cx="1143000" cy="72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3" name="Google Shape;1243;p42"/>
          <p:cNvSpPr/>
          <p:nvPr/>
        </p:nvSpPr>
        <p:spPr>
          <a:xfrm>
            <a:off x="3190875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244" name="Google Shape;1244;p42"/>
          <p:cNvCxnSpPr/>
          <p:nvPr/>
        </p:nvCxnSpPr>
        <p:spPr>
          <a:xfrm>
            <a:off x="1209675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245" name="Google Shape;1245;p42"/>
          <p:cNvCxnSpPr/>
          <p:nvPr/>
        </p:nvCxnSpPr>
        <p:spPr>
          <a:xfrm>
            <a:off x="6391275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246" name="Google Shape;1246;p42"/>
          <p:cNvCxnSpPr/>
          <p:nvPr/>
        </p:nvCxnSpPr>
        <p:spPr>
          <a:xfrm>
            <a:off x="3800475" y="58674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247" name="Google Shape;1247;p42"/>
          <p:cNvSpPr/>
          <p:nvPr/>
        </p:nvSpPr>
        <p:spPr>
          <a:xfrm>
            <a:off x="2962275" y="4572000"/>
            <a:ext cx="977900" cy="1066800"/>
          </a:xfrm>
          <a:custGeom>
            <a:avLst/>
            <a:gdLst/>
            <a:ahLst/>
            <a:cxnLst/>
            <a:rect l="l" t="t" r="r" b="b"/>
            <a:pathLst>
              <a:path w="616" h="528" extrusionOk="0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48" name="Google Shape;1248;p42"/>
          <p:cNvSpPr/>
          <p:nvPr/>
        </p:nvSpPr>
        <p:spPr>
          <a:xfrm>
            <a:off x="5553075" y="4572000"/>
            <a:ext cx="977900" cy="1066800"/>
          </a:xfrm>
          <a:custGeom>
            <a:avLst/>
            <a:gdLst/>
            <a:ahLst/>
            <a:cxnLst/>
            <a:rect l="l" t="t" r="r" b="b"/>
            <a:pathLst>
              <a:path w="616" h="528" extrusionOk="0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249" name="Google Shape;1249;p42"/>
          <p:cNvCxnSpPr/>
          <p:nvPr/>
        </p:nvCxnSpPr>
        <p:spPr>
          <a:xfrm>
            <a:off x="-9525" y="58674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250" name="Google Shape;1250;p42"/>
          <p:cNvSpPr txBox="1"/>
          <p:nvPr/>
        </p:nvSpPr>
        <p:spPr>
          <a:xfrm>
            <a:off x="1955800" y="5221287"/>
            <a:ext cx="184150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51" name="Google Shape;1251;p42"/>
          <p:cNvSpPr/>
          <p:nvPr/>
        </p:nvSpPr>
        <p:spPr>
          <a:xfrm>
            <a:off x="523875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52" name="Google Shape;1252;p42"/>
          <p:cNvSpPr/>
          <p:nvPr/>
        </p:nvSpPr>
        <p:spPr>
          <a:xfrm>
            <a:off x="447675" y="54864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53" name="Google Shape;1253;p42"/>
          <p:cNvSpPr/>
          <p:nvPr/>
        </p:nvSpPr>
        <p:spPr>
          <a:xfrm>
            <a:off x="5781675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54" name="Google Shape;1254;p42"/>
          <p:cNvSpPr/>
          <p:nvPr/>
        </p:nvSpPr>
        <p:spPr>
          <a:xfrm>
            <a:off x="8448675" y="5562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55" name="Google Shape;1255;p42"/>
          <p:cNvSpPr/>
          <p:nvPr/>
        </p:nvSpPr>
        <p:spPr>
          <a:xfrm>
            <a:off x="8372475" y="54864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56" name="Google Shape;1256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2237" y="41148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7" name="Google Shape;1257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81437" y="54102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8" name="Google Shape;1258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4837" y="5638800"/>
            <a:ext cx="4445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9" name="Google Shape;1259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303587" y="564515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0" name="Google Shape;1260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37237" y="5638800"/>
            <a:ext cx="4318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1" name="Google Shape;1261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510587" y="5632450"/>
            <a:ext cx="4191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2" name="Google Shape;1262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29237" y="41148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3" name="Google Shape;1263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295400" y="5410200"/>
            <a:ext cx="17018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4" name="Google Shape;1264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553200" y="5410200"/>
            <a:ext cx="15748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5" name="Google Shape;1265;p42"/>
          <p:cNvSpPr txBox="1"/>
          <p:nvPr/>
        </p:nvSpPr>
        <p:spPr>
          <a:xfrm>
            <a:off x="365125" y="330200"/>
            <a:ext cx="74056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is no accepting computation for</a:t>
            </a:r>
            <a:endParaRPr/>
          </a:p>
        </p:txBody>
      </p:sp>
      <p:pic>
        <p:nvPicPr>
          <p:cNvPr id="1266" name="Google Shape;126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8600" y="228600"/>
            <a:ext cx="1143000" cy="72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43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mic Sans MS"/>
              <a:buNone/>
            </a:pPr>
            <a:r>
              <a:rPr lang="en-US" sz="36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Homework</a:t>
            </a:r>
            <a:endParaRPr/>
          </a:p>
        </p:txBody>
      </p:sp>
      <p:sp>
        <p:nvSpPr>
          <p:cNvPr id="1272" name="Google Shape;1272;p43"/>
          <p:cNvSpPr txBox="1">
            <a:spLocks noGrp="1"/>
          </p:cNvSpPr>
          <p:nvPr>
            <p:ph type="body" idx="1"/>
          </p:nvPr>
        </p:nvSpPr>
        <p:spPr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Balanced parenthesis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((())()),  or  (())(), but not-in-language: ((())</a:t>
            </a:r>
            <a:endParaRPr/>
          </a:p>
        </p:txBody>
      </p:sp>
      <p:sp>
        <p:nvSpPr>
          <p:cNvPr id="1273" name="Google Shape;1273;p43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44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/>
          </a:p>
        </p:txBody>
      </p:sp>
      <p:sp>
        <p:nvSpPr>
          <p:cNvPr id="1279" name="Google Shape;1279;p44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mic Sans MS"/>
              <a:buNone/>
            </a:pPr>
            <a:r>
              <a:rPr lang="en-US" sz="36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Another PDA example</a:t>
            </a:r>
            <a:endParaRPr/>
          </a:p>
        </p:txBody>
      </p:sp>
      <p:cxnSp>
        <p:nvCxnSpPr>
          <p:cNvPr id="1280" name="Google Shape;1280;p44"/>
          <p:cNvCxnSpPr/>
          <p:nvPr/>
        </p:nvCxnSpPr>
        <p:spPr>
          <a:xfrm>
            <a:off x="5181600" y="6324600"/>
            <a:ext cx="25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281" name="Google Shape;1281;p44"/>
          <p:cNvSpPr txBox="1"/>
          <p:nvPr/>
        </p:nvSpPr>
        <p:spPr>
          <a:xfrm>
            <a:off x="5842000" y="56022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82" name="Google Shape;128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2600" y="5867400"/>
            <a:ext cx="15748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3" name="Google Shape;1283;p44"/>
          <p:cNvSpPr/>
          <p:nvPr/>
        </p:nvSpPr>
        <p:spPr>
          <a:xfrm>
            <a:off x="4572000" y="60198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84" name="Google Shape;1284;p44"/>
          <p:cNvSpPr/>
          <p:nvPr/>
        </p:nvSpPr>
        <p:spPr>
          <a:xfrm>
            <a:off x="7772400" y="5943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85" name="Google Shape;1285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4712" y="610235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6" name="Google Shape;1286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27962" y="6019800"/>
            <a:ext cx="4318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7" name="Google Shape;1287;p44"/>
          <p:cNvSpPr/>
          <p:nvPr/>
        </p:nvSpPr>
        <p:spPr>
          <a:xfrm>
            <a:off x="762000" y="487680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88" name="Google Shape;1288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3400" y="3657600"/>
            <a:ext cx="16383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9" name="Google Shape;1289;p44"/>
          <p:cNvSpPr txBox="1"/>
          <p:nvPr/>
        </p:nvSpPr>
        <p:spPr>
          <a:xfrm>
            <a:off x="2489200" y="56784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90" name="Google Shape;1290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057400" y="5867400"/>
            <a:ext cx="17018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1" name="Google Shape;1291;p44"/>
          <p:cNvSpPr/>
          <p:nvPr/>
        </p:nvSpPr>
        <p:spPr>
          <a:xfrm>
            <a:off x="1057275" y="60198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92" name="Google Shape;1292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38237" y="6096000"/>
            <a:ext cx="4445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3" name="Google Shape;1293;p44"/>
          <p:cNvCxnSpPr/>
          <p:nvPr/>
        </p:nvCxnSpPr>
        <p:spPr>
          <a:xfrm>
            <a:off x="457200" y="6324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294" name="Google Shape;1294;p44"/>
          <p:cNvCxnSpPr/>
          <p:nvPr/>
        </p:nvCxnSpPr>
        <p:spPr>
          <a:xfrm>
            <a:off x="1676400" y="6324600"/>
            <a:ext cx="289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295" name="Google Shape;1295;p44"/>
          <p:cNvSpPr/>
          <p:nvPr/>
        </p:nvSpPr>
        <p:spPr>
          <a:xfrm>
            <a:off x="4267200" y="487680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96" name="Google Shape;1296;p4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14800" y="3733800"/>
            <a:ext cx="16383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7" name="Google Shape;1297;p44"/>
          <p:cNvSpPr/>
          <p:nvPr/>
        </p:nvSpPr>
        <p:spPr>
          <a:xfrm>
            <a:off x="7696200" y="58674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98" name="Google Shape;1298;p44"/>
          <p:cNvSpPr txBox="1"/>
          <p:nvPr/>
        </p:nvSpPr>
        <p:spPr>
          <a:xfrm>
            <a:off x="152400" y="1905000"/>
            <a:ext cx="208597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PDA       : </a:t>
            </a:r>
            <a:endParaRPr/>
          </a:p>
        </p:txBody>
      </p:sp>
      <p:pic>
        <p:nvPicPr>
          <p:cNvPr id="1299" name="Google Shape;1299;p4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371600" y="1981200"/>
            <a:ext cx="544512" cy="3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0" name="Google Shape;1300;p4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819400" y="1752600"/>
            <a:ext cx="5653087" cy="827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45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/>
          </a:p>
        </p:txBody>
      </p:sp>
      <p:cxnSp>
        <p:nvCxnSpPr>
          <p:cNvPr id="1306" name="Google Shape;1306;p45"/>
          <p:cNvCxnSpPr/>
          <p:nvPr/>
        </p:nvCxnSpPr>
        <p:spPr>
          <a:xfrm>
            <a:off x="5181600" y="6324600"/>
            <a:ext cx="25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307" name="Google Shape;1307;p45"/>
          <p:cNvSpPr txBox="1"/>
          <p:nvPr/>
        </p:nvSpPr>
        <p:spPr>
          <a:xfrm>
            <a:off x="5842000" y="56022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08" name="Google Shape;1308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2600" y="5867400"/>
            <a:ext cx="15748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9" name="Google Shape;1309;p45"/>
          <p:cNvSpPr/>
          <p:nvPr/>
        </p:nvSpPr>
        <p:spPr>
          <a:xfrm>
            <a:off x="4572000" y="60198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10" name="Google Shape;1310;p45"/>
          <p:cNvSpPr/>
          <p:nvPr/>
        </p:nvSpPr>
        <p:spPr>
          <a:xfrm>
            <a:off x="7772400" y="5943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11" name="Google Shape;1311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4712" y="610235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2" name="Google Shape;1312;p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27962" y="6019800"/>
            <a:ext cx="4318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3" name="Google Shape;1313;p45"/>
          <p:cNvSpPr/>
          <p:nvPr/>
        </p:nvSpPr>
        <p:spPr>
          <a:xfrm>
            <a:off x="762000" y="487680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14" name="Google Shape;1314;p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3400" y="3657600"/>
            <a:ext cx="16383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5" name="Google Shape;1315;p45"/>
          <p:cNvSpPr txBox="1"/>
          <p:nvPr/>
        </p:nvSpPr>
        <p:spPr>
          <a:xfrm>
            <a:off x="2489200" y="56784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16" name="Google Shape;1316;p4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057400" y="5867400"/>
            <a:ext cx="17018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317;p45"/>
          <p:cNvSpPr/>
          <p:nvPr/>
        </p:nvSpPr>
        <p:spPr>
          <a:xfrm>
            <a:off x="1057275" y="60198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18" name="Google Shape;1318;p4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38237" y="6096000"/>
            <a:ext cx="4445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9" name="Google Shape;1319;p45"/>
          <p:cNvCxnSpPr/>
          <p:nvPr/>
        </p:nvCxnSpPr>
        <p:spPr>
          <a:xfrm>
            <a:off x="457200" y="6324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320" name="Google Shape;1320;p45"/>
          <p:cNvCxnSpPr/>
          <p:nvPr/>
        </p:nvCxnSpPr>
        <p:spPr>
          <a:xfrm>
            <a:off x="1676400" y="6324600"/>
            <a:ext cx="289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321" name="Google Shape;1321;p45"/>
          <p:cNvSpPr/>
          <p:nvPr/>
        </p:nvSpPr>
        <p:spPr>
          <a:xfrm>
            <a:off x="4267200" y="487680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22" name="Google Shape;1322;p4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14800" y="3733800"/>
            <a:ext cx="16383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3" name="Google Shape;1323;p45"/>
          <p:cNvSpPr/>
          <p:nvPr/>
        </p:nvSpPr>
        <p:spPr>
          <a:xfrm>
            <a:off x="7696200" y="58674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24" name="Google Shape;1324;p4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446462" y="0"/>
            <a:ext cx="5222875" cy="763587"/>
          </a:xfrm>
          <a:prstGeom prst="rect">
            <a:avLst/>
          </a:prstGeom>
          <a:noFill/>
          <a:ln>
            <a:noFill/>
          </a:ln>
        </p:spPr>
      </p:pic>
      <p:sp>
        <p:nvSpPr>
          <p:cNvPr id="1325" name="Google Shape;1325;p45"/>
          <p:cNvSpPr txBox="1"/>
          <p:nvPr/>
        </p:nvSpPr>
        <p:spPr>
          <a:xfrm>
            <a:off x="152400" y="152400"/>
            <a:ext cx="23050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Basic Idea:</a:t>
            </a:r>
            <a:endParaRPr/>
          </a:p>
        </p:txBody>
      </p:sp>
      <p:sp>
        <p:nvSpPr>
          <p:cNvPr id="1326" name="Google Shape;1326;p45"/>
          <p:cNvSpPr txBox="1"/>
          <p:nvPr/>
        </p:nvSpPr>
        <p:spPr>
          <a:xfrm>
            <a:off x="0" y="1524000"/>
            <a:ext cx="2249487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AutoNum type="arabicPeriod"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Push </a:t>
            </a:r>
            <a:r>
              <a:rPr lang="en-US" sz="3200" b="0" i="1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on stack</a:t>
            </a:r>
            <a:endParaRPr/>
          </a:p>
        </p:txBody>
      </p:sp>
      <p:sp>
        <p:nvSpPr>
          <p:cNvPr id="1327" name="Google Shape;1327;p45"/>
          <p:cNvSpPr txBox="1"/>
          <p:nvPr/>
        </p:nvSpPr>
        <p:spPr>
          <a:xfrm>
            <a:off x="2514600" y="1828800"/>
            <a:ext cx="2163762" cy="174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Guess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middle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of input</a:t>
            </a:r>
            <a:endParaRPr/>
          </a:p>
        </p:txBody>
      </p:sp>
      <p:sp>
        <p:nvSpPr>
          <p:cNvPr id="1328" name="Google Shape;1328;p45"/>
          <p:cNvSpPr txBox="1"/>
          <p:nvPr/>
        </p:nvSpPr>
        <p:spPr>
          <a:xfrm>
            <a:off x="5054600" y="1524000"/>
            <a:ext cx="4089400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3. Match      on input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with </a:t>
            </a:r>
            <a:r>
              <a:rPr lang="en-US" sz="3200" b="0" i="1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on stack </a:t>
            </a:r>
            <a:endParaRPr/>
          </a:p>
        </p:txBody>
      </p:sp>
      <p:pic>
        <p:nvPicPr>
          <p:cNvPr id="1329" name="Google Shape;1329;p4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11">
            <a:alphaModFix/>
          </a:blip>
          <a:srcRect/>
          <a:stretch/>
        </p:blipFill>
        <p:spPr>
          <a:xfrm>
            <a:off x="6899275" y="1498600"/>
            <a:ext cx="642937" cy="68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0" name="Google Shape;1330;p45"/>
          <p:cNvCxnSpPr/>
          <p:nvPr/>
        </p:nvCxnSpPr>
        <p:spPr>
          <a:xfrm>
            <a:off x="914400" y="2819400"/>
            <a:ext cx="0" cy="762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331" name="Google Shape;1331;p45"/>
          <p:cNvCxnSpPr/>
          <p:nvPr/>
        </p:nvCxnSpPr>
        <p:spPr>
          <a:xfrm flipH="1">
            <a:off x="2895600" y="3810000"/>
            <a:ext cx="457200" cy="1905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332" name="Google Shape;1332;p45"/>
          <p:cNvCxnSpPr/>
          <p:nvPr/>
        </p:nvCxnSpPr>
        <p:spPr>
          <a:xfrm flipH="1">
            <a:off x="5257800" y="2590800"/>
            <a:ext cx="1295400" cy="990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333" name="Google Shape;1333;p45"/>
          <p:cNvSpPr txBox="1"/>
          <p:nvPr/>
        </p:nvSpPr>
        <p:spPr>
          <a:xfrm>
            <a:off x="6629400" y="3657600"/>
            <a:ext cx="1858962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4. Match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found</a:t>
            </a:r>
            <a:endParaRPr/>
          </a:p>
        </p:txBody>
      </p:sp>
      <p:cxnSp>
        <p:nvCxnSpPr>
          <p:cNvPr id="1334" name="Google Shape;1334;p45"/>
          <p:cNvCxnSpPr/>
          <p:nvPr/>
        </p:nvCxnSpPr>
        <p:spPr>
          <a:xfrm flipH="1">
            <a:off x="6888162" y="4953000"/>
            <a:ext cx="533400" cy="762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6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/>
          </a:p>
        </p:txBody>
      </p:sp>
      <p:sp>
        <p:nvSpPr>
          <p:cNvPr id="1340" name="Google Shape;1340;p46"/>
          <p:cNvSpPr/>
          <p:nvPr/>
        </p:nvSpPr>
        <p:spPr>
          <a:xfrm>
            <a:off x="1066800" y="6019800"/>
            <a:ext cx="609600" cy="6096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41" name="Google Shape;1341;p46"/>
          <p:cNvSpPr txBox="1"/>
          <p:nvPr/>
        </p:nvSpPr>
        <p:spPr>
          <a:xfrm>
            <a:off x="0" y="0"/>
            <a:ext cx="3867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Execution Example:</a:t>
            </a:r>
            <a:endParaRPr/>
          </a:p>
        </p:txBody>
      </p:sp>
      <p:sp>
        <p:nvSpPr>
          <p:cNvPr id="1342" name="Google Shape;1342;p46"/>
          <p:cNvSpPr txBox="1"/>
          <p:nvPr/>
        </p:nvSpPr>
        <p:spPr>
          <a:xfrm>
            <a:off x="549275" y="798512"/>
            <a:ext cx="1239837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cxnSp>
        <p:nvCxnSpPr>
          <p:cNvPr id="1343" name="Google Shape;1343;p46"/>
          <p:cNvCxnSpPr/>
          <p:nvPr/>
        </p:nvCxnSpPr>
        <p:spPr>
          <a:xfrm rot="10800000">
            <a:off x="549275" y="2322512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344" name="Google Shape;1344;p46"/>
          <p:cNvSpPr txBox="1"/>
          <p:nvPr/>
        </p:nvSpPr>
        <p:spPr>
          <a:xfrm>
            <a:off x="4130675" y="112712"/>
            <a:ext cx="14827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0</a:t>
            </a:r>
            <a:endParaRPr/>
          </a:p>
        </p:txBody>
      </p:sp>
      <p:sp>
        <p:nvSpPr>
          <p:cNvPr id="1345" name="Google Shape;1345;p46"/>
          <p:cNvSpPr txBox="1"/>
          <p:nvPr/>
        </p:nvSpPr>
        <p:spPr>
          <a:xfrm>
            <a:off x="7467600" y="2362200"/>
            <a:ext cx="914400" cy="609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46" name="Google Shape;1346;p46"/>
          <p:cNvSpPr txBox="1"/>
          <p:nvPr/>
        </p:nvSpPr>
        <p:spPr>
          <a:xfrm>
            <a:off x="7239000" y="3200400"/>
            <a:ext cx="1295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pic>
        <p:nvPicPr>
          <p:cNvPr id="1347" name="Google Shape;134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8600" y="2514600"/>
            <a:ext cx="22860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8" name="Google Shape;1348;p46"/>
          <p:cNvCxnSpPr/>
          <p:nvPr/>
        </p:nvCxnSpPr>
        <p:spPr>
          <a:xfrm>
            <a:off x="5181600" y="6324600"/>
            <a:ext cx="25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349" name="Google Shape;1349;p46"/>
          <p:cNvSpPr txBox="1"/>
          <p:nvPr/>
        </p:nvSpPr>
        <p:spPr>
          <a:xfrm>
            <a:off x="5842000" y="56022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50" name="Google Shape;1350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62600" y="5867400"/>
            <a:ext cx="15748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1" name="Google Shape;1351;p46"/>
          <p:cNvSpPr/>
          <p:nvPr/>
        </p:nvSpPr>
        <p:spPr>
          <a:xfrm>
            <a:off x="7772400" y="5943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52" name="Google Shape;1352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84712" y="610235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3" name="Google Shape;1353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27962" y="6019800"/>
            <a:ext cx="4318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4" name="Google Shape;1354;p46"/>
          <p:cNvSpPr/>
          <p:nvPr/>
        </p:nvSpPr>
        <p:spPr>
          <a:xfrm>
            <a:off x="762000" y="487680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55" name="Google Shape;1355;p4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3400" y="3657600"/>
            <a:ext cx="16383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6" name="Google Shape;1356;p46"/>
          <p:cNvSpPr txBox="1"/>
          <p:nvPr/>
        </p:nvSpPr>
        <p:spPr>
          <a:xfrm>
            <a:off x="2489200" y="56784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57" name="Google Shape;1357;p4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57400" y="5867400"/>
            <a:ext cx="17018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8" name="Google Shape;1358;p4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38237" y="6096000"/>
            <a:ext cx="4445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9" name="Google Shape;1359;p46"/>
          <p:cNvCxnSpPr/>
          <p:nvPr/>
        </p:nvCxnSpPr>
        <p:spPr>
          <a:xfrm>
            <a:off x="457200" y="6324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360" name="Google Shape;1360;p46"/>
          <p:cNvCxnSpPr/>
          <p:nvPr/>
        </p:nvCxnSpPr>
        <p:spPr>
          <a:xfrm>
            <a:off x="1676400" y="6324600"/>
            <a:ext cx="289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361" name="Google Shape;1361;p46"/>
          <p:cNvSpPr/>
          <p:nvPr/>
        </p:nvSpPr>
        <p:spPr>
          <a:xfrm>
            <a:off x="4267200" y="487680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62" name="Google Shape;1362;p4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114800" y="3733800"/>
            <a:ext cx="16383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3" name="Google Shape;1363;p46"/>
          <p:cNvSpPr/>
          <p:nvPr/>
        </p:nvSpPr>
        <p:spPr>
          <a:xfrm>
            <a:off x="4572000" y="60198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64" name="Google Shape;1364;p46"/>
          <p:cNvSpPr/>
          <p:nvPr/>
        </p:nvSpPr>
        <p:spPr>
          <a:xfrm>
            <a:off x="7696200" y="58674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65" name="Google Shape;1365;p46"/>
          <p:cNvSpPr txBox="1"/>
          <p:nvPr/>
        </p:nvSpPr>
        <p:spPr>
          <a:xfrm>
            <a:off x="701675" y="1484312"/>
            <a:ext cx="2727325" cy="76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366" name="Google Shape;1366;p46"/>
          <p:cNvCxnSpPr/>
          <p:nvPr/>
        </p:nvCxnSpPr>
        <p:spPr>
          <a:xfrm>
            <a:off x="13874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67" name="Google Shape;1367;p46"/>
          <p:cNvCxnSpPr/>
          <p:nvPr/>
        </p:nvCxnSpPr>
        <p:spPr>
          <a:xfrm>
            <a:off x="20732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68" name="Google Shape;1368;p46"/>
          <p:cNvCxnSpPr/>
          <p:nvPr/>
        </p:nvCxnSpPr>
        <p:spPr>
          <a:xfrm>
            <a:off x="27590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369" name="Google Shape;1369;p4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30275" y="1789112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0" name="Google Shape;1370;p4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971800" y="18288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1" name="Google Shape;1371;p4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600200" y="17526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2" name="Google Shape;1372;p4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286000" y="17526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3" name="Google Shape;1373;p46"/>
          <p:cNvCxnSpPr/>
          <p:nvPr/>
        </p:nvCxnSpPr>
        <p:spPr>
          <a:xfrm rot="10800000">
            <a:off x="8382000" y="26670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47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fld>
            <a:endParaRPr/>
          </a:p>
        </p:txBody>
      </p:sp>
      <p:sp>
        <p:nvSpPr>
          <p:cNvPr id="1379" name="Google Shape;1379;p47"/>
          <p:cNvSpPr/>
          <p:nvPr/>
        </p:nvSpPr>
        <p:spPr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80" name="Google Shape;1380;p47"/>
          <p:cNvSpPr/>
          <p:nvPr/>
        </p:nvSpPr>
        <p:spPr>
          <a:xfrm>
            <a:off x="304800" y="3505200"/>
            <a:ext cx="2057400" cy="762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81" name="Google Shape;1381;p47"/>
          <p:cNvSpPr txBox="1"/>
          <p:nvPr/>
        </p:nvSpPr>
        <p:spPr>
          <a:xfrm>
            <a:off x="701675" y="1484312"/>
            <a:ext cx="2727325" cy="76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382" name="Google Shape;1382;p47"/>
          <p:cNvCxnSpPr/>
          <p:nvPr/>
        </p:nvCxnSpPr>
        <p:spPr>
          <a:xfrm>
            <a:off x="13874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83" name="Google Shape;1383;p47"/>
          <p:cNvCxnSpPr/>
          <p:nvPr/>
        </p:nvCxnSpPr>
        <p:spPr>
          <a:xfrm>
            <a:off x="20732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84" name="Google Shape;1384;p47"/>
          <p:cNvCxnSpPr/>
          <p:nvPr/>
        </p:nvCxnSpPr>
        <p:spPr>
          <a:xfrm>
            <a:off x="27590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85" name="Google Shape;1385;p47"/>
          <p:cNvSpPr txBox="1"/>
          <p:nvPr/>
        </p:nvSpPr>
        <p:spPr>
          <a:xfrm>
            <a:off x="549275" y="798512"/>
            <a:ext cx="1239837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pic>
        <p:nvPicPr>
          <p:cNvPr id="1386" name="Google Shape;1386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275" y="1789112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7" name="Google Shape;138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18288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8" name="Google Shape;1388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0200" y="17526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9" name="Google Shape;1389;p47"/>
          <p:cNvCxnSpPr/>
          <p:nvPr/>
        </p:nvCxnSpPr>
        <p:spPr>
          <a:xfrm rot="10800000">
            <a:off x="990600" y="22860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390" name="Google Shape;1390;p47"/>
          <p:cNvSpPr txBox="1"/>
          <p:nvPr/>
        </p:nvSpPr>
        <p:spPr>
          <a:xfrm>
            <a:off x="4130675" y="112712"/>
            <a:ext cx="14176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1</a:t>
            </a:r>
            <a:endParaRPr/>
          </a:p>
        </p:txBody>
      </p:sp>
      <p:sp>
        <p:nvSpPr>
          <p:cNvPr id="1391" name="Google Shape;1391;p47"/>
          <p:cNvSpPr txBox="1"/>
          <p:nvPr/>
        </p:nvSpPr>
        <p:spPr>
          <a:xfrm>
            <a:off x="7467600" y="1828800"/>
            <a:ext cx="914400" cy="11795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92" name="Google Shape;1392;p47"/>
          <p:cNvSpPr txBox="1"/>
          <p:nvPr/>
        </p:nvSpPr>
        <p:spPr>
          <a:xfrm>
            <a:off x="7239000" y="3200400"/>
            <a:ext cx="1295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pic>
        <p:nvPicPr>
          <p:cNvPr id="1393" name="Google Shape;1393;p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48600" y="2514600"/>
            <a:ext cx="22860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4" name="Google Shape;1394;p47"/>
          <p:cNvCxnSpPr/>
          <p:nvPr/>
        </p:nvCxnSpPr>
        <p:spPr>
          <a:xfrm>
            <a:off x="5181600" y="6324600"/>
            <a:ext cx="25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395" name="Google Shape;1395;p47"/>
          <p:cNvSpPr txBox="1"/>
          <p:nvPr/>
        </p:nvSpPr>
        <p:spPr>
          <a:xfrm>
            <a:off x="5842000" y="56022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96" name="Google Shape;1396;p4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62600" y="5867400"/>
            <a:ext cx="15748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7" name="Google Shape;1397;p47"/>
          <p:cNvSpPr/>
          <p:nvPr/>
        </p:nvSpPr>
        <p:spPr>
          <a:xfrm>
            <a:off x="7772400" y="5943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98" name="Google Shape;1398;p4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84712" y="610235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9" name="Google Shape;1399;p4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827962" y="6019800"/>
            <a:ext cx="4318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0" name="Google Shape;1400;p47"/>
          <p:cNvSpPr/>
          <p:nvPr/>
        </p:nvSpPr>
        <p:spPr>
          <a:xfrm>
            <a:off x="762000" y="487680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01" name="Google Shape;1401;p4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33400" y="3657600"/>
            <a:ext cx="16383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2" name="Google Shape;1402;p47"/>
          <p:cNvSpPr txBox="1"/>
          <p:nvPr/>
        </p:nvSpPr>
        <p:spPr>
          <a:xfrm>
            <a:off x="2489200" y="56784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03" name="Google Shape;1403;p4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057400" y="5867400"/>
            <a:ext cx="17018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4" name="Google Shape;1404;p4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138237" y="6096000"/>
            <a:ext cx="4445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5" name="Google Shape;1405;p47"/>
          <p:cNvCxnSpPr/>
          <p:nvPr/>
        </p:nvCxnSpPr>
        <p:spPr>
          <a:xfrm>
            <a:off x="457200" y="6324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406" name="Google Shape;1406;p47"/>
          <p:cNvCxnSpPr/>
          <p:nvPr/>
        </p:nvCxnSpPr>
        <p:spPr>
          <a:xfrm>
            <a:off x="1676400" y="6324600"/>
            <a:ext cx="289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407" name="Google Shape;1407;p47"/>
          <p:cNvSpPr/>
          <p:nvPr/>
        </p:nvSpPr>
        <p:spPr>
          <a:xfrm>
            <a:off x="4267200" y="487680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08" name="Google Shape;1408;p4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114800" y="3733800"/>
            <a:ext cx="16383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9" name="Google Shape;1409;p47"/>
          <p:cNvSpPr/>
          <p:nvPr/>
        </p:nvSpPr>
        <p:spPr>
          <a:xfrm>
            <a:off x="4572000" y="60198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10" name="Google Shape;1410;p47"/>
          <p:cNvSpPr/>
          <p:nvPr/>
        </p:nvSpPr>
        <p:spPr>
          <a:xfrm>
            <a:off x="7696200" y="58674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411" name="Google Shape;1411;p47"/>
          <p:cNvCxnSpPr/>
          <p:nvPr/>
        </p:nvCxnSpPr>
        <p:spPr>
          <a:xfrm>
            <a:off x="7467600" y="24384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412" name="Google Shape;1412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8600" y="20574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3" name="Google Shape;1413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0" y="17526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4" name="Google Shape;1414;p47"/>
          <p:cNvCxnSpPr/>
          <p:nvPr/>
        </p:nvCxnSpPr>
        <p:spPr>
          <a:xfrm rot="10800000">
            <a:off x="8382000" y="21336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48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fld>
            <a:endParaRPr/>
          </a:p>
        </p:txBody>
      </p:sp>
      <p:sp>
        <p:nvSpPr>
          <p:cNvPr id="1420" name="Google Shape;1420;p48"/>
          <p:cNvSpPr/>
          <p:nvPr/>
        </p:nvSpPr>
        <p:spPr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21" name="Google Shape;1421;p48"/>
          <p:cNvSpPr/>
          <p:nvPr/>
        </p:nvSpPr>
        <p:spPr>
          <a:xfrm>
            <a:off x="304800" y="4114800"/>
            <a:ext cx="2057400" cy="762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22" name="Google Shape;1422;p48"/>
          <p:cNvSpPr txBox="1"/>
          <p:nvPr/>
        </p:nvSpPr>
        <p:spPr>
          <a:xfrm>
            <a:off x="549275" y="798512"/>
            <a:ext cx="1239837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cxnSp>
        <p:nvCxnSpPr>
          <p:cNvPr id="1423" name="Google Shape;1423;p48"/>
          <p:cNvCxnSpPr/>
          <p:nvPr/>
        </p:nvCxnSpPr>
        <p:spPr>
          <a:xfrm rot="10800000">
            <a:off x="1676400" y="22860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424" name="Google Shape;1424;p48"/>
          <p:cNvSpPr txBox="1"/>
          <p:nvPr/>
        </p:nvSpPr>
        <p:spPr>
          <a:xfrm>
            <a:off x="4130675" y="112712"/>
            <a:ext cx="14827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2</a:t>
            </a:r>
            <a:endParaRPr/>
          </a:p>
        </p:txBody>
      </p:sp>
      <p:sp>
        <p:nvSpPr>
          <p:cNvPr id="1425" name="Google Shape;1425;p48"/>
          <p:cNvSpPr txBox="1"/>
          <p:nvPr/>
        </p:nvSpPr>
        <p:spPr>
          <a:xfrm>
            <a:off x="7467600" y="1219200"/>
            <a:ext cx="914400" cy="17891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26" name="Google Shape;1426;p48"/>
          <p:cNvSpPr txBox="1"/>
          <p:nvPr/>
        </p:nvSpPr>
        <p:spPr>
          <a:xfrm>
            <a:off x="7239000" y="3200400"/>
            <a:ext cx="1295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pic>
        <p:nvPicPr>
          <p:cNvPr id="1427" name="Google Shape;1427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8600" y="2514600"/>
            <a:ext cx="22860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8" name="Google Shape;1428;p48"/>
          <p:cNvCxnSpPr/>
          <p:nvPr/>
        </p:nvCxnSpPr>
        <p:spPr>
          <a:xfrm>
            <a:off x="5181600" y="6324600"/>
            <a:ext cx="25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429" name="Google Shape;1429;p48"/>
          <p:cNvSpPr txBox="1"/>
          <p:nvPr/>
        </p:nvSpPr>
        <p:spPr>
          <a:xfrm>
            <a:off x="5842000" y="56022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30" name="Google Shape;1430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62600" y="5867400"/>
            <a:ext cx="15748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1" name="Google Shape;1431;p48"/>
          <p:cNvSpPr/>
          <p:nvPr/>
        </p:nvSpPr>
        <p:spPr>
          <a:xfrm>
            <a:off x="7772400" y="5943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32" name="Google Shape;1432;p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84712" y="610235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" name="Google Shape;1433;p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27962" y="6019800"/>
            <a:ext cx="4318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4" name="Google Shape;1434;p48"/>
          <p:cNvSpPr/>
          <p:nvPr/>
        </p:nvSpPr>
        <p:spPr>
          <a:xfrm>
            <a:off x="762000" y="487680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35" name="Google Shape;1435;p4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3400" y="3657600"/>
            <a:ext cx="16383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6" name="Google Shape;1436;p48"/>
          <p:cNvSpPr txBox="1"/>
          <p:nvPr/>
        </p:nvSpPr>
        <p:spPr>
          <a:xfrm>
            <a:off x="2489200" y="56784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37" name="Google Shape;1437;p4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57400" y="5867400"/>
            <a:ext cx="17018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8" name="Google Shape;1438;p4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38237" y="6096000"/>
            <a:ext cx="4445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9" name="Google Shape;1439;p48"/>
          <p:cNvCxnSpPr/>
          <p:nvPr/>
        </p:nvCxnSpPr>
        <p:spPr>
          <a:xfrm>
            <a:off x="457200" y="6324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440" name="Google Shape;1440;p48"/>
          <p:cNvCxnSpPr/>
          <p:nvPr/>
        </p:nvCxnSpPr>
        <p:spPr>
          <a:xfrm>
            <a:off x="1676400" y="6324600"/>
            <a:ext cx="289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441" name="Google Shape;1441;p48"/>
          <p:cNvSpPr/>
          <p:nvPr/>
        </p:nvSpPr>
        <p:spPr>
          <a:xfrm>
            <a:off x="4267200" y="487680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42" name="Google Shape;1442;p4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114800" y="3733800"/>
            <a:ext cx="16383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3" name="Google Shape;1443;p48"/>
          <p:cNvSpPr/>
          <p:nvPr/>
        </p:nvSpPr>
        <p:spPr>
          <a:xfrm>
            <a:off x="4572000" y="60198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44" name="Google Shape;1444;p48"/>
          <p:cNvSpPr/>
          <p:nvPr/>
        </p:nvSpPr>
        <p:spPr>
          <a:xfrm>
            <a:off x="7696200" y="58674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445" name="Google Shape;1445;p48"/>
          <p:cNvCxnSpPr/>
          <p:nvPr/>
        </p:nvCxnSpPr>
        <p:spPr>
          <a:xfrm>
            <a:off x="7467600" y="24384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446" name="Google Shape;1446;p4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848600" y="2057400"/>
            <a:ext cx="254000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7" name="Google Shape;1447;p48"/>
          <p:cNvSpPr txBox="1"/>
          <p:nvPr/>
        </p:nvSpPr>
        <p:spPr>
          <a:xfrm>
            <a:off x="701675" y="1484312"/>
            <a:ext cx="2727325" cy="76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448" name="Google Shape;1448;p48"/>
          <p:cNvCxnSpPr/>
          <p:nvPr/>
        </p:nvCxnSpPr>
        <p:spPr>
          <a:xfrm>
            <a:off x="13874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49" name="Google Shape;1449;p48"/>
          <p:cNvCxnSpPr/>
          <p:nvPr/>
        </p:nvCxnSpPr>
        <p:spPr>
          <a:xfrm>
            <a:off x="20732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50" name="Google Shape;1450;p48"/>
          <p:cNvCxnSpPr/>
          <p:nvPr/>
        </p:nvCxnSpPr>
        <p:spPr>
          <a:xfrm>
            <a:off x="27590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451" name="Google Shape;1451;p4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30275" y="1789112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2" name="Google Shape;1452;p4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971800" y="18288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3" name="Google Shape;1453;p4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600200" y="17526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4" name="Google Shape;1454;p4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286000" y="17526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5" name="Google Shape;1455;p48"/>
          <p:cNvCxnSpPr/>
          <p:nvPr/>
        </p:nvCxnSpPr>
        <p:spPr>
          <a:xfrm>
            <a:off x="7467600" y="18288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456" name="Google Shape;1456;p4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848600" y="13716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7" name="Google Shape;1457;p48"/>
          <p:cNvCxnSpPr/>
          <p:nvPr/>
        </p:nvCxnSpPr>
        <p:spPr>
          <a:xfrm rot="10800000">
            <a:off x="8382000" y="15240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49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fld>
            <a:endParaRPr/>
          </a:p>
        </p:txBody>
      </p:sp>
      <p:sp>
        <p:nvSpPr>
          <p:cNvPr id="1463" name="Google Shape;1463;p49"/>
          <p:cNvSpPr/>
          <p:nvPr/>
        </p:nvSpPr>
        <p:spPr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64" name="Google Shape;1464;p49"/>
          <p:cNvSpPr/>
          <p:nvPr/>
        </p:nvSpPr>
        <p:spPr>
          <a:xfrm>
            <a:off x="1828800" y="5638800"/>
            <a:ext cx="2057400" cy="762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65" name="Google Shape;1465;p49"/>
          <p:cNvSpPr txBox="1"/>
          <p:nvPr/>
        </p:nvSpPr>
        <p:spPr>
          <a:xfrm>
            <a:off x="549275" y="798512"/>
            <a:ext cx="1239837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cxnSp>
        <p:nvCxnSpPr>
          <p:cNvPr id="1466" name="Google Shape;1466;p49"/>
          <p:cNvCxnSpPr/>
          <p:nvPr/>
        </p:nvCxnSpPr>
        <p:spPr>
          <a:xfrm rot="10800000">
            <a:off x="1676400" y="22860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467" name="Google Shape;1467;p49"/>
          <p:cNvSpPr txBox="1"/>
          <p:nvPr/>
        </p:nvSpPr>
        <p:spPr>
          <a:xfrm>
            <a:off x="4130675" y="112712"/>
            <a:ext cx="14827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3</a:t>
            </a:r>
            <a:endParaRPr/>
          </a:p>
        </p:txBody>
      </p:sp>
      <p:sp>
        <p:nvSpPr>
          <p:cNvPr id="1468" name="Google Shape;1468;p49"/>
          <p:cNvSpPr txBox="1"/>
          <p:nvPr/>
        </p:nvSpPr>
        <p:spPr>
          <a:xfrm>
            <a:off x="7467600" y="1219200"/>
            <a:ext cx="914400" cy="17891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69" name="Google Shape;1469;p49"/>
          <p:cNvSpPr txBox="1"/>
          <p:nvPr/>
        </p:nvSpPr>
        <p:spPr>
          <a:xfrm>
            <a:off x="7239000" y="3200400"/>
            <a:ext cx="1295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pic>
        <p:nvPicPr>
          <p:cNvPr id="1470" name="Google Shape;1470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8600" y="2514600"/>
            <a:ext cx="22860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1" name="Google Shape;1471;p49"/>
          <p:cNvCxnSpPr/>
          <p:nvPr/>
        </p:nvCxnSpPr>
        <p:spPr>
          <a:xfrm>
            <a:off x="5181600" y="6324600"/>
            <a:ext cx="25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472" name="Google Shape;1472;p49"/>
          <p:cNvSpPr txBox="1"/>
          <p:nvPr/>
        </p:nvSpPr>
        <p:spPr>
          <a:xfrm>
            <a:off x="5842000" y="56022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73" name="Google Shape;1473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62600" y="5867400"/>
            <a:ext cx="15748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4" name="Google Shape;1474;p49"/>
          <p:cNvSpPr/>
          <p:nvPr/>
        </p:nvSpPr>
        <p:spPr>
          <a:xfrm>
            <a:off x="7772400" y="5943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75" name="Google Shape;1475;p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84712" y="610235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6" name="Google Shape;1476;p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27962" y="6019800"/>
            <a:ext cx="4318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7" name="Google Shape;1477;p49"/>
          <p:cNvSpPr/>
          <p:nvPr/>
        </p:nvSpPr>
        <p:spPr>
          <a:xfrm>
            <a:off x="762000" y="487680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78" name="Google Shape;1478;p4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3400" y="3657600"/>
            <a:ext cx="16383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9" name="Google Shape;1479;p49"/>
          <p:cNvSpPr txBox="1"/>
          <p:nvPr/>
        </p:nvSpPr>
        <p:spPr>
          <a:xfrm>
            <a:off x="2489200" y="56784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80" name="Google Shape;1480;p4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57400" y="5867400"/>
            <a:ext cx="17018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1" name="Google Shape;1481;p4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38237" y="6096000"/>
            <a:ext cx="4445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2" name="Google Shape;1482;p49"/>
          <p:cNvCxnSpPr/>
          <p:nvPr/>
        </p:nvCxnSpPr>
        <p:spPr>
          <a:xfrm>
            <a:off x="457200" y="6324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483" name="Google Shape;1483;p49"/>
          <p:cNvCxnSpPr/>
          <p:nvPr/>
        </p:nvCxnSpPr>
        <p:spPr>
          <a:xfrm>
            <a:off x="1676400" y="6324600"/>
            <a:ext cx="289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484" name="Google Shape;1484;p49"/>
          <p:cNvSpPr/>
          <p:nvPr/>
        </p:nvSpPr>
        <p:spPr>
          <a:xfrm>
            <a:off x="4267200" y="487680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85" name="Google Shape;1485;p4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114800" y="3733800"/>
            <a:ext cx="16383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6" name="Google Shape;1486;p49"/>
          <p:cNvSpPr/>
          <p:nvPr/>
        </p:nvSpPr>
        <p:spPr>
          <a:xfrm>
            <a:off x="1057275" y="60198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87" name="Google Shape;1487;p49"/>
          <p:cNvSpPr/>
          <p:nvPr/>
        </p:nvSpPr>
        <p:spPr>
          <a:xfrm>
            <a:off x="7696200" y="58674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488" name="Google Shape;1488;p49"/>
          <p:cNvCxnSpPr/>
          <p:nvPr/>
        </p:nvCxnSpPr>
        <p:spPr>
          <a:xfrm>
            <a:off x="7467600" y="24384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489" name="Google Shape;1489;p4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848600" y="2057400"/>
            <a:ext cx="254000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0" name="Google Shape;1490;p49"/>
          <p:cNvSpPr txBox="1"/>
          <p:nvPr/>
        </p:nvSpPr>
        <p:spPr>
          <a:xfrm>
            <a:off x="701675" y="1484312"/>
            <a:ext cx="2727325" cy="76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491" name="Google Shape;1491;p49"/>
          <p:cNvCxnSpPr/>
          <p:nvPr/>
        </p:nvCxnSpPr>
        <p:spPr>
          <a:xfrm>
            <a:off x="13874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92" name="Google Shape;1492;p49"/>
          <p:cNvCxnSpPr/>
          <p:nvPr/>
        </p:nvCxnSpPr>
        <p:spPr>
          <a:xfrm>
            <a:off x="20732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93" name="Google Shape;1493;p49"/>
          <p:cNvCxnSpPr/>
          <p:nvPr/>
        </p:nvCxnSpPr>
        <p:spPr>
          <a:xfrm>
            <a:off x="27590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494" name="Google Shape;1494;p4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30275" y="1789112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5" name="Google Shape;1495;p4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971800" y="18288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6" name="Google Shape;1496;p4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600200" y="17526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7" name="Google Shape;1497;p4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286000" y="17526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8" name="Google Shape;1498;p49"/>
          <p:cNvCxnSpPr/>
          <p:nvPr/>
        </p:nvCxnSpPr>
        <p:spPr>
          <a:xfrm>
            <a:off x="7467600" y="18288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499" name="Google Shape;1499;p4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848600" y="13716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0" name="Google Shape;1500;p49"/>
          <p:cNvCxnSpPr/>
          <p:nvPr/>
        </p:nvCxnSpPr>
        <p:spPr>
          <a:xfrm flipH="1">
            <a:off x="2895600" y="3200400"/>
            <a:ext cx="914400" cy="213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501" name="Google Shape;1501;p49"/>
          <p:cNvSpPr txBox="1"/>
          <p:nvPr/>
        </p:nvSpPr>
        <p:spPr>
          <a:xfrm>
            <a:off x="3505200" y="1981200"/>
            <a:ext cx="3546475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Guess the middle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of string</a:t>
            </a:r>
            <a:endParaRPr/>
          </a:p>
        </p:txBody>
      </p:sp>
      <p:cxnSp>
        <p:nvCxnSpPr>
          <p:cNvPr id="1502" name="Google Shape;1502;p49"/>
          <p:cNvCxnSpPr/>
          <p:nvPr/>
        </p:nvCxnSpPr>
        <p:spPr>
          <a:xfrm rot="10800000">
            <a:off x="8382000" y="15240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50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</a:t>
            </a:fld>
            <a:endParaRPr/>
          </a:p>
        </p:txBody>
      </p:sp>
      <p:sp>
        <p:nvSpPr>
          <p:cNvPr id="1508" name="Google Shape;1508;p50"/>
          <p:cNvSpPr/>
          <p:nvPr/>
        </p:nvSpPr>
        <p:spPr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09" name="Google Shape;1509;p50"/>
          <p:cNvSpPr/>
          <p:nvPr/>
        </p:nvSpPr>
        <p:spPr>
          <a:xfrm>
            <a:off x="3886200" y="4267200"/>
            <a:ext cx="2057400" cy="762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10" name="Google Shape;1510;p50"/>
          <p:cNvSpPr txBox="1"/>
          <p:nvPr/>
        </p:nvSpPr>
        <p:spPr>
          <a:xfrm>
            <a:off x="549275" y="798512"/>
            <a:ext cx="1239837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cxnSp>
        <p:nvCxnSpPr>
          <p:cNvPr id="1511" name="Google Shape;1511;p50"/>
          <p:cNvCxnSpPr/>
          <p:nvPr/>
        </p:nvCxnSpPr>
        <p:spPr>
          <a:xfrm rot="10800000">
            <a:off x="2362200" y="22860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512" name="Google Shape;1512;p50"/>
          <p:cNvSpPr txBox="1"/>
          <p:nvPr/>
        </p:nvSpPr>
        <p:spPr>
          <a:xfrm>
            <a:off x="4130675" y="112712"/>
            <a:ext cx="14827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4</a:t>
            </a:r>
            <a:endParaRPr/>
          </a:p>
        </p:txBody>
      </p:sp>
      <p:sp>
        <p:nvSpPr>
          <p:cNvPr id="1513" name="Google Shape;1513;p50"/>
          <p:cNvSpPr txBox="1"/>
          <p:nvPr/>
        </p:nvSpPr>
        <p:spPr>
          <a:xfrm>
            <a:off x="7467600" y="1219200"/>
            <a:ext cx="914400" cy="17891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14" name="Google Shape;1514;p50"/>
          <p:cNvSpPr txBox="1"/>
          <p:nvPr/>
        </p:nvSpPr>
        <p:spPr>
          <a:xfrm>
            <a:off x="7239000" y="3200400"/>
            <a:ext cx="1295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pic>
        <p:nvPicPr>
          <p:cNvPr id="1515" name="Google Shape;1515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8600" y="2514600"/>
            <a:ext cx="22860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6" name="Google Shape;1516;p50"/>
          <p:cNvCxnSpPr/>
          <p:nvPr/>
        </p:nvCxnSpPr>
        <p:spPr>
          <a:xfrm>
            <a:off x="5181600" y="6324600"/>
            <a:ext cx="25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517" name="Google Shape;1517;p50"/>
          <p:cNvSpPr txBox="1"/>
          <p:nvPr/>
        </p:nvSpPr>
        <p:spPr>
          <a:xfrm>
            <a:off x="5842000" y="56022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18" name="Google Shape;1518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62600" y="5867400"/>
            <a:ext cx="15748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9" name="Google Shape;1519;p50"/>
          <p:cNvSpPr/>
          <p:nvPr/>
        </p:nvSpPr>
        <p:spPr>
          <a:xfrm>
            <a:off x="7772400" y="5943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20" name="Google Shape;1520;p5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84712" y="610235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1" name="Google Shape;1521;p5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27962" y="6019800"/>
            <a:ext cx="4318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2" name="Google Shape;1522;p50"/>
          <p:cNvSpPr/>
          <p:nvPr/>
        </p:nvSpPr>
        <p:spPr>
          <a:xfrm>
            <a:off x="762000" y="487680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23" name="Google Shape;1523;p5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3400" y="3657600"/>
            <a:ext cx="16383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4" name="Google Shape;1524;p50"/>
          <p:cNvSpPr txBox="1"/>
          <p:nvPr/>
        </p:nvSpPr>
        <p:spPr>
          <a:xfrm>
            <a:off x="2489200" y="56784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25" name="Google Shape;1525;p5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57400" y="5867400"/>
            <a:ext cx="17018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6" name="Google Shape;1526;p5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38237" y="6096000"/>
            <a:ext cx="4445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7" name="Google Shape;1527;p50"/>
          <p:cNvCxnSpPr/>
          <p:nvPr/>
        </p:nvCxnSpPr>
        <p:spPr>
          <a:xfrm>
            <a:off x="457200" y="6324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528" name="Google Shape;1528;p50"/>
          <p:cNvCxnSpPr/>
          <p:nvPr/>
        </p:nvCxnSpPr>
        <p:spPr>
          <a:xfrm>
            <a:off x="1676400" y="6324600"/>
            <a:ext cx="289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529" name="Google Shape;1529;p50"/>
          <p:cNvSpPr/>
          <p:nvPr/>
        </p:nvSpPr>
        <p:spPr>
          <a:xfrm>
            <a:off x="4267200" y="487680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30" name="Google Shape;1530;p5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114800" y="3733800"/>
            <a:ext cx="16383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1" name="Google Shape;1531;p50"/>
          <p:cNvSpPr/>
          <p:nvPr/>
        </p:nvSpPr>
        <p:spPr>
          <a:xfrm>
            <a:off x="1057275" y="60198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32" name="Google Shape;1532;p50"/>
          <p:cNvSpPr/>
          <p:nvPr/>
        </p:nvSpPr>
        <p:spPr>
          <a:xfrm>
            <a:off x="7696200" y="58674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533" name="Google Shape;1533;p50"/>
          <p:cNvCxnSpPr/>
          <p:nvPr/>
        </p:nvCxnSpPr>
        <p:spPr>
          <a:xfrm>
            <a:off x="7467600" y="24384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534" name="Google Shape;1534;p5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848600" y="2057400"/>
            <a:ext cx="254000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5" name="Google Shape;1535;p50"/>
          <p:cNvSpPr txBox="1"/>
          <p:nvPr/>
        </p:nvSpPr>
        <p:spPr>
          <a:xfrm>
            <a:off x="701675" y="1484312"/>
            <a:ext cx="2727325" cy="76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536" name="Google Shape;1536;p50"/>
          <p:cNvCxnSpPr/>
          <p:nvPr/>
        </p:nvCxnSpPr>
        <p:spPr>
          <a:xfrm>
            <a:off x="13874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37" name="Google Shape;1537;p50"/>
          <p:cNvCxnSpPr/>
          <p:nvPr/>
        </p:nvCxnSpPr>
        <p:spPr>
          <a:xfrm>
            <a:off x="20732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38" name="Google Shape;1538;p50"/>
          <p:cNvCxnSpPr/>
          <p:nvPr/>
        </p:nvCxnSpPr>
        <p:spPr>
          <a:xfrm>
            <a:off x="27590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539" name="Google Shape;1539;p5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30275" y="1789112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0" name="Google Shape;1540;p5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971800" y="18288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1" name="Google Shape;1541;p5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600200" y="17526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2" name="Google Shape;1542;p5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286000" y="17526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3" name="Google Shape;1543;p50"/>
          <p:cNvCxnSpPr/>
          <p:nvPr/>
        </p:nvCxnSpPr>
        <p:spPr>
          <a:xfrm>
            <a:off x="7467600" y="18288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544" name="Google Shape;1544;p5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848600" y="13716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5" name="Google Shape;1545;p50"/>
          <p:cNvCxnSpPr/>
          <p:nvPr/>
        </p:nvCxnSpPr>
        <p:spPr>
          <a:xfrm>
            <a:off x="7467600" y="1219200"/>
            <a:ext cx="9144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46" name="Google Shape;1546;p50"/>
          <p:cNvCxnSpPr/>
          <p:nvPr/>
        </p:nvCxnSpPr>
        <p:spPr>
          <a:xfrm flipH="1">
            <a:off x="7467600" y="1219200"/>
            <a:ext cx="9144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47" name="Google Shape;1547;p50"/>
          <p:cNvCxnSpPr/>
          <p:nvPr/>
        </p:nvCxnSpPr>
        <p:spPr>
          <a:xfrm rot="10800000">
            <a:off x="8382000" y="21336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mic Sans MS"/>
              <a:buNone/>
            </a:pPr>
            <a:r>
              <a:rPr lang="en-US" sz="36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Initial Stack Symbol</a:t>
            </a:r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1981200" y="2590800"/>
            <a:ext cx="838200" cy="1828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50" name="Google Shape;150;p16"/>
          <p:cNvCxnSpPr/>
          <p:nvPr/>
        </p:nvCxnSpPr>
        <p:spPr>
          <a:xfrm>
            <a:off x="1981200" y="3048000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1" name="Google Shape;151;p16"/>
          <p:cNvCxnSpPr/>
          <p:nvPr/>
        </p:nvCxnSpPr>
        <p:spPr>
          <a:xfrm>
            <a:off x="1981200" y="3505200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2" name="Google Shape;152;p16"/>
          <p:cNvCxnSpPr/>
          <p:nvPr/>
        </p:nvCxnSpPr>
        <p:spPr>
          <a:xfrm>
            <a:off x="1981200" y="3962400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3" name="Google Shape;153;p16"/>
          <p:cNvSpPr txBox="1"/>
          <p:nvPr/>
        </p:nvSpPr>
        <p:spPr>
          <a:xfrm>
            <a:off x="1752600" y="1905000"/>
            <a:ext cx="1295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3962400"/>
            <a:ext cx="22860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/>
        </p:nvSpPr>
        <p:spPr>
          <a:xfrm>
            <a:off x="5638800" y="2667000"/>
            <a:ext cx="838200" cy="1828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56" name="Google Shape;156;p16"/>
          <p:cNvCxnSpPr/>
          <p:nvPr/>
        </p:nvCxnSpPr>
        <p:spPr>
          <a:xfrm>
            <a:off x="5638800" y="3124200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7" name="Google Shape;157;p16"/>
          <p:cNvCxnSpPr/>
          <p:nvPr/>
        </p:nvCxnSpPr>
        <p:spPr>
          <a:xfrm>
            <a:off x="5638800" y="3581400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8" name="Google Shape;158;p16"/>
          <p:cNvCxnSpPr/>
          <p:nvPr/>
        </p:nvCxnSpPr>
        <p:spPr>
          <a:xfrm>
            <a:off x="5638800" y="4038600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9" name="Google Shape;159;p16"/>
          <p:cNvSpPr txBox="1"/>
          <p:nvPr/>
        </p:nvSpPr>
        <p:spPr>
          <a:xfrm>
            <a:off x="5410200" y="1981200"/>
            <a:ext cx="1295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pic>
        <p:nvPicPr>
          <p:cNvPr id="160" name="Google Shape;16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9950" y="4133850"/>
            <a:ext cx="215900" cy="22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16"/>
          <p:cNvCxnSpPr/>
          <p:nvPr/>
        </p:nvCxnSpPr>
        <p:spPr>
          <a:xfrm rot="10800000">
            <a:off x="2971800" y="4267200"/>
            <a:ext cx="990600" cy="914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stealth" w="lg" len="lg"/>
          </a:ln>
        </p:spPr>
      </p:cxnSp>
      <p:cxnSp>
        <p:nvCxnSpPr>
          <p:cNvPr id="162" name="Google Shape;162;p16"/>
          <p:cNvCxnSpPr/>
          <p:nvPr/>
        </p:nvCxnSpPr>
        <p:spPr>
          <a:xfrm rot="10800000" flipH="1">
            <a:off x="4343400" y="4267200"/>
            <a:ext cx="1219200" cy="914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163" name="Google Shape;163;p16"/>
          <p:cNvSpPr txBox="1"/>
          <p:nvPr/>
        </p:nvSpPr>
        <p:spPr>
          <a:xfrm>
            <a:off x="2057400" y="5181600"/>
            <a:ext cx="155416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bottom</a:t>
            </a:r>
            <a:endParaRPr/>
          </a:p>
        </p:txBody>
      </p:sp>
      <p:sp>
        <p:nvSpPr>
          <p:cNvPr id="164" name="Google Shape;164;p16"/>
          <p:cNvSpPr txBox="1"/>
          <p:nvPr/>
        </p:nvSpPr>
        <p:spPr>
          <a:xfrm>
            <a:off x="3657600" y="5181600"/>
            <a:ext cx="28797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special symbol</a:t>
            </a:r>
            <a:endParaRPr/>
          </a:p>
        </p:txBody>
      </p:sp>
      <p:cxnSp>
        <p:nvCxnSpPr>
          <p:cNvPr id="165" name="Google Shape;165;p16"/>
          <p:cNvCxnSpPr/>
          <p:nvPr/>
        </p:nvCxnSpPr>
        <p:spPr>
          <a:xfrm>
            <a:off x="1447800" y="41910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66" name="Google Shape;166;p16"/>
          <p:cNvSpPr txBox="1"/>
          <p:nvPr/>
        </p:nvSpPr>
        <p:spPr>
          <a:xfrm>
            <a:off x="212725" y="3606800"/>
            <a:ext cx="1211262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head</a:t>
            </a:r>
            <a:endParaRPr/>
          </a:p>
        </p:txBody>
      </p:sp>
      <p:cxnSp>
        <p:nvCxnSpPr>
          <p:cNvPr id="167" name="Google Shape;167;p16"/>
          <p:cNvCxnSpPr/>
          <p:nvPr/>
        </p:nvCxnSpPr>
        <p:spPr>
          <a:xfrm rot="10800000">
            <a:off x="6477000" y="41910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68" name="Google Shape;168;p16"/>
          <p:cNvSpPr txBox="1"/>
          <p:nvPr/>
        </p:nvSpPr>
        <p:spPr>
          <a:xfrm>
            <a:off x="7239000" y="3886200"/>
            <a:ext cx="8080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</a:t>
            </a:r>
            <a:endParaRPr/>
          </a:p>
        </p:txBody>
      </p:sp>
      <p:sp>
        <p:nvSpPr>
          <p:cNvPr id="169" name="Google Shape;169;p16"/>
          <p:cNvSpPr txBox="1"/>
          <p:nvPr/>
        </p:nvSpPr>
        <p:spPr>
          <a:xfrm>
            <a:off x="2286000" y="5791200"/>
            <a:ext cx="359886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Appears at time 0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51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fld>
            <a:endParaRPr/>
          </a:p>
        </p:txBody>
      </p:sp>
      <p:sp>
        <p:nvSpPr>
          <p:cNvPr id="1553" name="Google Shape;1553;p51"/>
          <p:cNvSpPr/>
          <p:nvPr/>
        </p:nvSpPr>
        <p:spPr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54" name="Google Shape;1554;p51"/>
          <p:cNvSpPr/>
          <p:nvPr/>
        </p:nvSpPr>
        <p:spPr>
          <a:xfrm>
            <a:off x="3886200" y="3581400"/>
            <a:ext cx="2057400" cy="762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55" name="Google Shape;1555;p51"/>
          <p:cNvSpPr txBox="1"/>
          <p:nvPr/>
        </p:nvSpPr>
        <p:spPr>
          <a:xfrm>
            <a:off x="549275" y="798512"/>
            <a:ext cx="1239837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cxnSp>
        <p:nvCxnSpPr>
          <p:cNvPr id="1556" name="Google Shape;1556;p51"/>
          <p:cNvCxnSpPr/>
          <p:nvPr/>
        </p:nvCxnSpPr>
        <p:spPr>
          <a:xfrm rot="10800000">
            <a:off x="3048000" y="22860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557" name="Google Shape;1557;p51"/>
          <p:cNvSpPr txBox="1"/>
          <p:nvPr/>
        </p:nvSpPr>
        <p:spPr>
          <a:xfrm>
            <a:off x="4130675" y="112712"/>
            <a:ext cx="14827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5</a:t>
            </a:r>
            <a:endParaRPr/>
          </a:p>
        </p:txBody>
      </p:sp>
      <p:sp>
        <p:nvSpPr>
          <p:cNvPr id="1558" name="Google Shape;1558;p51"/>
          <p:cNvSpPr txBox="1"/>
          <p:nvPr/>
        </p:nvSpPr>
        <p:spPr>
          <a:xfrm>
            <a:off x="7467600" y="1828800"/>
            <a:ext cx="914400" cy="11795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59" name="Google Shape;1559;p51"/>
          <p:cNvSpPr txBox="1"/>
          <p:nvPr/>
        </p:nvSpPr>
        <p:spPr>
          <a:xfrm>
            <a:off x="7239000" y="3200400"/>
            <a:ext cx="1295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pic>
        <p:nvPicPr>
          <p:cNvPr id="1560" name="Google Shape;1560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8600" y="2514600"/>
            <a:ext cx="22860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1" name="Google Shape;1561;p51"/>
          <p:cNvCxnSpPr/>
          <p:nvPr/>
        </p:nvCxnSpPr>
        <p:spPr>
          <a:xfrm>
            <a:off x="5181600" y="6324600"/>
            <a:ext cx="25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562" name="Google Shape;1562;p51"/>
          <p:cNvSpPr txBox="1"/>
          <p:nvPr/>
        </p:nvSpPr>
        <p:spPr>
          <a:xfrm>
            <a:off x="5842000" y="56022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63" name="Google Shape;1563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62600" y="5867400"/>
            <a:ext cx="15748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4" name="Google Shape;1564;p51"/>
          <p:cNvSpPr/>
          <p:nvPr/>
        </p:nvSpPr>
        <p:spPr>
          <a:xfrm>
            <a:off x="7772400" y="5943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65" name="Google Shape;1565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72012" y="6045200"/>
            <a:ext cx="4064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6" name="Google Shape;1566;p5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27962" y="6019800"/>
            <a:ext cx="4318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7" name="Google Shape;1567;p51"/>
          <p:cNvSpPr/>
          <p:nvPr/>
        </p:nvSpPr>
        <p:spPr>
          <a:xfrm>
            <a:off x="762000" y="487680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68" name="Google Shape;1568;p5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3400" y="3657600"/>
            <a:ext cx="16383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9" name="Google Shape;1569;p51"/>
          <p:cNvSpPr txBox="1"/>
          <p:nvPr/>
        </p:nvSpPr>
        <p:spPr>
          <a:xfrm>
            <a:off x="2489200" y="56784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70" name="Google Shape;1570;p5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57400" y="5867400"/>
            <a:ext cx="17018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1" name="Google Shape;1571;p5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38237" y="6096000"/>
            <a:ext cx="4445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2" name="Google Shape;1572;p51"/>
          <p:cNvCxnSpPr/>
          <p:nvPr/>
        </p:nvCxnSpPr>
        <p:spPr>
          <a:xfrm>
            <a:off x="457200" y="6324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573" name="Google Shape;1573;p51"/>
          <p:cNvCxnSpPr/>
          <p:nvPr/>
        </p:nvCxnSpPr>
        <p:spPr>
          <a:xfrm>
            <a:off x="1676400" y="6324600"/>
            <a:ext cx="289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574" name="Google Shape;1574;p51"/>
          <p:cNvSpPr/>
          <p:nvPr/>
        </p:nvSpPr>
        <p:spPr>
          <a:xfrm>
            <a:off x="4267200" y="487680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75" name="Google Shape;1575;p5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114800" y="3733800"/>
            <a:ext cx="16383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6" name="Google Shape;1576;p51"/>
          <p:cNvSpPr/>
          <p:nvPr/>
        </p:nvSpPr>
        <p:spPr>
          <a:xfrm>
            <a:off x="1057275" y="60198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77" name="Google Shape;1577;p51"/>
          <p:cNvSpPr/>
          <p:nvPr/>
        </p:nvSpPr>
        <p:spPr>
          <a:xfrm>
            <a:off x="7696200" y="58674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78" name="Google Shape;1578;p51"/>
          <p:cNvSpPr txBox="1"/>
          <p:nvPr/>
        </p:nvSpPr>
        <p:spPr>
          <a:xfrm>
            <a:off x="701675" y="1484312"/>
            <a:ext cx="2727325" cy="76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579" name="Google Shape;1579;p51"/>
          <p:cNvCxnSpPr/>
          <p:nvPr/>
        </p:nvCxnSpPr>
        <p:spPr>
          <a:xfrm>
            <a:off x="13874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80" name="Google Shape;1580;p51"/>
          <p:cNvCxnSpPr/>
          <p:nvPr/>
        </p:nvCxnSpPr>
        <p:spPr>
          <a:xfrm>
            <a:off x="20732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81" name="Google Shape;1581;p51"/>
          <p:cNvCxnSpPr/>
          <p:nvPr/>
        </p:nvCxnSpPr>
        <p:spPr>
          <a:xfrm>
            <a:off x="27590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582" name="Google Shape;1582;p5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30275" y="1789112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3" name="Google Shape;1583;p5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971800" y="18288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4" name="Google Shape;1584;p5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600200" y="17526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5" name="Google Shape;1585;p5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286000" y="17526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6" name="Google Shape;1586;p51"/>
          <p:cNvCxnSpPr/>
          <p:nvPr/>
        </p:nvCxnSpPr>
        <p:spPr>
          <a:xfrm>
            <a:off x="7467600" y="24384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587" name="Google Shape;1587;p5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848600" y="2057400"/>
            <a:ext cx="254000" cy="25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8" name="Google Shape;1588;p51"/>
          <p:cNvCxnSpPr/>
          <p:nvPr/>
        </p:nvCxnSpPr>
        <p:spPr>
          <a:xfrm>
            <a:off x="7467600" y="1828800"/>
            <a:ext cx="9144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89" name="Google Shape;1589;p51"/>
          <p:cNvCxnSpPr/>
          <p:nvPr/>
        </p:nvCxnSpPr>
        <p:spPr>
          <a:xfrm flipH="1">
            <a:off x="7467600" y="1828800"/>
            <a:ext cx="9144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90" name="Google Shape;1590;p51"/>
          <p:cNvCxnSpPr/>
          <p:nvPr/>
        </p:nvCxnSpPr>
        <p:spPr>
          <a:xfrm rot="10800000">
            <a:off x="8382000" y="26670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52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</a:t>
            </a:fld>
            <a:endParaRPr/>
          </a:p>
        </p:txBody>
      </p:sp>
      <p:sp>
        <p:nvSpPr>
          <p:cNvPr id="1596" name="Google Shape;1596;p52"/>
          <p:cNvSpPr/>
          <p:nvPr/>
        </p:nvSpPr>
        <p:spPr>
          <a:xfrm>
            <a:off x="5410200" y="5715000"/>
            <a:ext cx="2057400" cy="762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97" name="Google Shape;1597;p52"/>
          <p:cNvSpPr txBox="1"/>
          <p:nvPr/>
        </p:nvSpPr>
        <p:spPr>
          <a:xfrm>
            <a:off x="549275" y="798512"/>
            <a:ext cx="1239837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cxnSp>
        <p:nvCxnSpPr>
          <p:cNvPr id="1598" name="Google Shape;1598;p52"/>
          <p:cNvCxnSpPr/>
          <p:nvPr/>
        </p:nvCxnSpPr>
        <p:spPr>
          <a:xfrm rot="10800000">
            <a:off x="3048000" y="22860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599" name="Google Shape;1599;p52"/>
          <p:cNvSpPr txBox="1"/>
          <p:nvPr/>
        </p:nvSpPr>
        <p:spPr>
          <a:xfrm>
            <a:off x="4130675" y="112712"/>
            <a:ext cx="14827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6</a:t>
            </a:r>
            <a:endParaRPr/>
          </a:p>
        </p:txBody>
      </p:sp>
      <p:sp>
        <p:nvSpPr>
          <p:cNvPr id="1600" name="Google Shape;1600;p52"/>
          <p:cNvSpPr txBox="1"/>
          <p:nvPr/>
        </p:nvSpPr>
        <p:spPr>
          <a:xfrm>
            <a:off x="7467600" y="2438400"/>
            <a:ext cx="914400" cy="5699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01" name="Google Shape;1601;p52"/>
          <p:cNvSpPr txBox="1"/>
          <p:nvPr/>
        </p:nvSpPr>
        <p:spPr>
          <a:xfrm>
            <a:off x="7239000" y="3200400"/>
            <a:ext cx="1295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pic>
        <p:nvPicPr>
          <p:cNvPr id="1602" name="Google Shape;1602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8600" y="2514600"/>
            <a:ext cx="22860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3" name="Google Shape;1603;p52"/>
          <p:cNvCxnSpPr/>
          <p:nvPr/>
        </p:nvCxnSpPr>
        <p:spPr>
          <a:xfrm>
            <a:off x="5181600" y="6324600"/>
            <a:ext cx="25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604" name="Google Shape;1604;p52"/>
          <p:cNvSpPr txBox="1"/>
          <p:nvPr/>
        </p:nvSpPr>
        <p:spPr>
          <a:xfrm>
            <a:off x="5842000" y="56022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05" name="Google Shape;1605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62600" y="5867400"/>
            <a:ext cx="15748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52"/>
          <p:cNvSpPr/>
          <p:nvPr/>
        </p:nvSpPr>
        <p:spPr>
          <a:xfrm>
            <a:off x="7772400" y="5943600"/>
            <a:ext cx="609600" cy="6096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07" name="Google Shape;1607;p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84712" y="6102350"/>
            <a:ext cx="3810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8" name="Google Shape;1608;p52"/>
          <p:cNvSpPr/>
          <p:nvPr/>
        </p:nvSpPr>
        <p:spPr>
          <a:xfrm>
            <a:off x="762000" y="487680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09" name="Google Shape;1609;p5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3400" y="3657600"/>
            <a:ext cx="16383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0" name="Google Shape;1610;p52"/>
          <p:cNvSpPr txBox="1"/>
          <p:nvPr/>
        </p:nvSpPr>
        <p:spPr>
          <a:xfrm>
            <a:off x="2489200" y="56784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11" name="Google Shape;1611;p5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057400" y="5867400"/>
            <a:ext cx="17018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2" name="Google Shape;1612;p5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38237" y="6096000"/>
            <a:ext cx="4445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3" name="Google Shape;1613;p52"/>
          <p:cNvCxnSpPr/>
          <p:nvPr/>
        </p:nvCxnSpPr>
        <p:spPr>
          <a:xfrm>
            <a:off x="457200" y="6324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614" name="Google Shape;1614;p52"/>
          <p:cNvCxnSpPr/>
          <p:nvPr/>
        </p:nvCxnSpPr>
        <p:spPr>
          <a:xfrm>
            <a:off x="1676400" y="6324600"/>
            <a:ext cx="289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615" name="Google Shape;1615;p52"/>
          <p:cNvSpPr/>
          <p:nvPr/>
        </p:nvSpPr>
        <p:spPr>
          <a:xfrm>
            <a:off x="4267200" y="487680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16" name="Google Shape;1616;p5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14800" y="3733800"/>
            <a:ext cx="16383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7" name="Google Shape;1617;p52"/>
          <p:cNvSpPr/>
          <p:nvPr/>
        </p:nvSpPr>
        <p:spPr>
          <a:xfrm>
            <a:off x="4572000" y="60198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18" name="Google Shape;1618;p52"/>
          <p:cNvSpPr/>
          <p:nvPr/>
        </p:nvSpPr>
        <p:spPr>
          <a:xfrm>
            <a:off x="1057275" y="60198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19" name="Google Shape;1619;p52"/>
          <p:cNvSpPr/>
          <p:nvPr/>
        </p:nvSpPr>
        <p:spPr>
          <a:xfrm>
            <a:off x="7696200" y="5867400"/>
            <a:ext cx="762000" cy="7620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20" name="Google Shape;1620;p52"/>
          <p:cNvSpPr txBox="1"/>
          <p:nvPr/>
        </p:nvSpPr>
        <p:spPr>
          <a:xfrm>
            <a:off x="701675" y="1484312"/>
            <a:ext cx="2727325" cy="76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621" name="Google Shape;1621;p52"/>
          <p:cNvCxnSpPr/>
          <p:nvPr/>
        </p:nvCxnSpPr>
        <p:spPr>
          <a:xfrm>
            <a:off x="13874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22" name="Google Shape;1622;p52"/>
          <p:cNvCxnSpPr/>
          <p:nvPr/>
        </p:nvCxnSpPr>
        <p:spPr>
          <a:xfrm>
            <a:off x="20732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23" name="Google Shape;1623;p52"/>
          <p:cNvCxnSpPr/>
          <p:nvPr/>
        </p:nvCxnSpPr>
        <p:spPr>
          <a:xfrm>
            <a:off x="27590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624" name="Google Shape;1624;p5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30275" y="1789112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5" name="Google Shape;1625;p5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971800" y="18288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6" name="Google Shape;1626;p5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600200" y="17526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7" name="Google Shape;1627;p5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286000" y="1752600"/>
            <a:ext cx="254000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8" name="Google Shape;1628;p52"/>
          <p:cNvSpPr txBox="1"/>
          <p:nvPr/>
        </p:nvSpPr>
        <p:spPr>
          <a:xfrm>
            <a:off x="7391400" y="5181600"/>
            <a:ext cx="14430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accept</a:t>
            </a:r>
            <a:endParaRPr/>
          </a:p>
        </p:txBody>
      </p:sp>
      <p:pic>
        <p:nvPicPr>
          <p:cNvPr id="1629" name="Google Shape;1629;p5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827962" y="6019800"/>
            <a:ext cx="4318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0" name="Google Shape;1630;p52"/>
          <p:cNvCxnSpPr/>
          <p:nvPr/>
        </p:nvCxnSpPr>
        <p:spPr>
          <a:xfrm rot="10800000">
            <a:off x="8382000" y="26670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53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</a:t>
            </a:fld>
            <a:endParaRPr/>
          </a:p>
        </p:txBody>
      </p:sp>
      <p:sp>
        <p:nvSpPr>
          <p:cNvPr id="1636" name="Google Shape;1636;p53"/>
          <p:cNvSpPr/>
          <p:nvPr/>
        </p:nvSpPr>
        <p:spPr>
          <a:xfrm>
            <a:off x="1066800" y="6019800"/>
            <a:ext cx="609600" cy="6096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37" name="Google Shape;1637;p53"/>
          <p:cNvSpPr txBox="1"/>
          <p:nvPr/>
        </p:nvSpPr>
        <p:spPr>
          <a:xfrm>
            <a:off x="0" y="0"/>
            <a:ext cx="38036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Rejection Example:</a:t>
            </a:r>
            <a:endParaRPr/>
          </a:p>
        </p:txBody>
      </p:sp>
      <p:sp>
        <p:nvSpPr>
          <p:cNvPr id="1638" name="Google Shape;1638;p53"/>
          <p:cNvSpPr txBox="1"/>
          <p:nvPr/>
        </p:nvSpPr>
        <p:spPr>
          <a:xfrm>
            <a:off x="549275" y="798512"/>
            <a:ext cx="1239837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cxnSp>
        <p:nvCxnSpPr>
          <p:cNvPr id="1639" name="Google Shape;1639;p53"/>
          <p:cNvCxnSpPr/>
          <p:nvPr/>
        </p:nvCxnSpPr>
        <p:spPr>
          <a:xfrm rot="10800000">
            <a:off x="549275" y="2322512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640" name="Google Shape;1640;p53"/>
          <p:cNvSpPr txBox="1"/>
          <p:nvPr/>
        </p:nvSpPr>
        <p:spPr>
          <a:xfrm>
            <a:off x="4130675" y="112712"/>
            <a:ext cx="14827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0</a:t>
            </a:r>
            <a:endParaRPr/>
          </a:p>
        </p:txBody>
      </p:sp>
      <p:sp>
        <p:nvSpPr>
          <p:cNvPr id="1641" name="Google Shape;1641;p53"/>
          <p:cNvSpPr txBox="1"/>
          <p:nvPr/>
        </p:nvSpPr>
        <p:spPr>
          <a:xfrm>
            <a:off x="7467600" y="2362200"/>
            <a:ext cx="914400" cy="609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42" name="Google Shape;1642;p53"/>
          <p:cNvSpPr txBox="1"/>
          <p:nvPr/>
        </p:nvSpPr>
        <p:spPr>
          <a:xfrm>
            <a:off x="7239000" y="3200400"/>
            <a:ext cx="1295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pic>
        <p:nvPicPr>
          <p:cNvPr id="1643" name="Google Shape;1643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8600" y="2514600"/>
            <a:ext cx="22860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4" name="Google Shape;1644;p53"/>
          <p:cNvCxnSpPr/>
          <p:nvPr/>
        </p:nvCxnSpPr>
        <p:spPr>
          <a:xfrm>
            <a:off x="5181600" y="6324600"/>
            <a:ext cx="25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645" name="Google Shape;1645;p53"/>
          <p:cNvSpPr txBox="1"/>
          <p:nvPr/>
        </p:nvSpPr>
        <p:spPr>
          <a:xfrm>
            <a:off x="5842000" y="56022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46" name="Google Shape;1646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62600" y="5867400"/>
            <a:ext cx="15748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7" name="Google Shape;1647;p53"/>
          <p:cNvSpPr/>
          <p:nvPr/>
        </p:nvSpPr>
        <p:spPr>
          <a:xfrm>
            <a:off x="7772400" y="5943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48" name="Google Shape;1648;p5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84712" y="610235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9" name="Google Shape;1649;p5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27962" y="6019800"/>
            <a:ext cx="4318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0" name="Google Shape;1650;p53"/>
          <p:cNvSpPr/>
          <p:nvPr/>
        </p:nvSpPr>
        <p:spPr>
          <a:xfrm>
            <a:off x="762000" y="487680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51" name="Google Shape;1651;p5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3400" y="3657600"/>
            <a:ext cx="16383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2" name="Google Shape;1652;p53"/>
          <p:cNvSpPr txBox="1"/>
          <p:nvPr/>
        </p:nvSpPr>
        <p:spPr>
          <a:xfrm>
            <a:off x="2489200" y="56784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53" name="Google Shape;1653;p5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57400" y="5867400"/>
            <a:ext cx="17018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4" name="Google Shape;1654;p5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38237" y="6096000"/>
            <a:ext cx="4445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5" name="Google Shape;1655;p53"/>
          <p:cNvCxnSpPr/>
          <p:nvPr/>
        </p:nvCxnSpPr>
        <p:spPr>
          <a:xfrm>
            <a:off x="457200" y="6324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656" name="Google Shape;1656;p53"/>
          <p:cNvCxnSpPr/>
          <p:nvPr/>
        </p:nvCxnSpPr>
        <p:spPr>
          <a:xfrm>
            <a:off x="1676400" y="6324600"/>
            <a:ext cx="289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657" name="Google Shape;1657;p53"/>
          <p:cNvSpPr/>
          <p:nvPr/>
        </p:nvSpPr>
        <p:spPr>
          <a:xfrm>
            <a:off x="4267200" y="487680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58" name="Google Shape;1658;p5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114800" y="3733800"/>
            <a:ext cx="16383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9" name="Google Shape;1659;p53"/>
          <p:cNvSpPr/>
          <p:nvPr/>
        </p:nvSpPr>
        <p:spPr>
          <a:xfrm>
            <a:off x="4572000" y="60198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60" name="Google Shape;1660;p53"/>
          <p:cNvSpPr/>
          <p:nvPr/>
        </p:nvSpPr>
        <p:spPr>
          <a:xfrm>
            <a:off x="7696200" y="58674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61" name="Google Shape;1661;p53"/>
          <p:cNvSpPr txBox="1"/>
          <p:nvPr/>
        </p:nvSpPr>
        <p:spPr>
          <a:xfrm>
            <a:off x="701675" y="1484312"/>
            <a:ext cx="2727325" cy="76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662" name="Google Shape;1662;p53"/>
          <p:cNvCxnSpPr/>
          <p:nvPr/>
        </p:nvCxnSpPr>
        <p:spPr>
          <a:xfrm>
            <a:off x="13874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63" name="Google Shape;1663;p53"/>
          <p:cNvCxnSpPr/>
          <p:nvPr/>
        </p:nvCxnSpPr>
        <p:spPr>
          <a:xfrm>
            <a:off x="20732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64" name="Google Shape;1664;p53"/>
          <p:cNvCxnSpPr/>
          <p:nvPr/>
        </p:nvCxnSpPr>
        <p:spPr>
          <a:xfrm>
            <a:off x="27590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665" name="Google Shape;1665;p5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30275" y="1789112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6" name="Google Shape;1666;p5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600200" y="17526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7" name="Google Shape;1667;p5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286000" y="17526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8" name="Google Shape;1668;p5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971800" y="17526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9" name="Google Shape;1669;p53"/>
          <p:cNvCxnSpPr/>
          <p:nvPr/>
        </p:nvCxnSpPr>
        <p:spPr>
          <a:xfrm rot="10800000">
            <a:off x="8382000" y="26670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54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fld>
            <a:endParaRPr/>
          </a:p>
        </p:txBody>
      </p:sp>
      <p:sp>
        <p:nvSpPr>
          <p:cNvPr id="1675" name="Google Shape;1675;p54"/>
          <p:cNvSpPr/>
          <p:nvPr/>
        </p:nvSpPr>
        <p:spPr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76" name="Google Shape;1676;p54"/>
          <p:cNvSpPr/>
          <p:nvPr/>
        </p:nvSpPr>
        <p:spPr>
          <a:xfrm>
            <a:off x="304800" y="3505200"/>
            <a:ext cx="2057400" cy="762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77" name="Google Shape;1677;p54"/>
          <p:cNvSpPr txBox="1"/>
          <p:nvPr/>
        </p:nvSpPr>
        <p:spPr>
          <a:xfrm>
            <a:off x="549275" y="798512"/>
            <a:ext cx="1239837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cxnSp>
        <p:nvCxnSpPr>
          <p:cNvPr id="1678" name="Google Shape;1678;p54"/>
          <p:cNvCxnSpPr/>
          <p:nvPr/>
        </p:nvCxnSpPr>
        <p:spPr>
          <a:xfrm rot="10800000">
            <a:off x="990600" y="22860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679" name="Google Shape;1679;p54"/>
          <p:cNvSpPr txBox="1"/>
          <p:nvPr/>
        </p:nvSpPr>
        <p:spPr>
          <a:xfrm>
            <a:off x="4130675" y="112712"/>
            <a:ext cx="14176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1</a:t>
            </a:r>
            <a:endParaRPr/>
          </a:p>
        </p:txBody>
      </p:sp>
      <p:sp>
        <p:nvSpPr>
          <p:cNvPr id="1680" name="Google Shape;1680;p54"/>
          <p:cNvSpPr txBox="1"/>
          <p:nvPr/>
        </p:nvSpPr>
        <p:spPr>
          <a:xfrm>
            <a:off x="7467600" y="1828800"/>
            <a:ext cx="914400" cy="11795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81" name="Google Shape;1681;p54"/>
          <p:cNvSpPr txBox="1"/>
          <p:nvPr/>
        </p:nvSpPr>
        <p:spPr>
          <a:xfrm>
            <a:off x="7239000" y="3200400"/>
            <a:ext cx="1295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pic>
        <p:nvPicPr>
          <p:cNvPr id="1682" name="Google Shape;1682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8600" y="2514600"/>
            <a:ext cx="22860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3" name="Google Shape;1683;p54"/>
          <p:cNvCxnSpPr/>
          <p:nvPr/>
        </p:nvCxnSpPr>
        <p:spPr>
          <a:xfrm>
            <a:off x="5181600" y="6324600"/>
            <a:ext cx="25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684" name="Google Shape;1684;p54"/>
          <p:cNvSpPr txBox="1"/>
          <p:nvPr/>
        </p:nvSpPr>
        <p:spPr>
          <a:xfrm>
            <a:off x="5842000" y="56022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85" name="Google Shape;1685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62600" y="5867400"/>
            <a:ext cx="15748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54"/>
          <p:cNvSpPr/>
          <p:nvPr/>
        </p:nvSpPr>
        <p:spPr>
          <a:xfrm>
            <a:off x="7772400" y="5943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87" name="Google Shape;1687;p5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84712" y="610235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8" name="Google Shape;1688;p5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27962" y="6019800"/>
            <a:ext cx="4318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9" name="Google Shape;1689;p54"/>
          <p:cNvSpPr/>
          <p:nvPr/>
        </p:nvSpPr>
        <p:spPr>
          <a:xfrm>
            <a:off x="762000" y="487680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90" name="Google Shape;1690;p5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3400" y="3657600"/>
            <a:ext cx="16383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1" name="Google Shape;1691;p54"/>
          <p:cNvSpPr txBox="1"/>
          <p:nvPr/>
        </p:nvSpPr>
        <p:spPr>
          <a:xfrm>
            <a:off x="2489200" y="56784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92" name="Google Shape;1692;p5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57400" y="5867400"/>
            <a:ext cx="17018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3" name="Google Shape;1693;p5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38237" y="6096000"/>
            <a:ext cx="4445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4" name="Google Shape;1694;p54"/>
          <p:cNvCxnSpPr/>
          <p:nvPr/>
        </p:nvCxnSpPr>
        <p:spPr>
          <a:xfrm>
            <a:off x="457200" y="6324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695" name="Google Shape;1695;p54"/>
          <p:cNvCxnSpPr/>
          <p:nvPr/>
        </p:nvCxnSpPr>
        <p:spPr>
          <a:xfrm>
            <a:off x="1676400" y="6324600"/>
            <a:ext cx="289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696" name="Google Shape;1696;p54"/>
          <p:cNvSpPr/>
          <p:nvPr/>
        </p:nvSpPr>
        <p:spPr>
          <a:xfrm>
            <a:off x="4267200" y="487680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97" name="Google Shape;1697;p5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114800" y="3733800"/>
            <a:ext cx="16383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8" name="Google Shape;1698;p54"/>
          <p:cNvSpPr/>
          <p:nvPr/>
        </p:nvSpPr>
        <p:spPr>
          <a:xfrm>
            <a:off x="4572000" y="60198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99" name="Google Shape;1699;p54"/>
          <p:cNvSpPr/>
          <p:nvPr/>
        </p:nvSpPr>
        <p:spPr>
          <a:xfrm>
            <a:off x="7696200" y="58674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700" name="Google Shape;1700;p54"/>
          <p:cNvCxnSpPr/>
          <p:nvPr/>
        </p:nvCxnSpPr>
        <p:spPr>
          <a:xfrm>
            <a:off x="7467600" y="24384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701" name="Google Shape;1701;p5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848600" y="2057400"/>
            <a:ext cx="254000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2" name="Google Shape;1702;p54"/>
          <p:cNvSpPr txBox="1"/>
          <p:nvPr/>
        </p:nvSpPr>
        <p:spPr>
          <a:xfrm>
            <a:off x="701675" y="1484312"/>
            <a:ext cx="2727325" cy="76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703" name="Google Shape;1703;p54"/>
          <p:cNvCxnSpPr/>
          <p:nvPr/>
        </p:nvCxnSpPr>
        <p:spPr>
          <a:xfrm>
            <a:off x="13874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704" name="Google Shape;1704;p54"/>
          <p:cNvCxnSpPr/>
          <p:nvPr/>
        </p:nvCxnSpPr>
        <p:spPr>
          <a:xfrm>
            <a:off x="20732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705" name="Google Shape;1705;p54"/>
          <p:cNvCxnSpPr/>
          <p:nvPr/>
        </p:nvCxnSpPr>
        <p:spPr>
          <a:xfrm>
            <a:off x="27590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706" name="Google Shape;1706;p5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30275" y="1789112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7" name="Google Shape;1707;p5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600200" y="17526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8" name="Google Shape;1708;p5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286000" y="17526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9" name="Google Shape;1709;p5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971800" y="17526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0" name="Google Shape;1710;p54"/>
          <p:cNvCxnSpPr/>
          <p:nvPr/>
        </p:nvCxnSpPr>
        <p:spPr>
          <a:xfrm rot="10800000">
            <a:off x="8382000" y="22098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55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</a:t>
            </a:fld>
            <a:endParaRPr/>
          </a:p>
        </p:txBody>
      </p:sp>
      <p:sp>
        <p:nvSpPr>
          <p:cNvPr id="1716" name="Google Shape;1716;p55"/>
          <p:cNvSpPr/>
          <p:nvPr/>
        </p:nvSpPr>
        <p:spPr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17" name="Google Shape;1717;p55"/>
          <p:cNvSpPr/>
          <p:nvPr/>
        </p:nvSpPr>
        <p:spPr>
          <a:xfrm>
            <a:off x="304800" y="4114800"/>
            <a:ext cx="2057400" cy="762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18" name="Google Shape;1718;p55"/>
          <p:cNvSpPr txBox="1"/>
          <p:nvPr/>
        </p:nvSpPr>
        <p:spPr>
          <a:xfrm>
            <a:off x="549275" y="798512"/>
            <a:ext cx="1239837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cxnSp>
        <p:nvCxnSpPr>
          <p:cNvPr id="1719" name="Google Shape;1719;p55"/>
          <p:cNvCxnSpPr/>
          <p:nvPr/>
        </p:nvCxnSpPr>
        <p:spPr>
          <a:xfrm rot="10800000">
            <a:off x="1676400" y="22860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720" name="Google Shape;1720;p55"/>
          <p:cNvSpPr txBox="1"/>
          <p:nvPr/>
        </p:nvSpPr>
        <p:spPr>
          <a:xfrm>
            <a:off x="4130675" y="112712"/>
            <a:ext cx="14827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2</a:t>
            </a:r>
            <a:endParaRPr/>
          </a:p>
        </p:txBody>
      </p:sp>
      <p:sp>
        <p:nvSpPr>
          <p:cNvPr id="1721" name="Google Shape;1721;p55"/>
          <p:cNvSpPr txBox="1"/>
          <p:nvPr/>
        </p:nvSpPr>
        <p:spPr>
          <a:xfrm>
            <a:off x="7467600" y="1219200"/>
            <a:ext cx="914400" cy="17891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22" name="Google Shape;1722;p55"/>
          <p:cNvSpPr txBox="1"/>
          <p:nvPr/>
        </p:nvSpPr>
        <p:spPr>
          <a:xfrm>
            <a:off x="7239000" y="3200400"/>
            <a:ext cx="1295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pic>
        <p:nvPicPr>
          <p:cNvPr id="1723" name="Google Shape;172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8600" y="2514600"/>
            <a:ext cx="22860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4" name="Google Shape;1724;p55"/>
          <p:cNvCxnSpPr/>
          <p:nvPr/>
        </p:nvCxnSpPr>
        <p:spPr>
          <a:xfrm>
            <a:off x="5181600" y="6324600"/>
            <a:ext cx="25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725" name="Google Shape;1725;p55"/>
          <p:cNvSpPr txBox="1"/>
          <p:nvPr/>
        </p:nvSpPr>
        <p:spPr>
          <a:xfrm>
            <a:off x="5842000" y="56022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26" name="Google Shape;1726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62600" y="5867400"/>
            <a:ext cx="15748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7" name="Google Shape;1727;p55"/>
          <p:cNvSpPr/>
          <p:nvPr/>
        </p:nvSpPr>
        <p:spPr>
          <a:xfrm>
            <a:off x="7772400" y="5943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28" name="Google Shape;1728;p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84712" y="610235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9" name="Google Shape;1729;p5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27962" y="6019800"/>
            <a:ext cx="4318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0" name="Google Shape;1730;p55"/>
          <p:cNvSpPr/>
          <p:nvPr/>
        </p:nvSpPr>
        <p:spPr>
          <a:xfrm>
            <a:off x="762000" y="487680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31" name="Google Shape;1731;p5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3400" y="3657600"/>
            <a:ext cx="16383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55"/>
          <p:cNvSpPr txBox="1"/>
          <p:nvPr/>
        </p:nvSpPr>
        <p:spPr>
          <a:xfrm>
            <a:off x="2489200" y="56784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33" name="Google Shape;1733;p5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57400" y="5867400"/>
            <a:ext cx="17018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4" name="Google Shape;1734;p5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38237" y="6096000"/>
            <a:ext cx="4445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5" name="Google Shape;1735;p55"/>
          <p:cNvCxnSpPr/>
          <p:nvPr/>
        </p:nvCxnSpPr>
        <p:spPr>
          <a:xfrm>
            <a:off x="457200" y="6324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736" name="Google Shape;1736;p55"/>
          <p:cNvCxnSpPr/>
          <p:nvPr/>
        </p:nvCxnSpPr>
        <p:spPr>
          <a:xfrm>
            <a:off x="1676400" y="6324600"/>
            <a:ext cx="289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737" name="Google Shape;1737;p55"/>
          <p:cNvSpPr/>
          <p:nvPr/>
        </p:nvSpPr>
        <p:spPr>
          <a:xfrm>
            <a:off x="4267200" y="487680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38" name="Google Shape;1738;p5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114800" y="3733800"/>
            <a:ext cx="16383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55"/>
          <p:cNvSpPr/>
          <p:nvPr/>
        </p:nvSpPr>
        <p:spPr>
          <a:xfrm>
            <a:off x="4572000" y="60198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40" name="Google Shape;1740;p55"/>
          <p:cNvSpPr/>
          <p:nvPr/>
        </p:nvSpPr>
        <p:spPr>
          <a:xfrm>
            <a:off x="7696200" y="58674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741" name="Google Shape;1741;p55"/>
          <p:cNvCxnSpPr/>
          <p:nvPr/>
        </p:nvCxnSpPr>
        <p:spPr>
          <a:xfrm>
            <a:off x="7467600" y="24384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742" name="Google Shape;1742;p5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848600" y="2057400"/>
            <a:ext cx="254000" cy="25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3" name="Google Shape;1743;p55"/>
          <p:cNvCxnSpPr/>
          <p:nvPr/>
        </p:nvCxnSpPr>
        <p:spPr>
          <a:xfrm>
            <a:off x="7467600" y="18288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744" name="Google Shape;1744;p5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848600" y="1371600"/>
            <a:ext cx="254000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5" name="Google Shape;1745;p55"/>
          <p:cNvSpPr txBox="1"/>
          <p:nvPr/>
        </p:nvSpPr>
        <p:spPr>
          <a:xfrm>
            <a:off x="701675" y="1484312"/>
            <a:ext cx="2727325" cy="76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746" name="Google Shape;1746;p55"/>
          <p:cNvCxnSpPr/>
          <p:nvPr/>
        </p:nvCxnSpPr>
        <p:spPr>
          <a:xfrm>
            <a:off x="13874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747" name="Google Shape;1747;p55"/>
          <p:cNvCxnSpPr/>
          <p:nvPr/>
        </p:nvCxnSpPr>
        <p:spPr>
          <a:xfrm>
            <a:off x="20732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748" name="Google Shape;1748;p55"/>
          <p:cNvCxnSpPr/>
          <p:nvPr/>
        </p:nvCxnSpPr>
        <p:spPr>
          <a:xfrm>
            <a:off x="27590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749" name="Google Shape;1749;p5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30275" y="1789112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5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600200" y="17526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1" name="Google Shape;1751;p5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286000" y="17526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2" name="Google Shape;1752;p5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971800" y="17526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3" name="Google Shape;1753;p55"/>
          <p:cNvCxnSpPr/>
          <p:nvPr/>
        </p:nvCxnSpPr>
        <p:spPr>
          <a:xfrm rot="10800000">
            <a:off x="8382000" y="15240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56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</a:t>
            </a:fld>
            <a:endParaRPr/>
          </a:p>
        </p:txBody>
      </p:sp>
      <p:sp>
        <p:nvSpPr>
          <p:cNvPr id="1759" name="Google Shape;1759;p56"/>
          <p:cNvSpPr/>
          <p:nvPr/>
        </p:nvSpPr>
        <p:spPr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60" name="Google Shape;1760;p56"/>
          <p:cNvSpPr/>
          <p:nvPr/>
        </p:nvSpPr>
        <p:spPr>
          <a:xfrm>
            <a:off x="1828800" y="5638800"/>
            <a:ext cx="2057400" cy="762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61" name="Google Shape;1761;p56"/>
          <p:cNvSpPr txBox="1"/>
          <p:nvPr/>
        </p:nvSpPr>
        <p:spPr>
          <a:xfrm>
            <a:off x="549275" y="798512"/>
            <a:ext cx="1239837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cxnSp>
        <p:nvCxnSpPr>
          <p:cNvPr id="1762" name="Google Shape;1762;p56"/>
          <p:cNvCxnSpPr/>
          <p:nvPr/>
        </p:nvCxnSpPr>
        <p:spPr>
          <a:xfrm rot="10800000">
            <a:off x="1676400" y="22860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763" name="Google Shape;1763;p56"/>
          <p:cNvSpPr txBox="1"/>
          <p:nvPr/>
        </p:nvSpPr>
        <p:spPr>
          <a:xfrm>
            <a:off x="4130675" y="112712"/>
            <a:ext cx="14827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3</a:t>
            </a:r>
            <a:endParaRPr/>
          </a:p>
        </p:txBody>
      </p:sp>
      <p:sp>
        <p:nvSpPr>
          <p:cNvPr id="1764" name="Google Shape;1764;p56"/>
          <p:cNvSpPr txBox="1"/>
          <p:nvPr/>
        </p:nvSpPr>
        <p:spPr>
          <a:xfrm>
            <a:off x="7467600" y="1219200"/>
            <a:ext cx="914400" cy="17891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65" name="Google Shape;1765;p56"/>
          <p:cNvSpPr txBox="1"/>
          <p:nvPr/>
        </p:nvSpPr>
        <p:spPr>
          <a:xfrm>
            <a:off x="7239000" y="3200400"/>
            <a:ext cx="1295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pic>
        <p:nvPicPr>
          <p:cNvPr id="1766" name="Google Shape;1766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8600" y="2514600"/>
            <a:ext cx="22860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7" name="Google Shape;1767;p56"/>
          <p:cNvCxnSpPr/>
          <p:nvPr/>
        </p:nvCxnSpPr>
        <p:spPr>
          <a:xfrm>
            <a:off x="5181600" y="6324600"/>
            <a:ext cx="25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768" name="Google Shape;1768;p56"/>
          <p:cNvSpPr txBox="1"/>
          <p:nvPr/>
        </p:nvSpPr>
        <p:spPr>
          <a:xfrm>
            <a:off x="5842000" y="56022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69" name="Google Shape;1769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62600" y="5867400"/>
            <a:ext cx="15748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0" name="Google Shape;1770;p56"/>
          <p:cNvSpPr/>
          <p:nvPr/>
        </p:nvSpPr>
        <p:spPr>
          <a:xfrm>
            <a:off x="7772400" y="5943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71" name="Google Shape;1771;p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84712" y="610235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2" name="Google Shape;1772;p5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27962" y="6019800"/>
            <a:ext cx="4318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3" name="Google Shape;1773;p56"/>
          <p:cNvSpPr/>
          <p:nvPr/>
        </p:nvSpPr>
        <p:spPr>
          <a:xfrm>
            <a:off x="762000" y="487680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74" name="Google Shape;1774;p5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3400" y="3657600"/>
            <a:ext cx="16383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5" name="Google Shape;1775;p56"/>
          <p:cNvSpPr txBox="1"/>
          <p:nvPr/>
        </p:nvSpPr>
        <p:spPr>
          <a:xfrm>
            <a:off x="2489200" y="56784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76" name="Google Shape;1776;p5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57400" y="5867400"/>
            <a:ext cx="17018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7" name="Google Shape;1777;p5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38237" y="6096000"/>
            <a:ext cx="4445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8" name="Google Shape;1778;p56"/>
          <p:cNvCxnSpPr/>
          <p:nvPr/>
        </p:nvCxnSpPr>
        <p:spPr>
          <a:xfrm>
            <a:off x="457200" y="6324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779" name="Google Shape;1779;p56"/>
          <p:cNvCxnSpPr/>
          <p:nvPr/>
        </p:nvCxnSpPr>
        <p:spPr>
          <a:xfrm>
            <a:off x="1676400" y="6324600"/>
            <a:ext cx="289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780" name="Google Shape;1780;p56"/>
          <p:cNvSpPr/>
          <p:nvPr/>
        </p:nvSpPr>
        <p:spPr>
          <a:xfrm>
            <a:off x="4267200" y="487680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81" name="Google Shape;1781;p5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114800" y="3733800"/>
            <a:ext cx="16383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2" name="Google Shape;1782;p56"/>
          <p:cNvSpPr/>
          <p:nvPr/>
        </p:nvSpPr>
        <p:spPr>
          <a:xfrm>
            <a:off x="1057275" y="60198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83" name="Google Shape;1783;p56"/>
          <p:cNvSpPr/>
          <p:nvPr/>
        </p:nvSpPr>
        <p:spPr>
          <a:xfrm>
            <a:off x="7696200" y="58674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784" name="Google Shape;1784;p56"/>
          <p:cNvCxnSpPr/>
          <p:nvPr/>
        </p:nvCxnSpPr>
        <p:spPr>
          <a:xfrm>
            <a:off x="7467600" y="24384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785" name="Google Shape;1785;p5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848600" y="2057400"/>
            <a:ext cx="254000" cy="25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6" name="Google Shape;1786;p56"/>
          <p:cNvCxnSpPr/>
          <p:nvPr/>
        </p:nvCxnSpPr>
        <p:spPr>
          <a:xfrm>
            <a:off x="7467600" y="18288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787" name="Google Shape;1787;p5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848600" y="13716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8" name="Google Shape;1788;p56"/>
          <p:cNvCxnSpPr/>
          <p:nvPr/>
        </p:nvCxnSpPr>
        <p:spPr>
          <a:xfrm flipH="1">
            <a:off x="2895600" y="3200400"/>
            <a:ext cx="914400" cy="213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789" name="Google Shape;1789;p56"/>
          <p:cNvSpPr txBox="1"/>
          <p:nvPr/>
        </p:nvSpPr>
        <p:spPr>
          <a:xfrm>
            <a:off x="3505200" y="1981200"/>
            <a:ext cx="3546475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Guess the middle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of string</a:t>
            </a:r>
            <a:endParaRPr/>
          </a:p>
        </p:txBody>
      </p:sp>
      <p:sp>
        <p:nvSpPr>
          <p:cNvPr id="1790" name="Google Shape;1790;p56"/>
          <p:cNvSpPr txBox="1"/>
          <p:nvPr/>
        </p:nvSpPr>
        <p:spPr>
          <a:xfrm>
            <a:off x="701675" y="1484312"/>
            <a:ext cx="2727325" cy="76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791" name="Google Shape;1791;p56"/>
          <p:cNvCxnSpPr/>
          <p:nvPr/>
        </p:nvCxnSpPr>
        <p:spPr>
          <a:xfrm>
            <a:off x="13874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792" name="Google Shape;1792;p56"/>
          <p:cNvCxnSpPr/>
          <p:nvPr/>
        </p:nvCxnSpPr>
        <p:spPr>
          <a:xfrm>
            <a:off x="20732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793" name="Google Shape;1793;p56"/>
          <p:cNvCxnSpPr/>
          <p:nvPr/>
        </p:nvCxnSpPr>
        <p:spPr>
          <a:xfrm>
            <a:off x="27590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794" name="Google Shape;1794;p5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30275" y="1789112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5" name="Google Shape;1795;p5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600200" y="17526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6" name="Google Shape;1796;p5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286000" y="17526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7" name="Google Shape;1797;p5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971800" y="17526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8" name="Google Shape;1798;p56"/>
          <p:cNvCxnSpPr/>
          <p:nvPr/>
        </p:nvCxnSpPr>
        <p:spPr>
          <a:xfrm rot="10800000">
            <a:off x="8382000" y="15240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57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46</a:t>
            </a:fld>
            <a:endParaRPr/>
          </a:p>
        </p:txBody>
      </p:sp>
      <p:sp>
        <p:nvSpPr>
          <p:cNvPr id="1804" name="Google Shape;1804;p57"/>
          <p:cNvSpPr/>
          <p:nvPr/>
        </p:nvSpPr>
        <p:spPr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05" name="Google Shape;1805;p57"/>
          <p:cNvSpPr/>
          <p:nvPr/>
        </p:nvSpPr>
        <p:spPr>
          <a:xfrm>
            <a:off x="3886200" y="4267200"/>
            <a:ext cx="2057400" cy="762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06" name="Google Shape;1806;p57"/>
          <p:cNvSpPr txBox="1"/>
          <p:nvPr/>
        </p:nvSpPr>
        <p:spPr>
          <a:xfrm>
            <a:off x="549275" y="798512"/>
            <a:ext cx="1239837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cxnSp>
        <p:nvCxnSpPr>
          <p:cNvPr id="1807" name="Google Shape;1807;p57"/>
          <p:cNvCxnSpPr/>
          <p:nvPr/>
        </p:nvCxnSpPr>
        <p:spPr>
          <a:xfrm rot="10800000">
            <a:off x="2362200" y="22860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808" name="Google Shape;1808;p57"/>
          <p:cNvSpPr txBox="1"/>
          <p:nvPr/>
        </p:nvSpPr>
        <p:spPr>
          <a:xfrm>
            <a:off x="4130675" y="112712"/>
            <a:ext cx="14827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4</a:t>
            </a:r>
            <a:endParaRPr/>
          </a:p>
        </p:txBody>
      </p:sp>
      <p:sp>
        <p:nvSpPr>
          <p:cNvPr id="1809" name="Google Shape;1809;p57"/>
          <p:cNvSpPr txBox="1"/>
          <p:nvPr/>
        </p:nvSpPr>
        <p:spPr>
          <a:xfrm>
            <a:off x="7467600" y="1219200"/>
            <a:ext cx="914400" cy="17891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10" name="Google Shape;1810;p57"/>
          <p:cNvSpPr txBox="1"/>
          <p:nvPr/>
        </p:nvSpPr>
        <p:spPr>
          <a:xfrm>
            <a:off x="7239000" y="3200400"/>
            <a:ext cx="1295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pic>
        <p:nvPicPr>
          <p:cNvPr id="1811" name="Google Shape;1811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8600" y="2514600"/>
            <a:ext cx="22860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2" name="Google Shape;1812;p57"/>
          <p:cNvCxnSpPr/>
          <p:nvPr/>
        </p:nvCxnSpPr>
        <p:spPr>
          <a:xfrm>
            <a:off x="5181600" y="6324600"/>
            <a:ext cx="25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813" name="Google Shape;1813;p57"/>
          <p:cNvSpPr txBox="1"/>
          <p:nvPr/>
        </p:nvSpPr>
        <p:spPr>
          <a:xfrm>
            <a:off x="5842000" y="56022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14" name="Google Shape;1814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62600" y="5867400"/>
            <a:ext cx="15748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5" name="Google Shape;1815;p57"/>
          <p:cNvSpPr/>
          <p:nvPr/>
        </p:nvSpPr>
        <p:spPr>
          <a:xfrm>
            <a:off x="7772400" y="5943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16" name="Google Shape;1816;p5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84712" y="610235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7" name="Google Shape;1817;p5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27962" y="6019800"/>
            <a:ext cx="4318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8" name="Google Shape;1818;p57"/>
          <p:cNvSpPr/>
          <p:nvPr/>
        </p:nvSpPr>
        <p:spPr>
          <a:xfrm>
            <a:off x="762000" y="487680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19" name="Google Shape;1819;p5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3400" y="3657600"/>
            <a:ext cx="16383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0" name="Google Shape;1820;p57"/>
          <p:cNvSpPr txBox="1"/>
          <p:nvPr/>
        </p:nvSpPr>
        <p:spPr>
          <a:xfrm>
            <a:off x="2489200" y="56784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21" name="Google Shape;1821;p5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57400" y="5867400"/>
            <a:ext cx="17018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2" name="Google Shape;1822;p5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38237" y="6096000"/>
            <a:ext cx="4445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3" name="Google Shape;1823;p57"/>
          <p:cNvCxnSpPr/>
          <p:nvPr/>
        </p:nvCxnSpPr>
        <p:spPr>
          <a:xfrm>
            <a:off x="457200" y="6324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824" name="Google Shape;1824;p57"/>
          <p:cNvCxnSpPr/>
          <p:nvPr/>
        </p:nvCxnSpPr>
        <p:spPr>
          <a:xfrm>
            <a:off x="1676400" y="6324600"/>
            <a:ext cx="289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825" name="Google Shape;1825;p57"/>
          <p:cNvSpPr/>
          <p:nvPr/>
        </p:nvSpPr>
        <p:spPr>
          <a:xfrm>
            <a:off x="4267200" y="487680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26" name="Google Shape;1826;p5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114800" y="3733800"/>
            <a:ext cx="16383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7" name="Google Shape;1827;p57"/>
          <p:cNvSpPr/>
          <p:nvPr/>
        </p:nvSpPr>
        <p:spPr>
          <a:xfrm>
            <a:off x="1057275" y="60198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28" name="Google Shape;1828;p57"/>
          <p:cNvSpPr/>
          <p:nvPr/>
        </p:nvSpPr>
        <p:spPr>
          <a:xfrm>
            <a:off x="7696200" y="58674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29" name="Google Shape;1829;p57"/>
          <p:cNvCxnSpPr/>
          <p:nvPr/>
        </p:nvCxnSpPr>
        <p:spPr>
          <a:xfrm>
            <a:off x="7467600" y="24384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830" name="Google Shape;1830;p5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848600" y="2057400"/>
            <a:ext cx="254000" cy="25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1" name="Google Shape;1831;p57"/>
          <p:cNvCxnSpPr/>
          <p:nvPr/>
        </p:nvCxnSpPr>
        <p:spPr>
          <a:xfrm>
            <a:off x="7467600" y="18288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832" name="Google Shape;1832;p5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848600" y="13716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3" name="Google Shape;1833;p57"/>
          <p:cNvCxnSpPr/>
          <p:nvPr/>
        </p:nvCxnSpPr>
        <p:spPr>
          <a:xfrm>
            <a:off x="7467600" y="1219200"/>
            <a:ext cx="9144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834" name="Google Shape;1834;p57"/>
          <p:cNvCxnSpPr/>
          <p:nvPr/>
        </p:nvCxnSpPr>
        <p:spPr>
          <a:xfrm flipH="1">
            <a:off x="7467600" y="1219200"/>
            <a:ext cx="9144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835" name="Google Shape;1835;p57"/>
          <p:cNvSpPr txBox="1"/>
          <p:nvPr/>
        </p:nvSpPr>
        <p:spPr>
          <a:xfrm>
            <a:off x="701675" y="1484312"/>
            <a:ext cx="2727325" cy="76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36" name="Google Shape;1836;p57"/>
          <p:cNvCxnSpPr/>
          <p:nvPr/>
        </p:nvCxnSpPr>
        <p:spPr>
          <a:xfrm>
            <a:off x="13874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837" name="Google Shape;1837;p57"/>
          <p:cNvCxnSpPr/>
          <p:nvPr/>
        </p:nvCxnSpPr>
        <p:spPr>
          <a:xfrm>
            <a:off x="20732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838" name="Google Shape;1838;p57"/>
          <p:cNvCxnSpPr/>
          <p:nvPr/>
        </p:nvCxnSpPr>
        <p:spPr>
          <a:xfrm>
            <a:off x="27590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839" name="Google Shape;1839;p5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30275" y="1789112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0" name="Google Shape;1840;p5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600200" y="17526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1" name="Google Shape;1841;p5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286000" y="17526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2" name="Google Shape;1842;p5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971800" y="17526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3" name="Google Shape;1843;p57"/>
          <p:cNvCxnSpPr/>
          <p:nvPr/>
        </p:nvCxnSpPr>
        <p:spPr>
          <a:xfrm rot="10800000">
            <a:off x="8382000" y="21336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58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47</a:t>
            </a:fld>
            <a:endParaRPr/>
          </a:p>
        </p:txBody>
      </p:sp>
      <p:sp>
        <p:nvSpPr>
          <p:cNvPr id="1849" name="Google Shape;1849;p58"/>
          <p:cNvSpPr/>
          <p:nvPr/>
        </p:nvSpPr>
        <p:spPr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50" name="Google Shape;1850;p58"/>
          <p:cNvSpPr txBox="1"/>
          <p:nvPr/>
        </p:nvSpPr>
        <p:spPr>
          <a:xfrm>
            <a:off x="549275" y="798512"/>
            <a:ext cx="1239837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cxnSp>
        <p:nvCxnSpPr>
          <p:cNvPr id="1851" name="Google Shape;1851;p58"/>
          <p:cNvCxnSpPr/>
          <p:nvPr/>
        </p:nvCxnSpPr>
        <p:spPr>
          <a:xfrm rot="10800000">
            <a:off x="3124200" y="22860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852" name="Google Shape;1852;p58"/>
          <p:cNvSpPr txBox="1"/>
          <p:nvPr/>
        </p:nvSpPr>
        <p:spPr>
          <a:xfrm>
            <a:off x="4130675" y="112712"/>
            <a:ext cx="14827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5</a:t>
            </a:r>
            <a:endParaRPr/>
          </a:p>
        </p:txBody>
      </p:sp>
      <p:sp>
        <p:nvSpPr>
          <p:cNvPr id="1853" name="Google Shape;1853;p58"/>
          <p:cNvSpPr txBox="1"/>
          <p:nvPr/>
        </p:nvSpPr>
        <p:spPr>
          <a:xfrm>
            <a:off x="7467600" y="1828800"/>
            <a:ext cx="914400" cy="11795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54" name="Google Shape;1854;p58"/>
          <p:cNvSpPr txBox="1"/>
          <p:nvPr/>
        </p:nvSpPr>
        <p:spPr>
          <a:xfrm>
            <a:off x="7239000" y="3200400"/>
            <a:ext cx="1295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pic>
        <p:nvPicPr>
          <p:cNvPr id="1855" name="Google Shape;1855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8600" y="2514600"/>
            <a:ext cx="22860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6" name="Google Shape;1856;p58"/>
          <p:cNvCxnSpPr/>
          <p:nvPr/>
        </p:nvCxnSpPr>
        <p:spPr>
          <a:xfrm>
            <a:off x="5181600" y="6324600"/>
            <a:ext cx="25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857" name="Google Shape;1857;p58"/>
          <p:cNvSpPr txBox="1"/>
          <p:nvPr/>
        </p:nvSpPr>
        <p:spPr>
          <a:xfrm>
            <a:off x="5842000" y="56022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58" name="Google Shape;1858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62600" y="5867400"/>
            <a:ext cx="15748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9" name="Google Shape;1859;p58"/>
          <p:cNvSpPr/>
          <p:nvPr/>
        </p:nvSpPr>
        <p:spPr>
          <a:xfrm>
            <a:off x="7772400" y="5943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60" name="Google Shape;1860;p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72012" y="6045200"/>
            <a:ext cx="4064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1" name="Google Shape;1861;p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27962" y="6019800"/>
            <a:ext cx="4318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2" name="Google Shape;1862;p58"/>
          <p:cNvSpPr/>
          <p:nvPr/>
        </p:nvSpPr>
        <p:spPr>
          <a:xfrm>
            <a:off x="762000" y="487680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63" name="Google Shape;1863;p5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3400" y="3657600"/>
            <a:ext cx="16383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4" name="Google Shape;1864;p58"/>
          <p:cNvSpPr txBox="1"/>
          <p:nvPr/>
        </p:nvSpPr>
        <p:spPr>
          <a:xfrm>
            <a:off x="2489200" y="56784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65" name="Google Shape;1865;p5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57400" y="5867400"/>
            <a:ext cx="17018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6" name="Google Shape;1866;p5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38237" y="6096000"/>
            <a:ext cx="4445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7" name="Google Shape;1867;p58"/>
          <p:cNvCxnSpPr/>
          <p:nvPr/>
        </p:nvCxnSpPr>
        <p:spPr>
          <a:xfrm>
            <a:off x="457200" y="6324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868" name="Google Shape;1868;p58"/>
          <p:cNvCxnSpPr/>
          <p:nvPr/>
        </p:nvCxnSpPr>
        <p:spPr>
          <a:xfrm>
            <a:off x="1676400" y="6324600"/>
            <a:ext cx="289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869" name="Google Shape;1869;p58"/>
          <p:cNvSpPr/>
          <p:nvPr/>
        </p:nvSpPr>
        <p:spPr>
          <a:xfrm>
            <a:off x="4267200" y="487680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70" name="Google Shape;1870;p5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114800" y="3733800"/>
            <a:ext cx="16383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1" name="Google Shape;1871;p58"/>
          <p:cNvSpPr/>
          <p:nvPr/>
        </p:nvSpPr>
        <p:spPr>
          <a:xfrm>
            <a:off x="1057275" y="60198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72" name="Google Shape;1872;p58"/>
          <p:cNvSpPr/>
          <p:nvPr/>
        </p:nvSpPr>
        <p:spPr>
          <a:xfrm>
            <a:off x="7696200" y="58674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73" name="Google Shape;1873;p58"/>
          <p:cNvCxnSpPr/>
          <p:nvPr/>
        </p:nvCxnSpPr>
        <p:spPr>
          <a:xfrm>
            <a:off x="7467600" y="24384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874" name="Google Shape;1874;p5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848600" y="2057400"/>
            <a:ext cx="254000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5" name="Google Shape;1875;p58"/>
          <p:cNvSpPr txBox="1"/>
          <p:nvPr/>
        </p:nvSpPr>
        <p:spPr>
          <a:xfrm>
            <a:off x="701675" y="1484312"/>
            <a:ext cx="2727325" cy="76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76" name="Google Shape;1876;p58"/>
          <p:cNvCxnSpPr/>
          <p:nvPr/>
        </p:nvCxnSpPr>
        <p:spPr>
          <a:xfrm>
            <a:off x="13874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877" name="Google Shape;1877;p58"/>
          <p:cNvCxnSpPr/>
          <p:nvPr/>
        </p:nvCxnSpPr>
        <p:spPr>
          <a:xfrm>
            <a:off x="20732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878" name="Google Shape;1878;p58"/>
          <p:cNvCxnSpPr/>
          <p:nvPr/>
        </p:nvCxnSpPr>
        <p:spPr>
          <a:xfrm>
            <a:off x="27590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879" name="Google Shape;1879;p5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30275" y="1789112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0" name="Google Shape;1880;p5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600200" y="17526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1" name="Google Shape;1881;p5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286000" y="17526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2" name="Google Shape;1882;p5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971800" y="1752600"/>
            <a:ext cx="254000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p58"/>
          <p:cNvSpPr txBox="1"/>
          <p:nvPr/>
        </p:nvSpPr>
        <p:spPr>
          <a:xfrm>
            <a:off x="2743200" y="685800"/>
            <a:ext cx="6248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is no possible transition.</a:t>
            </a:r>
            <a:endParaRPr/>
          </a:p>
        </p:txBody>
      </p:sp>
      <p:sp>
        <p:nvSpPr>
          <p:cNvPr id="1884" name="Google Shape;1884;p58"/>
          <p:cNvSpPr txBox="1"/>
          <p:nvPr/>
        </p:nvSpPr>
        <p:spPr>
          <a:xfrm>
            <a:off x="3962400" y="1676400"/>
            <a:ext cx="3200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 is not consumed</a:t>
            </a:r>
            <a:endParaRPr/>
          </a:p>
        </p:txBody>
      </p:sp>
      <p:cxnSp>
        <p:nvCxnSpPr>
          <p:cNvPr id="1885" name="Google Shape;1885;p58"/>
          <p:cNvCxnSpPr/>
          <p:nvPr/>
        </p:nvCxnSpPr>
        <p:spPr>
          <a:xfrm rot="10800000">
            <a:off x="8382000" y="21336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59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48</a:t>
            </a:fld>
            <a:endParaRPr/>
          </a:p>
        </p:txBody>
      </p:sp>
      <p:sp>
        <p:nvSpPr>
          <p:cNvPr id="1891" name="Google Shape;1891;p59"/>
          <p:cNvSpPr/>
          <p:nvPr/>
        </p:nvSpPr>
        <p:spPr>
          <a:xfrm>
            <a:off x="1066800" y="6019800"/>
            <a:ext cx="609600" cy="6096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92" name="Google Shape;1892;p59"/>
          <p:cNvSpPr txBox="1"/>
          <p:nvPr/>
        </p:nvSpPr>
        <p:spPr>
          <a:xfrm>
            <a:off x="0" y="0"/>
            <a:ext cx="716597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Another computation on same string:</a:t>
            </a:r>
            <a:endParaRPr/>
          </a:p>
        </p:txBody>
      </p:sp>
      <p:sp>
        <p:nvSpPr>
          <p:cNvPr id="1893" name="Google Shape;1893;p59"/>
          <p:cNvSpPr txBox="1"/>
          <p:nvPr/>
        </p:nvSpPr>
        <p:spPr>
          <a:xfrm>
            <a:off x="549275" y="798512"/>
            <a:ext cx="1239837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cxnSp>
        <p:nvCxnSpPr>
          <p:cNvPr id="1894" name="Google Shape;1894;p59"/>
          <p:cNvCxnSpPr/>
          <p:nvPr/>
        </p:nvCxnSpPr>
        <p:spPr>
          <a:xfrm rot="10800000">
            <a:off x="549275" y="2322512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895" name="Google Shape;1895;p59"/>
          <p:cNvSpPr txBox="1"/>
          <p:nvPr/>
        </p:nvSpPr>
        <p:spPr>
          <a:xfrm>
            <a:off x="4038600" y="914400"/>
            <a:ext cx="14827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0</a:t>
            </a:r>
            <a:endParaRPr/>
          </a:p>
        </p:txBody>
      </p:sp>
      <p:sp>
        <p:nvSpPr>
          <p:cNvPr id="1896" name="Google Shape;1896;p59"/>
          <p:cNvSpPr txBox="1"/>
          <p:nvPr/>
        </p:nvSpPr>
        <p:spPr>
          <a:xfrm>
            <a:off x="7467600" y="2362200"/>
            <a:ext cx="914400" cy="609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97" name="Google Shape;1897;p59"/>
          <p:cNvSpPr txBox="1"/>
          <p:nvPr/>
        </p:nvSpPr>
        <p:spPr>
          <a:xfrm>
            <a:off x="7239000" y="3200400"/>
            <a:ext cx="1295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pic>
        <p:nvPicPr>
          <p:cNvPr id="1898" name="Google Shape;1898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8600" y="2514600"/>
            <a:ext cx="22860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9" name="Google Shape;1899;p59"/>
          <p:cNvCxnSpPr/>
          <p:nvPr/>
        </p:nvCxnSpPr>
        <p:spPr>
          <a:xfrm>
            <a:off x="5181600" y="6324600"/>
            <a:ext cx="25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900" name="Google Shape;1900;p59"/>
          <p:cNvSpPr txBox="1"/>
          <p:nvPr/>
        </p:nvSpPr>
        <p:spPr>
          <a:xfrm>
            <a:off x="5842000" y="56022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01" name="Google Shape;1901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62600" y="5867400"/>
            <a:ext cx="15748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2" name="Google Shape;1902;p59"/>
          <p:cNvSpPr/>
          <p:nvPr/>
        </p:nvSpPr>
        <p:spPr>
          <a:xfrm>
            <a:off x="7772400" y="5943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03" name="Google Shape;1903;p5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84712" y="610235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4" name="Google Shape;1904;p5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27962" y="6019800"/>
            <a:ext cx="4318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5" name="Google Shape;1905;p59"/>
          <p:cNvSpPr/>
          <p:nvPr/>
        </p:nvSpPr>
        <p:spPr>
          <a:xfrm>
            <a:off x="762000" y="487680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06" name="Google Shape;1906;p5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3400" y="3657600"/>
            <a:ext cx="16383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7" name="Google Shape;1907;p59"/>
          <p:cNvSpPr txBox="1"/>
          <p:nvPr/>
        </p:nvSpPr>
        <p:spPr>
          <a:xfrm>
            <a:off x="2489200" y="56784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08" name="Google Shape;1908;p5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57400" y="5867400"/>
            <a:ext cx="17018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9" name="Google Shape;1909;p5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38237" y="6096000"/>
            <a:ext cx="4445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0" name="Google Shape;1910;p59"/>
          <p:cNvCxnSpPr/>
          <p:nvPr/>
        </p:nvCxnSpPr>
        <p:spPr>
          <a:xfrm>
            <a:off x="457200" y="6324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911" name="Google Shape;1911;p59"/>
          <p:cNvCxnSpPr/>
          <p:nvPr/>
        </p:nvCxnSpPr>
        <p:spPr>
          <a:xfrm>
            <a:off x="1676400" y="6324600"/>
            <a:ext cx="289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912" name="Google Shape;1912;p59"/>
          <p:cNvSpPr/>
          <p:nvPr/>
        </p:nvSpPr>
        <p:spPr>
          <a:xfrm>
            <a:off x="4267200" y="487680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13" name="Google Shape;1913;p5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114800" y="3733800"/>
            <a:ext cx="16383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p59"/>
          <p:cNvSpPr/>
          <p:nvPr/>
        </p:nvSpPr>
        <p:spPr>
          <a:xfrm>
            <a:off x="4572000" y="60198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15" name="Google Shape;1915;p59"/>
          <p:cNvSpPr/>
          <p:nvPr/>
        </p:nvSpPr>
        <p:spPr>
          <a:xfrm>
            <a:off x="7696200" y="58674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16" name="Google Shape;1916;p59"/>
          <p:cNvSpPr txBox="1"/>
          <p:nvPr/>
        </p:nvSpPr>
        <p:spPr>
          <a:xfrm>
            <a:off x="701675" y="1484312"/>
            <a:ext cx="2727325" cy="76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917" name="Google Shape;1917;p59"/>
          <p:cNvCxnSpPr/>
          <p:nvPr/>
        </p:nvCxnSpPr>
        <p:spPr>
          <a:xfrm>
            <a:off x="13874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918" name="Google Shape;1918;p59"/>
          <p:cNvCxnSpPr/>
          <p:nvPr/>
        </p:nvCxnSpPr>
        <p:spPr>
          <a:xfrm>
            <a:off x="20732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919" name="Google Shape;1919;p59"/>
          <p:cNvCxnSpPr/>
          <p:nvPr/>
        </p:nvCxnSpPr>
        <p:spPr>
          <a:xfrm>
            <a:off x="27590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920" name="Google Shape;1920;p5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30275" y="1789112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1" name="Google Shape;1921;p5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600200" y="17526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2" name="Google Shape;1922;p5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286000" y="17526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3" name="Google Shape;1923;p5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971800" y="17526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4" name="Google Shape;1924;p59"/>
          <p:cNvCxnSpPr/>
          <p:nvPr/>
        </p:nvCxnSpPr>
        <p:spPr>
          <a:xfrm rot="10800000">
            <a:off x="8382000" y="26670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60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49</a:t>
            </a:fld>
            <a:endParaRPr/>
          </a:p>
        </p:txBody>
      </p:sp>
      <p:sp>
        <p:nvSpPr>
          <p:cNvPr id="1930" name="Google Shape;1930;p60"/>
          <p:cNvSpPr/>
          <p:nvPr/>
        </p:nvSpPr>
        <p:spPr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31" name="Google Shape;1931;p60"/>
          <p:cNvSpPr/>
          <p:nvPr/>
        </p:nvSpPr>
        <p:spPr>
          <a:xfrm>
            <a:off x="304800" y="3505200"/>
            <a:ext cx="2057400" cy="762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32" name="Google Shape;1932;p60"/>
          <p:cNvSpPr txBox="1"/>
          <p:nvPr/>
        </p:nvSpPr>
        <p:spPr>
          <a:xfrm>
            <a:off x="549275" y="798512"/>
            <a:ext cx="1239837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cxnSp>
        <p:nvCxnSpPr>
          <p:cNvPr id="1933" name="Google Shape;1933;p60"/>
          <p:cNvCxnSpPr/>
          <p:nvPr/>
        </p:nvCxnSpPr>
        <p:spPr>
          <a:xfrm rot="10800000">
            <a:off x="990600" y="22860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934" name="Google Shape;1934;p60"/>
          <p:cNvSpPr txBox="1"/>
          <p:nvPr/>
        </p:nvSpPr>
        <p:spPr>
          <a:xfrm>
            <a:off x="4130675" y="112712"/>
            <a:ext cx="14176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1</a:t>
            </a:r>
            <a:endParaRPr/>
          </a:p>
        </p:txBody>
      </p:sp>
      <p:sp>
        <p:nvSpPr>
          <p:cNvPr id="1935" name="Google Shape;1935;p60"/>
          <p:cNvSpPr txBox="1"/>
          <p:nvPr/>
        </p:nvSpPr>
        <p:spPr>
          <a:xfrm>
            <a:off x="7467600" y="1828800"/>
            <a:ext cx="914400" cy="11795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36" name="Google Shape;1936;p60"/>
          <p:cNvSpPr txBox="1"/>
          <p:nvPr/>
        </p:nvSpPr>
        <p:spPr>
          <a:xfrm>
            <a:off x="7239000" y="3200400"/>
            <a:ext cx="1295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pic>
        <p:nvPicPr>
          <p:cNvPr id="1937" name="Google Shape;1937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8600" y="2514600"/>
            <a:ext cx="22860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8" name="Google Shape;1938;p60"/>
          <p:cNvCxnSpPr/>
          <p:nvPr/>
        </p:nvCxnSpPr>
        <p:spPr>
          <a:xfrm>
            <a:off x="5181600" y="6324600"/>
            <a:ext cx="25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939" name="Google Shape;1939;p60"/>
          <p:cNvSpPr txBox="1"/>
          <p:nvPr/>
        </p:nvSpPr>
        <p:spPr>
          <a:xfrm>
            <a:off x="5842000" y="56022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40" name="Google Shape;1940;p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62600" y="5867400"/>
            <a:ext cx="15748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1" name="Google Shape;1941;p60"/>
          <p:cNvSpPr/>
          <p:nvPr/>
        </p:nvSpPr>
        <p:spPr>
          <a:xfrm>
            <a:off x="7772400" y="5943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42" name="Google Shape;1942;p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84712" y="610235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3" name="Google Shape;1943;p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27962" y="6019800"/>
            <a:ext cx="4318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4" name="Google Shape;1944;p60"/>
          <p:cNvSpPr/>
          <p:nvPr/>
        </p:nvSpPr>
        <p:spPr>
          <a:xfrm>
            <a:off x="762000" y="487680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45" name="Google Shape;1945;p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3400" y="3657600"/>
            <a:ext cx="16383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6" name="Google Shape;1946;p60"/>
          <p:cNvSpPr txBox="1"/>
          <p:nvPr/>
        </p:nvSpPr>
        <p:spPr>
          <a:xfrm>
            <a:off x="2489200" y="56784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47" name="Google Shape;1947;p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57400" y="5867400"/>
            <a:ext cx="17018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8" name="Google Shape;1948;p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38237" y="6096000"/>
            <a:ext cx="4445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9" name="Google Shape;1949;p60"/>
          <p:cNvCxnSpPr/>
          <p:nvPr/>
        </p:nvCxnSpPr>
        <p:spPr>
          <a:xfrm>
            <a:off x="457200" y="6324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950" name="Google Shape;1950;p60"/>
          <p:cNvCxnSpPr/>
          <p:nvPr/>
        </p:nvCxnSpPr>
        <p:spPr>
          <a:xfrm>
            <a:off x="1676400" y="6324600"/>
            <a:ext cx="289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951" name="Google Shape;1951;p60"/>
          <p:cNvSpPr/>
          <p:nvPr/>
        </p:nvSpPr>
        <p:spPr>
          <a:xfrm>
            <a:off x="4267200" y="487680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52" name="Google Shape;1952;p6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114800" y="3733800"/>
            <a:ext cx="16383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3" name="Google Shape;1953;p60"/>
          <p:cNvSpPr/>
          <p:nvPr/>
        </p:nvSpPr>
        <p:spPr>
          <a:xfrm>
            <a:off x="4572000" y="60198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54" name="Google Shape;1954;p60"/>
          <p:cNvSpPr/>
          <p:nvPr/>
        </p:nvSpPr>
        <p:spPr>
          <a:xfrm>
            <a:off x="7696200" y="58674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955" name="Google Shape;1955;p60"/>
          <p:cNvCxnSpPr/>
          <p:nvPr/>
        </p:nvCxnSpPr>
        <p:spPr>
          <a:xfrm>
            <a:off x="7467600" y="24384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956" name="Google Shape;1956;p6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848600" y="2057400"/>
            <a:ext cx="254000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7" name="Google Shape;1957;p60"/>
          <p:cNvSpPr txBox="1"/>
          <p:nvPr/>
        </p:nvSpPr>
        <p:spPr>
          <a:xfrm>
            <a:off x="701675" y="1484312"/>
            <a:ext cx="2727325" cy="76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958" name="Google Shape;1958;p60"/>
          <p:cNvCxnSpPr/>
          <p:nvPr/>
        </p:nvCxnSpPr>
        <p:spPr>
          <a:xfrm>
            <a:off x="13874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959" name="Google Shape;1959;p60"/>
          <p:cNvCxnSpPr/>
          <p:nvPr/>
        </p:nvCxnSpPr>
        <p:spPr>
          <a:xfrm>
            <a:off x="20732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960" name="Google Shape;1960;p60"/>
          <p:cNvCxnSpPr/>
          <p:nvPr/>
        </p:nvCxnSpPr>
        <p:spPr>
          <a:xfrm>
            <a:off x="27590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961" name="Google Shape;1961;p6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30275" y="1789112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2" name="Google Shape;1962;p6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600200" y="17526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3" name="Google Shape;1963;p6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286000" y="17526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4" name="Google Shape;1964;p6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971800" y="17526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5" name="Google Shape;1965;p60"/>
          <p:cNvCxnSpPr/>
          <p:nvPr/>
        </p:nvCxnSpPr>
        <p:spPr>
          <a:xfrm rot="10800000">
            <a:off x="8382000" y="21336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mic Sans MS"/>
              <a:buNone/>
            </a:pPr>
            <a:r>
              <a:rPr lang="en-US" sz="36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States</a:t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3124200" y="38862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7" name="Google Shape;177;p17"/>
          <p:cNvSpPr/>
          <p:nvPr/>
        </p:nvSpPr>
        <p:spPr>
          <a:xfrm>
            <a:off x="5943600" y="38862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78" name="Google Shape;178;p17"/>
          <p:cNvCxnSpPr/>
          <p:nvPr/>
        </p:nvCxnSpPr>
        <p:spPr>
          <a:xfrm>
            <a:off x="3810000" y="4267200"/>
            <a:ext cx="2133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179" name="Google Shape;17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6600" y="403860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0600" y="4038600"/>
            <a:ext cx="4318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62400" y="3810000"/>
            <a:ext cx="1663700" cy="44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17"/>
          <p:cNvCxnSpPr/>
          <p:nvPr/>
        </p:nvCxnSpPr>
        <p:spPr>
          <a:xfrm>
            <a:off x="2971800" y="2819400"/>
            <a:ext cx="990600" cy="990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83" name="Google Shape;183;p17"/>
          <p:cNvSpPr txBox="1"/>
          <p:nvPr/>
        </p:nvSpPr>
        <p:spPr>
          <a:xfrm>
            <a:off x="1752600" y="1447800"/>
            <a:ext cx="1476375" cy="1338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symbol</a:t>
            </a:r>
            <a:endParaRPr/>
          </a:p>
        </p:txBody>
      </p:sp>
      <p:cxnSp>
        <p:nvCxnSpPr>
          <p:cNvPr id="184" name="Google Shape;184;p17"/>
          <p:cNvCxnSpPr/>
          <p:nvPr/>
        </p:nvCxnSpPr>
        <p:spPr>
          <a:xfrm>
            <a:off x="4648200" y="2819400"/>
            <a:ext cx="0" cy="838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85" name="Google Shape;185;p17"/>
          <p:cNvSpPr txBox="1"/>
          <p:nvPr/>
        </p:nvSpPr>
        <p:spPr>
          <a:xfrm>
            <a:off x="4191000" y="1371600"/>
            <a:ext cx="1476375" cy="1338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Pop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symbol</a:t>
            </a:r>
            <a:endParaRPr/>
          </a:p>
        </p:txBody>
      </p:sp>
      <p:sp>
        <p:nvSpPr>
          <p:cNvPr id="186" name="Google Shape;186;p17"/>
          <p:cNvSpPr txBox="1"/>
          <p:nvPr/>
        </p:nvSpPr>
        <p:spPr>
          <a:xfrm>
            <a:off x="6629400" y="1447800"/>
            <a:ext cx="1476375" cy="1338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Push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symbol</a:t>
            </a:r>
            <a:endParaRPr/>
          </a:p>
        </p:txBody>
      </p:sp>
      <p:cxnSp>
        <p:nvCxnSpPr>
          <p:cNvPr id="187" name="Google Shape;187;p17"/>
          <p:cNvCxnSpPr/>
          <p:nvPr/>
        </p:nvCxnSpPr>
        <p:spPr>
          <a:xfrm flipH="1">
            <a:off x="5638800" y="2819400"/>
            <a:ext cx="1066800" cy="990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88" name="Google Shape;188;p17"/>
          <p:cNvSpPr txBox="1"/>
          <p:nvPr/>
        </p:nvSpPr>
        <p:spPr>
          <a:xfrm>
            <a:off x="2819400" y="4876800"/>
            <a:ext cx="43434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δ (q1, a, b) = (q2,c)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61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</a:t>
            </a:fld>
            <a:endParaRPr/>
          </a:p>
        </p:txBody>
      </p:sp>
      <p:sp>
        <p:nvSpPr>
          <p:cNvPr id="1971" name="Google Shape;1971;p61"/>
          <p:cNvSpPr/>
          <p:nvPr/>
        </p:nvSpPr>
        <p:spPr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72" name="Google Shape;1972;p61"/>
          <p:cNvSpPr/>
          <p:nvPr/>
        </p:nvSpPr>
        <p:spPr>
          <a:xfrm>
            <a:off x="304800" y="4114800"/>
            <a:ext cx="2057400" cy="762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73" name="Google Shape;1973;p61"/>
          <p:cNvSpPr txBox="1"/>
          <p:nvPr/>
        </p:nvSpPr>
        <p:spPr>
          <a:xfrm>
            <a:off x="549275" y="798512"/>
            <a:ext cx="1239837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cxnSp>
        <p:nvCxnSpPr>
          <p:cNvPr id="1974" name="Google Shape;1974;p61"/>
          <p:cNvCxnSpPr/>
          <p:nvPr/>
        </p:nvCxnSpPr>
        <p:spPr>
          <a:xfrm rot="10800000">
            <a:off x="1676400" y="22860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975" name="Google Shape;1975;p61"/>
          <p:cNvSpPr txBox="1"/>
          <p:nvPr/>
        </p:nvSpPr>
        <p:spPr>
          <a:xfrm>
            <a:off x="4130675" y="112712"/>
            <a:ext cx="14827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2</a:t>
            </a:r>
            <a:endParaRPr/>
          </a:p>
        </p:txBody>
      </p:sp>
      <p:sp>
        <p:nvSpPr>
          <p:cNvPr id="1976" name="Google Shape;1976;p61"/>
          <p:cNvSpPr txBox="1"/>
          <p:nvPr/>
        </p:nvSpPr>
        <p:spPr>
          <a:xfrm>
            <a:off x="7467600" y="1219200"/>
            <a:ext cx="914400" cy="17891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77" name="Google Shape;1977;p61"/>
          <p:cNvSpPr txBox="1"/>
          <p:nvPr/>
        </p:nvSpPr>
        <p:spPr>
          <a:xfrm>
            <a:off x="7239000" y="3200400"/>
            <a:ext cx="1295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pic>
        <p:nvPicPr>
          <p:cNvPr id="1978" name="Google Shape;1978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8600" y="2514600"/>
            <a:ext cx="22860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9" name="Google Shape;1979;p61"/>
          <p:cNvCxnSpPr/>
          <p:nvPr/>
        </p:nvCxnSpPr>
        <p:spPr>
          <a:xfrm>
            <a:off x="5181600" y="6324600"/>
            <a:ext cx="25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980" name="Google Shape;1980;p61"/>
          <p:cNvSpPr txBox="1"/>
          <p:nvPr/>
        </p:nvSpPr>
        <p:spPr>
          <a:xfrm>
            <a:off x="5842000" y="56022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81" name="Google Shape;1981;p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62600" y="5867400"/>
            <a:ext cx="15748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2" name="Google Shape;1982;p61"/>
          <p:cNvSpPr/>
          <p:nvPr/>
        </p:nvSpPr>
        <p:spPr>
          <a:xfrm>
            <a:off x="7772400" y="5943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83" name="Google Shape;1983;p6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84712" y="610235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4" name="Google Shape;1984;p6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27962" y="6019800"/>
            <a:ext cx="4318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5" name="Google Shape;1985;p61"/>
          <p:cNvSpPr/>
          <p:nvPr/>
        </p:nvSpPr>
        <p:spPr>
          <a:xfrm>
            <a:off x="762000" y="487680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86" name="Google Shape;1986;p6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3400" y="3657600"/>
            <a:ext cx="16383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7" name="Google Shape;1987;p61"/>
          <p:cNvSpPr txBox="1"/>
          <p:nvPr/>
        </p:nvSpPr>
        <p:spPr>
          <a:xfrm>
            <a:off x="2489200" y="56784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88" name="Google Shape;1988;p6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57400" y="5867400"/>
            <a:ext cx="17018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9" name="Google Shape;1989;p6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38237" y="6096000"/>
            <a:ext cx="4445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0" name="Google Shape;1990;p61"/>
          <p:cNvCxnSpPr/>
          <p:nvPr/>
        </p:nvCxnSpPr>
        <p:spPr>
          <a:xfrm>
            <a:off x="457200" y="6324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991" name="Google Shape;1991;p61"/>
          <p:cNvCxnSpPr/>
          <p:nvPr/>
        </p:nvCxnSpPr>
        <p:spPr>
          <a:xfrm>
            <a:off x="1676400" y="6324600"/>
            <a:ext cx="289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992" name="Google Shape;1992;p61"/>
          <p:cNvSpPr/>
          <p:nvPr/>
        </p:nvSpPr>
        <p:spPr>
          <a:xfrm>
            <a:off x="4267200" y="487680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93" name="Google Shape;1993;p6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114800" y="3733800"/>
            <a:ext cx="16383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4" name="Google Shape;1994;p61"/>
          <p:cNvSpPr/>
          <p:nvPr/>
        </p:nvSpPr>
        <p:spPr>
          <a:xfrm>
            <a:off x="4572000" y="60198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95" name="Google Shape;1995;p61"/>
          <p:cNvSpPr/>
          <p:nvPr/>
        </p:nvSpPr>
        <p:spPr>
          <a:xfrm>
            <a:off x="7696200" y="58674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996" name="Google Shape;1996;p61"/>
          <p:cNvCxnSpPr/>
          <p:nvPr/>
        </p:nvCxnSpPr>
        <p:spPr>
          <a:xfrm>
            <a:off x="7467600" y="24384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997" name="Google Shape;1997;p6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848600" y="2057400"/>
            <a:ext cx="254000" cy="25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8" name="Google Shape;1998;p61"/>
          <p:cNvCxnSpPr/>
          <p:nvPr/>
        </p:nvCxnSpPr>
        <p:spPr>
          <a:xfrm>
            <a:off x="7467600" y="18288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999" name="Google Shape;1999;p6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848600" y="1371600"/>
            <a:ext cx="254000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0" name="Google Shape;2000;p61"/>
          <p:cNvSpPr txBox="1"/>
          <p:nvPr/>
        </p:nvSpPr>
        <p:spPr>
          <a:xfrm>
            <a:off x="701675" y="1484312"/>
            <a:ext cx="2727325" cy="76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001" name="Google Shape;2001;p61"/>
          <p:cNvCxnSpPr/>
          <p:nvPr/>
        </p:nvCxnSpPr>
        <p:spPr>
          <a:xfrm>
            <a:off x="13874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02" name="Google Shape;2002;p61"/>
          <p:cNvCxnSpPr/>
          <p:nvPr/>
        </p:nvCxnSpPr>
        <p:spPr>
          <a:xfrm>
            <a:off x="20732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03" name="Google Shape;2003;p61"/>
          <p:cNvCxnSpPr/>
          <p:nvPr/>
        </p:nvCxnSpPr>
        <p:spPr>
          <a:xfrm>
            <a:off x="27590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004" name="Google Shape;2004;p6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30275" y="1789112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5" name="Google Shape;2005;p6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600200" y="17526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6" name="Google Shape;2006;p6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286000" y="17526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7" name="Google Shape;2007;p6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971800" y="17526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8" name="Google Shape;2008;p61"/>
          <p:cNvCxnSpPr/>
          <p:nvPr/>
        </p:nvCxnSpPr>
        <p:spPr>
          <a:xfrm rot="10800000">
            <a:off x="8382000" y="15240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62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51</a:t>
            </a:fld>
            <a:endParaRPr/>
          </a:p>
        </p:txBody>
      </p:sp>
      <p:sp>
        <p:nvSpPr>
          <p:cNvPr id="2014" name="Google Shape;2014;p62"/>
          <p:cNvSpPr txBox="1"/>
          <p:nvPr/>
        </p:nvSpPr>
        <p:spPr>
          <a:xfrm>
            <a:off x="549275" y="798512"/>
            <a:ext cx="1239837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cxnSp>
        <p:nvCxnSpPr>
          <p:cNvPr id="2015" name="Google Shape;2015;p62"/>
          <p:cNvCxnSpPr/>
          <p:nvPr/>
        </p:nvCxnSpPr>
        <p:spPr>
          <a:xfrm rot="10800000">
            <a:off x="2362200" y="22860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016" name="Google Shape;2016;p62"/>
          <p:cNvSpPr txBox="1"/>
          <p:nvPr/>
        </p:nvSpPr>
        <p:spPr>
          <a:xfrm>
            <a:off x="4130675" y="112712"/>
            <a:ext cx="14827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3</a:t>
            </a:r>
            <a:endParaRPr/>
          </a:p>
        </p:txBody>
      </p:sp>
      <p:sp>
        <p:nvSpPr>
          <p:cNvPr id="2017" name="Google Shape;2017;p62"/>
          <p:cNvSpPr txBox="1"/>
          <p:nvPr/>
        </p:nvSpPr>
        <p:spPr>
          <a:xfrm>
            <a:off x="7467600" y="609600"/>
            <a:ext cx="914400" cy="23987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18" name="Google Shape;2018;p62"/>
          <p:cNvSpPr txBox="1"/>
          <p:nvPr/>
        </p:nvSpPr>
        <p:spPr>
          <a:xfrm>
            <a:off x="7239000" y="3200400"/>
            <a:ext cx="1295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pic>
        <p:nvPicPr>
          <p:cNvPr id="2019" name="Google Shape;2019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8600" y="2514600"/>
            <a:ext cx="22860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0" name="Google Shape;2020;p62"/>
          <p:cNvCxnSpPr/>
          <p:nvPr/>
        </p:nvCxnSpPr>
        <p:spPr>
          <a:xfrm>
            <a:off x="7467600" y="24384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021" name="Google Shape;2021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48600" y="2057400"/>
            <a:ext cx="254000" cy="25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2" name="Google Shape;2022;p62"/>
          <p:cNvCxnSpPr/>
          <p:nvPr/>
        </p:nvCxnSpPr>
        <p:spPr>
          <a:xfrm>
            <a:off x="7467600" y="18288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023" name="Google Shape;2023;p6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48600" y="1371600"/>
            <a:ext cx="254000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4" name="Google Shape;2024;p62"/>
          <p:cNvSpPr txBox="1"/>
          <p:nvPr/>
        </p:nvSpPr>
        <p:spPr>
          <a:xfrm>
            <a:off x="701675" y="1484312"/>
            <a:ext cx="2727325" cy="76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025" name="Google Shape;2025;p62"/>
          <p:cNvCxnSpPr/>
          <p:nvPr/>
        </p:nvCxnSpPr>
        <p:spPr>
          <a:xfrm>
            <a:off x="13874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26" name="Google Shape;2026;p62"/>
          <p:cNvCxnSpPr/>
          <p:nvPr/>
        </p:nvCxnSpPr>
        <p:spPr>
          <a:xfrm>
            <a:off x="20732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27" name="Google Shape;2027;p62"/>
          <p:cNvCxnSpPr/>
          <p:nvPr/>
        </p:nvCxnSpPr>
        <p:spPr>
          <a:xfrm>
            <a:off x="27590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028" name="Google Shape;2028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0275" y="1789112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9" name="Google Shape;2029;p6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00200" y="17526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0" name="Google Shape;2030;p6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86000" y="17526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1" name="Google Shape;2031;p6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71800" y="1752600"/>
            <a:ext cx="254000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2" name="Google Shape;2032;p62"/>
          <p:cNvSpPr/>
          <p:nvPr/>
        </p:nvSpPr>
        <p:spPr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33" name="Google Shape;2033;p62"/>
          <p:cNvSpPr/>
          <p:nvPr/>
        </p:nvSpPr>
        <p:spPr>
          <a:xfrm>
            <a:off x="304800" y="4114800"/>
            <a:ext cx="2057400" cy="762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034" name="Google Shape;2034;p62"/>
          <p:cNvCxnSpPr/>
          <p:nvPr/>
        </p:nvCxnSpPr>
        <p:spPr>
          <a:xfrm>
            <a:off x="5181600" y="6324600"/>
            <a:ext cx="25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035" name="Google Shape;2035;p62"/>
          <p:cNvSpPr txBox="1"/>
          <p:nvPr/>
        </p:nvSpPr>
        <p:spPr>
          <a:xfrm>
            <a:off x="5842000" y="56022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036" name="Google Shape;2036;p6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62600" y="5867400"/>
            <a:ext cx="15748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7" name="Google Shape;2037;p62"/>
          <p:cNvSpPr/>
          <p:nvPr/>
        </p:nvSpPr>
        <p:spPr>
          <a:xfrm>
            <a:off x="7772400" y="5943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038" name="Google Shape;2038;p6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84712" y="610235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9" name="Google Shape;2039;p6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827962" y="6019800"/>
            <a:ext cx="4318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0" name="Google Shape;2040;p62"/>
          <p:cNvSpPr/>
          <p:nvPr/>
        </p:nvSpPr>
        <p:spPr>
          <a:xfrm>
            <a:off x="762000" y="487680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041" name="Google Shape;2041;p6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33400" y="3657600"/>
            <a:ext cx="16383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2" name="Google Shape;2042;p62"/>
          <p:cNvSpPr txBox="1"/>
          <p:nvPr/>
        </p:nvSpPr>
        <p:spPr>
          <a:xfrm>
            <a:off x="2489200" y="56784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043" name="Google Shape;2043;p6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057400" y="5867400"/>
            <a:ext cx="17018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4" name="Google Shape;2044;p6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138237" y="6096000"/>
            <a:ext cx="4445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5" name="Google Shape;2045;p62"/>
          <p:cNvCxnSpPr/>
          <p:nvPr/>
        </p:nvCxnSpPr>
        <p:spPr>
          <a:xfrm>
            <a:off x="457200" y="6324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046" name="Google Shape;2046;p62"/>
          <p:cNvCxnSpPr/>
          <p:nvPr/>
        </p:nvCxnSpPr>
        <p:spPr>
          <a:xfrm>
            <a:off x="1676400" y="6324600"/>
            <a:ext cx="289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047" name="Google Shape;2047;p62"/>
          <p:cNvSpPr/>
          <p:nvPr/>
        </p:nvSpPr>
        <p:spPr>
          <a:xfrm>
            <a:off x="4267200" y="487680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048" name="Google Shape;2048;p6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114800" y="3733800"/>
            <a:ext cx="16383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9" name="Google Shape;2049;p62"/>
          <p:cNvSpPr/>
          <p:nvPr/>
        </p:nvSpPr>
        <p:spPr>
          <a:xfrm>
            <a:off x="4572000" y="60198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50" name="Google Shape;2050;p62"/>
          <p:cNvSpPr/>
          <p:nvPr/>
        </p:nvSpPr>
        <p:spPr>
          <a:xfrm>
            <a:off x="7696200" y="58674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051" name="Google Shape;2051;p62"/>
          <p:cNvCxnSpPr/>
          <p:nvPr/>
        </p:nvCxnSpPr>
        <p:spPr>
          <a:xfrm>
            <a:off x="7467600" y="12192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052" name="Google Shape;2052;p6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48600" y="7620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3" name="Google Shape;2053;p62"/>
          <p:cNvCxnSpPr/>
          <p:nvPr/>
        </p:nvCxnSpPr>
        <p:spPr>
          <a:xfrm rot="10800000">
            <a:off x="8382000" y="9144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p63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52</a:t>
            </a:fld>
            <a:endParaRPr/>
          </a:p>
        </p:txBody>
      </p:sp>
      <p:sp>
        <p:nvSpPr>
          <p:cNvPr id="2059" name="Google Shape;2059;p63"/>
          <p:cNvSpPr txBox="1"/>
          <p:nvPr/>
        </p:nvSpPr>
        <p:spPr>
          <a:xfrm>
            <a:off x="549275" y="798512"/>
            <a:ext cx="1239837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cxnSp>
        <p:nvCxnSpPr>
          <p:cNvPr id="2060" name="Google Shape;2060;p63"/>
          <p:cNvCxnSpPr/>
          <p:nvPr/>
        </p:nvCxnSpPr>
        <p:spPr>
          <a:xfrm rot="10800000">
            <a:off x="3124200" y="22860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061" name="Google Shape;2061;p63"/>
          <p:cNvSpPr txBox="1"/>
          <p:nvPr/>
        </p:nvSpPr>
        <p:spPr>
          <a:xfrm>
            <a:off x="4130675" y="112712"/>
            <a:ext cx="14827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4</a:t>
            </a:r>
            <a:endParaRPr/>
          </a:p>
        </p:txBody>
      </p:sp>
      <p:sp>
        <p:nvSpPr>
          <p:cNvPr id="2062" name="Google Shape;2062;p63"/>
          <p:cNvSpPr txBox="1"/>
          <p:nvPr/>
        </p:nvSpPr>
        <p:spPr>
          <a:xfrm>
            <a:off x="7239000" y="3200400"/>
            <a:ext cx="1295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sp>
        <p:nvSpPr>
          <p:cNvPr id="2063" name="Google Shape;2063;p63"/>
          <p:cNvSpPr txBox="1"/>
          <p:nvPr/>
        </p:nvSpPr>
        <p:spPr>
          <a:xfrm>
            <a:off x="701675" y="1484312"/>
            <a:ext cx="2727325" cy="76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064" name="Google Shape;2064;p63"/>
          <p:cNvCxnSpPr/>
          <p:nvPr/>
        </p:nvCxnSpPr>
        <p:spPr>
          <a:xfrm>
            <a:off x="13874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65" name="Google Shape;2065;p63"/>
          <p:cNvCxnSpPr/>
          <p:nvPr/>
        </p:nvCxnSpPr>
        <p:spPr>
          <a:xfrm>
            <a:off x="20732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66" name="Google Shape;2066;p63"/>
          <p:cNvCxnSpPr/>
          <p:nvPr/>
        </p:nvCxnSpPr>
        <p:spPr>
          <a:xfrm>
            <a:off x="27590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067" name="Google Shape;2067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275" y="1789112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8" name="Google Shape;2068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0200" y="17526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9" name="Google Shape;2069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0" y="17526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0" name="Google Shape;2070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71800" y="1752600"/>
            <a:ext cx="254000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p63"/>
          <p:cNvSpPr/>
          <p:nvPr/>
        </p:nvSpPr>
        <p:spPr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72" name="Google Shape;2072;p63"/>
          <p:cNvSpPr/>
          <p:nvPr/>
        </p:nvSpPr>
        <p:spPr>
          <a:xfrm>
            <a:off x="304800" y="4114800"/>
            <a:ext cx="2057400" cy="762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073" name="Google Shape;2073;p63"/>
          <p:cNvCxnSpPr/>
          <p:nvPr/>
        </p:nvCxnSpPr>
        <p:spPr>
          <a:xfrm>
            <a:off x="5181600" y="6324600"/>
            <a:ext cx="25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074" name="Google Shape;2074;p63"/>
          <p:cNvSpPr txBox="1"/>
          <p:nvPr/>
        </p:nvSpPr>
        <p:spPr>
          <a:xfrm>
            <a:off x="5842000" y="56022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075" name="Google Shape;2075;p6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62600" y="5867400"/>
            <a:ext cx="15748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6" name="Google Shape;2076;p63"/>
          <p:cNvSpPr/>
          <p:nvPr/>
        </p:nvSpPr>
        <p:spPr>
          <a:xfrm>
            <a:off x="7772400" y="5943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077" name="Google Shape;2077;p6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84712" y="610235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8" name="Google Shape;2078;p6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27962" y="6019800"/>
            <a:ext cx="4318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9" name="Google Shape;2079;p63"/>
          <p:cNvSpPr/>
          <p:nvPr/>
        </p:nvSpPr>
        <p:spPr>
          <a:xfrm>
            <a:off x="762000" y="487680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080" name="Google Shape;2080;p6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33400" y="3657600"/>
            <a:ext cx="16383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1" name="Google Shape;2081;p63"/>
          <p:cNvSpPr txBox="1"/>
          <p:nvPr/>
        </p:nvSpPr>
        <p:spPr>
          <a:xfrm>
            <a:off x="2489200" y="56784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082" name="Google Shape;2082;p6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057400" y="5867400"/>
            <a:ext cx="17018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3" name="Google Shape;2083;p6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138237" y="6096000"/>
            <a:ext cx="4445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4" name="Google Shape;2084;p63"/>
          <p:cNvCxnSpPr/>
          <p:nvPr/>
        </p:nvCxnSpPr>
        <p:spPr>
          <a:xfrm>
            <a:off x="457200" y="6324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085" name="Google Shape;2085;p63"/>
          <p:cNvCxnSpPr/>
          <p:nvPr/>
        </p:nvCxnSpPr>
        <p:spPr>
          <a:xfrm>
            <a:off x="1676400" y="6324600"/>
            <a:ext cx="289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086" name="Google Shape;2086;p63"/>
          <p:cNvSpPr/>
          <p:nvPr/>
        </p:nvSpPr>
        <p:spPr>
          <a:xfrm>
            <a:off x="4267200" y="487680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087" name="Google Shape;2087;p6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114800" y="3733800"/>
            <a:ext cx="16383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8" name="Google Shape;2088;p63"/>
          <p:cNvSpPr/>
          <p:nvPr/>
        </p:nvSpPr>
        <p:spPr>
          <a:xfrm>
            <a:off x="4572000" y="60198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89" name="Google Shape;2089;p63"/>
          <p:cNvSpPr/>
          <p:nvPr/>
        </p:nvSpPr>
        <p:spPr>
          <a:xfrm>
            <a:off x="7696200" y="58674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90" name="Google Shape;2090;p63"/>
          <p:cNvSpPr txBox="1"/>
          <p:nvPr/>
        </p:nvSpPr>
        <p:spPr>
          <a:xfrm>
            <a:off x="7467600" y="152400"/>
            <a:ext cx="914400" cy="28559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091" name="Google Shape;2091;p6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848600" y="2514600"/>
            <a:ext cx="22860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2" name="Google Shape;2092;p63"/>
          <p:cNvCxnSpPr/>
          <p:nvPr/>
        </p:nvCxnSpPr>
        <p:spPr>
          <a:xfrm>
            <a:off x="7467600" y="24384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093" name="Google Shape;2093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8600" y="2057400"/>
            <a:ext cx="254000" cy="25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4" name="Google Shape;2094;p63"/>
          <p:cNvCxnSpPr/>
          <p:nvPr/>
        </p:nvCxnSpPr>
        <p:spPr>
          <a:xfrm>
            <a:off x="7467600" y="18288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095" name="Google Shape;2095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48600" y="13716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6" name="Google Shape;2096;p63"/>
          <p:cNvCxnSpPr/>
          <p:nvPr/>
        </p:nvCxnSpPr>
        <p:spPr>
          <a:xfrm>
            <a:off x="7467600" y="12192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097" name="Google Shape;2097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48600" y="7620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8" name="Google Shape;2098;p63"/>
          <p:cNvCxnSpPr/>
          <p:nvPr/>
        </p:nvCxnSpPr>
        <p:spPr>
          <a:xfrm>
            <a:off x="7467600" y="6858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099" name="Google Shape;2099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48600" y="2286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0" name="Google Shape;2100;p63"/>
          <p:cNvCxnSpPr/>
          <p:nvPr/>
        </p:nvCxnSpPr>
        <p:spPr>
          <a:xfrm rot="10800000">
            <a:off x="8382000" y="4572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p64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53</a:t>
            </a:fld>
            <a:endParaRPr/>
          </a:p>
        </p:txBody>
      </p:sp>
      <p:sp>
        <p:nvSpPr>
          <p:cNvPr id="2106" name="Google Shape;2106;p64"/>
          <p:cNvSpPr txBox="1"/>
          <p:nvPr/>
        </p:nvSpPr>
        <p:spPr>
          <a:xfrm>
            <a:off x="549275" y="798512"/>
            <a:ext cx="1239837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cxnSp>
        <p:nvCxnSpPr>
          <p:cNvPr id="2107" name="Google Shape;2107;p64"/>
          <p:cNvCxnSpPr/>
          <p:nvPr/>
        </p:nvCxnSpPr>
        <p:spPr>
          <a:xfrm rot="10800000">
            <a:off x="3124200" y="22860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108" name="Google Shape;2108;p64"/>
          <p:cNvSpPr txBox="1"/>
          <p:nvPr/>
        </p:nvSpPr>
        <p:spPr>
          <a:xfrm>
            <a:off x="4130675" y="112712"/>
            <a:ext cx="14827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5</a:t>
            </a:r>
            <a:endParaRPr/>
          </a:p>
        </p:txBody>
      </p:sp>
      <p:sp>
        <p:nvSpPr>
          <p:cNvPr id="2109" name="Google Shape;2109;p64"/>
          <p:cNvSpPr txBox="1"/>
          <p:nvPr/>
        </p:nvSpPr>
        <p:spPr>
          <a:xfrm>
            <a:off x="7239000" y="3200400"/>
            <a:ext cx="1295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sp>
        <p:nvSpPr>
          <p:cNvPr id="2110" name="Google Shape;2110;p64"/>
          <p:cNvSpPr txBox="1"/>
          <p:nvPr/>
        </p:nvSpPr>
        <p:spPr>
          <a:xfrm>
            <a:off x="701675" y="1484312"/>
            <a:ext cx="2727325" cy="76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111" name="Google Shape;2111;p64"/>
          <p:cNvCxnSpPr/>
          <p:nvPr/>
        </p:nvCxnSpPr>
        <p:spPr>
          <a:xfrm>
            <a:off x="13874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12" name="Google Shape;2112;p64"/>
          <p:cNvCxnSpPr/>
          <p:nvPr/>
        </p:nvCxnSpPr>
        <p:spPr>
          <a:xfrm>
            <a:off x="20732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13" name="Google Shape;2113;p64"/>
          <p:cNvCxnSpPr/>
          <p:nvPr/>
        </p:nvCxnSpPr>
        <p:spPr>
          <a:xfrm>
            <a:off x="2759075" y="1484312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114" name="Google Shape;2114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275" y="1789112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5" name="Google Shape;2115;p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0200" y="17526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6" name="Google Shape;2116;p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0" y="17526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7" name="Google Shape;2117;p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71800" y="1752600"/>
            <a:ext cx="254000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p64"/>
          <p:cNvSpPr txBox="1"/>
          <p:nvPr/>
        </p:nvSpPr>
        <p:spPr>
          <a:xfrm>
            <a:off x="7467600" y="152400"/>
            <a:ext cx="914400" cy="28559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119" name="Google Shape;2119;p6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48600" y="2514600"/>
            <a:ext cx="22860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0" name="Google Shape;2120;p64"/>
          <p:cNvCxnSpPr/>
          <p:nvPr/>
        </p:nvCxnSpPr>
        <p:spPr>
          <a:xfrm>
            <a:off x="7467600" y="24384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121" name="Google Shape;2121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8600" y="2057400"/>
            <a:ext cx="254000" cy="25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2" name="Google Shape;2122;p64"/>
          <p:cNvCxnSpPr/>
          <p:nvPr/>
        </p:nvCxnSpPr>
        <p:spPr>
          <a:xfrm>
            <a:off x="7467600" y="18288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123" name="Google Shape;2123;p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48600" y="13716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4" name="Google Shape;2124;p64"/>
          <p:cNvCxnSpPr/>
          <p:nvPr/>
        </p:nvCxnSpPr>
        <p:spPr>
          <a:xfrm>
            <a:off x="7467600" y="12192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125" name="Google Shape;2125;p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48600" y="7620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6" name="Google Shape;2126;p64"/>
          <p:cNvCxnSpPr/>
          <p:nvPr/>
        </p:nvCxnSpPr>
        <p:spPr>
          <a:xfrm>
            <a:off x="7467600" y="6858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127" name="Google Shape;2127;p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48600" y="228600"/>
            <a:ext cx="254000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8" name="Google Shape;2128;p64"/>
          <p:cNvSpPr/>
          <p:nvPr/>
        </p:nvSpPr>
        <p:spPr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29" name="Google Shape;2129;p64"/>
          <p:cNvSpPr/>
          <p:nvPr/>
        </p:nvSpPr>
        <p:spPr>
          <a:xfrm>
            <a:off x="1828800" y="5638800"/>
            <a:ext cx="2057400" cy="762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130" name="Google Shape;2130;p64"/>
          <p:cNvCxnSpPr/>
          <p:nvPr/>
        </p:nvCxnSpPr>
        <p:spPr>
          <a:xfrm>
            <a:off x="5181600" y="6324600"/>
            <a:ext cx="25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131" name="Google Shape;2131;p64"/>
          <p:cNvSpPr txBox="1"/>
          <p:nvPr/>
        </p:nvSpPr>
        <p:spPr>
          <a:xfrm>
            <a:off x="5842000" y="56022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132" name="Google Shape;2132;p6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62600" y="5867400"/>
            <a:ext cx="15748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3" name="Google Shape;2133;p64"/>
          <p:cNvSpPr/>
          <p:nvPr/>
        </p:nvSpPr>
        <p:spPr>
          <a:xfrm>
            <a:off x="7772400" y="5943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134" name="Google Shape;2134;p6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84712" y="610235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5" name="Google Shape;2135;p6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827962" y="6019800"/>
            <a:ext cx="4318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6" name="Google Shape;2136;p64"/>
          <p:cNvSpPr/>
          <p:nvPr/>
        </p:nvSpPr>
        <p:spPr>
          <a:xfrm>
            <a:off x="762000" y="487680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137" name="Google Shape;2137;p6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33400" y="3657600"/>
            <a:ext cx="16383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8" name="Google Shape;2138;p64"/>
          <p:cNvSpPr txBox="1"/>
          <p:nvPr/>
        </p:nvSpPr>
        <p:spPr>
          <a:xfrm>
            <a:off x="2489200" y="56784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139" name="Google Shape;2139;p6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057400" y="5867400"/>
            <a:ext cx="17018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0" name="Google Shape;2140;p6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138237" y="6096000"/>
            <a:ext cx="4445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1" name="Google Shape;2141;p64"/>
          <p:cNvCxnSpPr/>
          <p:nvPr/>
        </p:nvCxnSpPr>
        <p:spPr>
          <a:xfrm>
            <a:off x="457200" y="6324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142" name="Google Shape;2142;p64"/>
          <p:cNvCxnSpPr/>
          <p:nvPr/>
        </p:nvCxnSpPr>
        <p:spPr>
          <a:xfrm>
            <a:off x="1676400" y="6324600"/>
            <a:ext cx="289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143" name="Google Shape;2143;p64"/>
          <p:cNvSpPr/>
          <p:nvPr/>
        </p:nvSpPr>
        <p:spPr>
          <a:xfrm>
            <a:off x="4267200" y="487680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144" name="Google Shape;2144;p6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114800" y="3733800"/>
            <a:ext cx="16383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5" name="Google Shape;2145;p64"/>
          <p:cNvSpPr/>
          <p:nvPr/>
        </p:nvSpPr>
        <p:spPr>
          <a:xfrm>
            <a:off x="1057275" y="60198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46" name="Google Shape;2146;p64"/>
          <p:cNvSpPr/>
          <p:nvPr/>
        </p:nvSpPr>
        <p:spPr>
          <a:xfrm>
            <a:off x="7696200" y="58674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47" name="Google Shape;2147;p64"/>
          <p:cNvSpPr txBox="1"/>
          <p:nvPr/>
        </p:nvSpPr>
        <p:spPr>
          <a:xfrm>
            <a:off x="3794125" y="1092200"/>
            <a:ext cx="3360737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accept state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reached</a:t>
            </a:r>
            <a:endParaRPr/>
          </a:p>
        </p:txBody>
      </p:sp>
      <p:cxnSp>
        <p:nvCxnSpPr>
          <p:cNvPr id="2148" name="Google Shape;2148;p64"/>
          <p:cNvCxnSpPr/>
          <p:nvPr/>
        </p:nvCxnSpPr>
        <p:spPr>
          <a:xfrm rot="10800000">
            <a:off x="8382000" y="3810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p65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54</a:t>
            </a:fld>
            <a:endParaRPr/>
          </a:p>
        </p:txBody>
      </p:sp>
      <p:cxnSp>
        <p:nvCxnSpPr>
          <p:cNvPr id="2154" name="Google Shape;2154;p65"/>
          <p:cNvCxnSpPr/>
          <p:nvPr/>
        </p:nvCxnSpPr>
        <p:spPr>
          <a:xfrm>
            <a:off x="5181600" y="6324600"/>
            <a:ext cx="25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155" name="Google Shape;2155;p65"/>
          <p:cNvSpPr txBox="1"/>
          <p:nvPr/>
        </p:nvSpPr>
        <p:spPr>
          <a:xfrm>
            <a:off x="5842000" y="56022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156" name="Google Shape;2156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2600" y="5867400"/>
            <a:ext cx="15748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7" name="Google Shape;2157;p65"/>
          <p:cNvSpPr/>
          <p:nvPr/>
        </p:nvSpPr>
        <p:spPr>
          <a:xfrm>
            <a:off x="4572000" y="60198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58" name="Google Shape;2158;p65"/>
          <p:cNvSpPr/>
          <p:nvPr/>
        </p:nvSpPr>
        <p:spPr>
          <a:xfrm>
            <a:off x="7772400" y="59436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159" name="Google Shape;2159;p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4712" y="610235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0" name="Google Shape;2160;p6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27962" y="6019800"/>
            <a:ext cx="4318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1" name="Google Shape;2161;p65"/>
          <p:cNvSpPr/>
          <p:nvPr/>
        </p:nvSpPr>
        <p:spPr>
          <a:xfrm>
            <a:off x="762000" y="487680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162" name="Google Shape;2162;p6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3400" y="3657600"/>
            <a:ext cx="16383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3" name="Google Shape;2163;p65"/>
          <p:cNvSpPr txBox="1"/>
          <p:nvPr/>
        </p:nvSpPr>
        <p:spPr>
          <a:xfrm>
            <a:off x="2489200" y="56784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164" name="Google Shape;2164;p6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057400" y="5867400"/>
            <a:ext cx="17018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5" name="Google Shape;2165;p65"/>
          <p:cNvSpPr/>
          <p:nvPr/>
        </p:nvSpPr>
        <p:spPr>
          <a:xfrm>
            <a:off x="1057275" y="60198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166" name="Google Shape;2166;p6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38237" y="6096000"/>
            <a:ext cx="4445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7" name="Google Shape;2167;p65"/>
          <p:cNvCxnSpPr/>
          <p:nvPr/>
        </p:nvCxnSpPr>
        <p:spPr>
          <a:xfrm>
            <a:off x="457200" y="6324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168" name="Google Shape;2168;p65"/>
          <p:cNvCxnSpPr/>
          <p:nvPr/>
        </p:nvCxnSpPr>
        <p:spPr>
          <a:xfrm>
            <a:off x="1676400" y="6324600"/>
            <a:ext cx="289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169" name="Google Shape;2169;p65"/>
          <p:cNvSpPr/>
          <p:nvPr/>
        </p:nvSpPr>
        <p:spPr>
          <a:xfrm>
            <a:off x="4267200" y="487680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170" name="Google Shape;2170;p6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14800" y="3733800"/>
            <a:ext cx="16383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1" name="Google Shape;2171;p65"/>
          <p:cNvSpPr/>
          <p:nvPr/>
        </p:nvSpPr>
        <p:spPr>
          <a:xfrm>
            <a:off x="7696200" y="58674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72" name="Google Shape;2172;p65"/>
          <p:cNvSpPr txBox="1"/>
          <p:nvPr/>
        </p:nvSpPr>
        <p:spPr>
          <a:xfrm>
            <a:off x="1905000" y="381000"/>
            <a:ext cx="4865687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is no computation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that accepts string</a:t>
            </a:r>
            <a:endParaRPr/>
          </a:p>
        </p:txBody>
      </p:sp>
      <p:pic>
        <p:nvPicPr>
          <p:cNvPr id="2173" name="Google Shape;2173;p6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867400" y="1066800"/>
            <a:ext cx="1054100" cy="4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4" name="Google Shape;2174;p6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048000" y="1981200"/>
            <a:ext cx="2717800" cy="5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66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mic Sans MS"/>
              <a:buNone/>
            </a:pPr>
            <a:r>
              <a:rPr lang="en-US" sz="36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Homework</a:t>
            </a:r>
            <a:endParaRPr/>
          </a:p>
        </p:txBody>
      </p:sp>
      <p:sp>
        <p:nvSpPr>
          <p:cNvPr id="2180" name="Google Shape;2180;p66"/>
          <p:cNvSpPr txBox="1">
            <a:spLocks noGrp="1"/>
          </p:cNvSpPr>
          <p:nvPr>
            <p:ph type="body" idx="1"/>
          </p:nvPr>
        </p:nvSpPr>
        <p:spPr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the language {x | x = wcw</a:t>
            </a:r>
            <a:r>
              <a:rPr lang="en-US" sz="3200" b="0" i="0" u="none" strike="noStrike" cap="none" baseline="30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lang="en-US"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lang="en-US" sz="3200" b="0" i="1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w</a:t>
            </a:r>
            <a:r>
              <a:rPr lang="en-US"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{0,1}*, but sigma={0,1,c}}</a:t>
            </a:r>
            <a:endParaRPr/>
          </a:p>
        </p:txBody>
      </p:sp>
      <p:sp>
        <p:nvSpPr>
          <p:cNvPr id="2181" name="Google Shape;2181;p66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67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56</a:t>
            </a:fld>
            <a:endParaRPr/>
          </a:p>
        </p:txBody>
      </p:sp>
      <p:sp>
        <p:nvSpPr>
          <p:cNvPr id="2187" name="Google Shape;2187;p67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mic Sans MS"/>
              <a:buNone/>
            </a:pPr>
            <a:r>
              <a:rPr lang="en-US" sz="36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Pushing &amp; Popping Strings</a:t>
            </a:r>
            <a:endParaRPr/>
          </a:p>
        </p:txBody>
      </p:sp>
      <p:sp>
        <p:nvSpPr>
          <p:cNvPr id="2188" name="Google Shape;2188;p67"/>
          <p:cNvSpPr/>
          <p:nvPr/>
        </p:nvSpPr>
        <p:spPr>
          <a:xfrm>
            <a:off x="2819400" y="45720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89" name="Google Shape;2189;p67"/>
          <p:cNvSpPr/>
          <p:nvPr/>
        </p:nvSpPr>
        <p:spPr>
          <a:xfrm>
            <a:off x="5638800" y="45720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190" name="Google Shape;2190;p67"/>
          <p:cNvCxnSpPr/>
          <p:nvPr/>
        </p:nvCxnSpPr>
        <p:spPr>
          <a:xfrm>
            <a:off x="3505200" y="4953000"/>
            <a:ext cx="2133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2191" name="Google Shape;2191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472440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2" name="Google Shape;2192;p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65800" y="4724400"/>
            <a:ext cx="4318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3" name="Google Shape;2193;p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81400" y="4419600"/>
            <a:ext cx="1911350" cy="5413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4" name="Google Shape;2194;p67"/>
          <p:cNvCxnSpPr/>
          <p:nvPr/>
        </p:nvCxnSpPr>
        <p:spPr>
          <a:xfrm>
            <a:off x="2667000" y="3505200"/>
            <a:ext cx="990600" cy="990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195" name="Google Shape;2195;p67"/>
          <p:cNvSpPr txBox="1"/>
          <p:nvPr/>
        </p:nvSpPr>
        <p:spPr>
          <a:xfrm>
            <a:off x="1447800" y="2133600"/>
            <a:ext cx="1476375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symbol</a:t>
            </a:r>
            <a:endParaRPr/>
          </a:p>
        </p:txBody>
      </p:sp>
      <p:cxnSp>
        <p:nvCxnSpPr>
          <p:cNvPr id="2196" name="Google Shape;2196;p67"/>
          <p:cNvCxnSpPr/>
          <p:nvPr/>
        </p:nvCxnSpPr>
        <p:spPr>
          <a:xfrm>
            <a:off x="4267200" y="3505200"/>
            <a:ext cx="0" cy="838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197" name="Google Shape;2197;p67"/>
          <p:cNvSpPr txBox="1"/>
          <p:nvPr/>
        </p:nvSpPr>
        <p:spPr>
          <a:xfrm>
            <a:off x="6324600" y="2133600"/>
            <a:ext cx="1312862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Push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string</a:t>
            </a:r>
            <a:endParaRPr/>
          </a:p>
        </p:txBody>
      </p:sp>
      <p:cxnSp>
        <p:nvCxnSpPr>
          <p:cNvPr id="2198" name="Google Shape;2198;p67"/>
          <p:cNvCxnSpPr/>
          <p:nvPr/>
        </p:nvCxnSpPr>
        <p:spPr>
          <a:xfrm flipH="1">
            <a:off x="5334000" y="3505200"/>
            <a:ext cx="1066800" cy="990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199" name="Google Shape;2199;p67"/>
          <p:cNvSpPr/>
          <p:nvPr/>
        </p:nvSpPr>
        <p:spPr>
          <a:xfrm>
            <a:off x="5943600" y="1905000"/>
            <a:ext cx="1981200" cy="16764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00" name="Google Shape;2200;p67"/>
          <p:cNvSpPr txBox="1"/>
          <p:nvPr/>
        </p:nvSpPr>
        <p:spPr>
          <a:xfrm>
            <a:off x="3733800" y="1981200"/>
            <a:ext cx="1312862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Pop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string</a:t>
            </a:r>
            <a:endParaRPr/>
          </a:p>
        </p:txBody>
      </p:sp>
      <p:sp>
        <p:nvSpPr>
          <p:cNvPr id="2201" name="Google Shape;2201;p67"/>
          <p:cNvSpPr/>
          <p:nvPr/>
        </p:nvSpPr>
        <p:spPr>
          <a:xfrm>
            <a:off x="3352800" y="1752600"/>
            <a:ext cx="1981200" cy="16764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p68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57</a:t>
            </a:fld>
            <a:endParaRPr/>
          </a:p>
        </p:txBody>
      </p:sp>
      <p:sp>
        <p:nvSpPr>
          <p:cNvPr id="2207" name="Google Shape;2207;p68"/>
          <p:cNvSpPr/>
          <p:nvPr/>
        </p:nvSpPr>
        <p:spPr>
          <a:xfrm>
            <a:off x="2895600" y="4572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08" name="Google Shape;2208;p68"/>
          <p:cNvSpPr/>
          <p:nvPr/>
        </p:nvSpPr>
        <p:spPr>
          <a:xfrm>
            <a:off x="5715000" y="4572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209" name="Google Shape;2209;p68"/>
          <p:cNvCxnSpPr/>
          <p:nvPr/>
        </p:nvCxnSpPr>
        <p:spPr>
          <a:xfrm>
            <a:off x="3581400" y="838200"/>
            <a:ext cx="2133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2210" name="Google Shape;2210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0" y="60960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1" name="Google Shape;2211;p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0" y="609600"/>
            <a:ext cx="4318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2" name="Google Shape;2212;p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49662" y="304800"/>
            <a:ext cx="1989137" cy="503237"/>
          </a:xfrm>
          <a:prstGeom prst="rect">
            <a:avLst/>
          </a:prstGeom>
          <a:noFill/>
          <a:ln>
            <a:noFill/>
          </a:ln>
        </p:spPr>
      </p:pic>
      <p:sp>
        <p:nvSpPr>
          <p:cNvPr id="2213" name="Google Shape;2213;p68"/>
          <p:cNvSpPr txBox="1"/>
          <p:nvPr/>
        </p:nvSpPr>
        <p:spPr>
          <a:xfrm>
            <a:off x="457200" y="2362200"/>
            <a:ext cx="2819400" cy="609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214" name="Google Shape;2214;p68"/>
          <p:cNvCxnSpPr/>
          <p:nvPr/>
        </p:nvCxnSpPr>
        <p:spPr>
          <a:xfrm>
            <a:off x="1600200" y="23622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215" name="Google Shape;2215;p68"/>
          <p:cNvCxnSpPr/>
          <p:nvPr/>
        </p:nvCxnSpPr>
        <p:spPr>
          <a:xfrm>
            <a:off x="2133600" y="23622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216" name="Google Shape;2216;p68"/>
          <p:cNvSpPr txBox="1"/>
          <p:nvPr/>
        </p:nvSpPr>
        <p:spPr>
          <a:xfrm>
            <a:off x="1676400" y="4191000"/>
            <a:ext cx="838200" cy="2209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217" name="Google Shape;2217;p68"/>
          <p:cNvCxnSpPr/>
          <p:nvPr/>
        </p:nvCxnSpPr>
        <p:spPr>
          <a:xfrm>
            <a:off x="1676400" y="5105400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218" name="Google Shape;2218;p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52600" y="2590800"/>
            <a:ext cx="254000" cy="25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9" name="Google Shape;2219;p68"/>
          <p:cNvCxnSpPr/>
          <p:nvPr/>
        </p:nvCxnSpPr>
        <p:spPr>
          <a:xfrm>
            <a:off x="1371600" y="17526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2220" name="Google Shape;2220;p6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2000" y="2667000"/>
            <a:ext cx="393700" cy="8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1" name="Google Shape;2221;p6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590800" y="2667000"/>
            <a:ext cx="393700" cy="8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2" name="Google Shape;2222;p6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981200" y="47244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3" name="Google Shape;2223;p68"/>
          <p:cNvCxnSpPr/>
          <p:nvPr/>
        </p:nvCxnSpPr>
        <p:spPr>
          <a:xfrm rot="10800000">
            <a:off x="2514600" y="44196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224" name="Google Shape;2224;p68"/>
          <p:cNvSpPr txBox="1"/>
          <p:nvPr/>
        </p:nvSpPr>
        <p:spPr>
          <a:xfrm>
            <a:off x="3048000" y="4191000"/>
            <a:ext cx="8080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</a:t>
            </a:r>
            <a:endParaRPr/>
          </a:p>
        </p:txBody>
      </p:sp>
      <p:sp>
        <p:nvSpPr>
          <p:cNvPr id="2225" name="Google Shape;2225;p68"/>
          <p:cNvSpPr txBox="1"/>
          <p:nvPr/>
        </p:nvSpPr>
        <p:spPr>
          <a:xfrm>
            <a:off x="0" y="1752600"/>
            <a:ext cx="11318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sp>
        <p:nvSpPr>
          <p:cNvPr id="2226" name="Google Shape;2226;p68"/>
          <p:cNvSpPr txBox="1"/>
          <p:nvPr/>
        </p:nvSpPr>
        <p:spPr>
          <a:xfrm>
            <a:off x="1447800" y="3429000"/>
            <a:ext cx="121126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sp>
        <p:nvSpPr>
          <p:cNvPr id="2227" name="Google Shape;2227;p68"/>
          <p:cNvSpPr txBox="1"/>
          <p:nvPr/>
        </p:nvSpPr>
        <p:spPr>
          <a:xfrm>
            <a:off x="5715000" y="2209800"/>
            <a:ext cx="2819400" cy="609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228" name="Google Shape;2228;p68"/>
          <p:cNvCxnSpPr/>
          <p:nvPr/>
        </p:nvCxnSpPr>
        <p:spPr>
          <a:xfrm>
            <a:off x="6858000" y="22098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229" name="Google Shape;2229;p68"/>
          <p:cNvCxnSpPr/>
          <p:nvPr/>
        </p:nvCxnSpPr>
        <p:spPr>
          <a:xfrm>
            <a:off x="7391400" y="22098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230" name="Google Shape;2230;p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10400" y="2438400"/>
            <a:ext cx="254000" cy="25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1" name="Google Shape;2231;p68"/>
          <p:cNvCxnSpPr/>
          <p:nvPr/>
        </p:nvCxnSpPr>
        <p:spPr>
          <a:xfrm>
            <a:off x="7086600" y="16002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2232" name="Google Shape;2232;p6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19800" y="2514600"/>
            <a:ext cx="393700" cy="8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3" name="Google Shape;2233;p6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48600" y="2514600"/>
            <a:ext cx="393700" cy="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4" name="Google Shape;2234;p68"/>
          <p:cNvSpPr/>
          <p:nvPr/>
        </p:nvSpPr>
        <p:spPr>
          <a:xfrm>
            <a:off x="3505200" y="5029200"/>
            <a:ext cx="1912937" cy="10779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Replace</a:t>
            </a:r>
            <a:endParaRPr/>
          </a:p>
        </p:txBody>
      </p:sp>
      <p:cxnSp>
        <p:nvCxnSpPr>
          <p:cNvPr id="2235" name="Google Shape;2235;p68"/>
          <p:cNvCxnSpPr/>
          <p:nvPr/>
        </p:nvCxnSpPr>
        <p:spPr>
          <a:xfrm>
            <a:off x="1676400" y="5562600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236" name="Google Shape;2236;p68"/>
          <p:cNvCxnSpPr/>
          <p:nvPr/>
        </p:nvCxnSpPr>
        <p:spPr>
          <a:xfrm>
            <a:off x="1676400" y="6019800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237" name="Google Shape;2237;p68"/>
          <p:cNvSpPr txBox="1"/>
          <p:nvPr/>
        </p:nvSpPr>
        <p:spPr>
          <a:xfrm>
            <a:off x="6172200" y="3810000"/>
            <a:ext cx="838200" cy="2667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238" name="Google Shape;2238;p68"/>
          <p:cNvCxnSpPr/>
          <p:nvPr/>
        </p:nvCxnSpPr>
        <p:spPr>
          <a:xfrm>
            <a:off x="6172200" y="5181600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239" name="Google Shape;2239;p68"/>
          <p:cNvCxnSpPr/>
          <p:nvPr/>
        </p:nvCxnSpPr>
        <p:spPr>
          <a:xfrm>
            <a:off x="6172200" y="5638800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240" name="Google Shape;2240;p68"/>
          <p:cNvCxnSpPr/>
          <p:nvPr/>
        </p:nvCxnSpPr>
        <p:spPr>
          <a:xfrm>
            <a:off x="6172200" y="6096000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241" name="Google Shape;2241;p6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981200" y="5715000"/>
            <a:ext cx="2159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2" name="Google Shape;2242;p6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981200" y="51816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3" name="Google Shape;2243;p6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477000" y="52578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4" name="Google Shape;2244;p6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477000" y="5715000"/>
            <a:ext cx="215900" cy="25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5" name="Google Shape;2245;p68"/>
          <p:cNvCxnSpPr/>
          <p:nvPr/>
        </p:nvCxnSpPr>
        <p:spPr>
          <a:xfrm>
            <a:off x="6172200" y="4724400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246" name="Google Shape;2246;p68"/>
          <p:cNvCxnSpPr/>
          <p:nvPr/>
        </p:nvCxnSpPr>
        <p:spPr>
          <a:xfrm>
            <a:off x="6172200" y="4267200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247" name="Google Shape;2247;p6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477000" y="3962400"/>
            <a:ext cx="2159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8" name="Google Shape;2248;p6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400800" y="4343400"/>
            <a:ext cx="2794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9" name="Google Shape;2249;p6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400800" y="4724400"/>
            <a:ext cx="304800" cy="4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0" name="Google Shape;2250;p68"/>
          <p:cNvSpPr/>
          <p:nvPr/>
        </p:nvSpPr>
        <p:spPr>
          <a:xfrm>
            <a:off x="7162800" y="3886200"/>
            <a:ext cx="457200" cy="12954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51" name="Google Shape;2251;p68"/>
          <p:cNvSpPr txBox="1"/>
          <p:nvPr/>
        </p:nvSpPr>
        <p:spPr>
          <a:xfrm>
            <a:off x="7637462" y="3810000"/>
            <a:ext cx="1312862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push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string</a:t>
            </a:r>
            <a:endParaRPr/>
          </a:p>
        </p:txBody>
      </p:sp>
      <p:sp>
        <p:nvSpPr>
          <p:cNvPr id="2252" name="Google Shape;2252;p68"/>
          <p:cNvSpPr txBox="1"/>
          <p:nvPr/>
        </p:nvSpPr>
        <p:spPr>
          <a:xfrm>
            <a:off x="0" y="0"/>
            <a:ext cx="1874837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/>
          </a:p>
        </p:txBody>
      </p:sp>
      <p:pic>
        <p:nvPicPr>
          <p:cNvPr id="2253" name="Google Shape;2253;p6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981200" y="6019800"/>
            <a:ext cx="239712" cy="430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" name="Google Shape;2254;p6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477000" y="6096000"/>
            <a:ext cx="239712" cy="4302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5" name="Google Shape;2255;p68"/>
          <p:cNvCxnSpPr/>
          <p:nvPr/>
        </p:nvCxnSpPr>
        <p:spPr>
          <a:xfrm>
            <a:off x="5638800" y="40386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256" name="Google Shape;2256;p68"/>
          <p:cNvCxnSpPr/>
          <p:nvPr/>
        </p:nvCxnSpPr>
        <p:spPr>
          <a:xfrm>
            <a:off x="1676400" y="4648200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257" name="Google Shape;2257;p6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981200" y="4267200"/>
            <a:ext cx="215900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8" name="Google Shape;2258;p68"/>
          <p:cNvSpPr/>
          <p:nvPr/>
        </p:nvSpPr>
        <p:spPr>
          <a:xfrm rot="10800000">
            <a:off x="1143000" y="4191000"/>
            <a:ext cx="457200" cy="9144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59" name="Google Shape;2259;p68"/>
          <p:cNvSpPr txBox="1"/>
          <p:nvPr/>
        </p:nvSpPr>
        <p:spPr>
          <a:xfrm>
            <a:off x="228600" y="4343400"/>
            <a:ext cx="1312862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pop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string</a:t>
            </a:r>
            <a:endParaRPr/>
          </a:p>
        </p:txBody>
      </p:sp>
      <p:sp>
        <p:nvSpPr>
          <p:cNvPr id="2260" name="Google Shape;2260;p68"/>
          <p:cNvSpPr txBox="1"/>
          <p:nvPr/>
        </p:nvSpPr>
        <p:spPr>
          <a:xfrm>
            <a:off x="4800600" y="3733800"/>
            <a:ext cx="8080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p69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58</a:t>
            </a:fld>
            <a:endParaRPr/>
          </a:p>
        </p:txBody>
      </p:sp>
      <p:sp>
        <p:nvSpPr>
          <p:cNvPr id="2266" name="Google Shape;2266;p69"/>
          <p:cNvSpPr/>
          <p:nvPr/>
        </p:nvSpPr>
        <p:spPr>
          <a:xfrm>
            <a:off x="2895600" y="3810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67" name="Google Shape;2267;p69"/>
          <p:cNvSpPr/>
          <p:nvPr/>
        </p:nvSpPr>
        <p:spPr>
          <a:xfrm>
            <a:off x="5715000" y="3810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268" name="Google Shape;2268;p69"/>
          <p:cNvCxnSpPr/>
          <p:nvPr/>
        </p:nvCxnSpPr>
        <p:spPr>
          <a:xfrm>
            <a:off x="3581400" y="762000"/>
            <a:ext cx="2133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2269" name="Google Shape;2269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0" y="53340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0" name="Google Shape;2270;p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0" y="533400"/>
            <a:ext cx="4318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1" name="Google Shape;2271;p6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49662" y="228600"/>
            <a:ext cx="1989137" cy="503237"/>
          </a:xfrm>
          <a:prstGeom prst="rect">
            <a:avLst/>
          </a:prstGeom>
          <a:noFill/>
          <a:ln>
            <a:noFill/>
          </a:ln>
        </p:spPr>
      </p:pic>
      <p:sp>
        <p:nvSpPr>
          <p:cNvPr id="2272" name="Google Shape;2272;p69"/>
          <p:cNvSpPr/>
          <p:nvPr/>
        </p:nvSpPr>
        <p:spPr>
          <a:xfrm>
            <a:off x="304800" y="35052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273" name="Google Shape;2273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3657600"/>
            <a:ext cx="3810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4" name="Google Shape;2274;p69"/>
          <p:cNvSpPr/>
          <p:nvPr/>
        </p:nvSpPr>
        <p:spPr>
          <a:xfrm>
            <a:off x="2895600" y="35052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75" name="Google Shape;2275;p69"/>
          <p:cNvSpPr/>
          <p:nvPr/>
        </p:nvSpPr>
        <p:spPr>
          <a:xfrm>
            <a:off x="5410200" y="35052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76" name="Google Shape;2276;p69"/>
          <p:cNvSpPr/>
          <p:nvPr/>
        </p:nvSpPr>
        <p:spPr>
          <a:xfrm>
            <a:off x="8153400" y="52578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277" name="Google Shape;2277;p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05800" y="5334000"/>
            <a:ext cx="4318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8" name="Google Shape;2278;p69"/>
          <p:cNvCxnSpPr/>
          <p:nvPr/>
        </p:nvCxnSpPr>
        <p:spPr>
          <a:xfrm>
            <a:off x="990600" y="3886200"/>
            <a:ext cx="190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279" name="Google Shape;2279;p69"/>
          <p:cNvCxnSpPr/>
          <p:nvPr/>
        </p:nvCxnSpPr>
        <p:spPr>
          <a:xfrm>
            <a:off x="3581400" y="3886200"/>
            <a:ext cx="18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280" name="Google Shape;2280;p69"/>
          <p:cNvCxnSpPr/>
          <p:nvPr/>
        </p:nvCxnSpPr>
        <p:spPr>
          <a:xfrm flipH="1">
            <a:off x="533400" y="4114800"/>
            <a:ext cx="5029200" cy="121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2281" name="Google Shape;2281;p6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0600" y="3352800"/>
            <a:ext cx="1828800" cy="60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2" name="Google Shape;2282;p6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81400" y="3335337"/>
            <a:ext cx="1828800" cy="64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3" name="Google Shape;2283;p69"/>
          <p:cNvSpPr/>
          <p:nvPr/>
        </p:nvSpPr>
        <p:spPr>
          <a:xfrm>
            <a:off x="152400" y="53340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84" name="Google Shape;2284;p69"/>
          <p:cNvSpPr/>
          <p:nvPr/>
        </p:nvSpPr>
        <p:spPr>
          <a:xfrm>
            <a:off x="2819400" y="53340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285" name="Google Shape;2285;p6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38200" y="5105400"/>
            <a:ext cx="1828800" cy="641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6" name="Google Shape;2286;p69"/>
          <p:cNvCxnSpPr/>
          <p:nvPr/>
        </p:nvCxnSpPr>
        <p:spPr>
          <a:xfrm>
            <a:off x="838200" y="56388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287" name="Google Shape;2287;p69"/>
          <p:cNvCxnSpPr/>
          <p:nvPr/>
        </p:nvCxnSpPr>
        <p:spPr>
          <a:xfrm>
            <a:off x="3505200" y="56388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2288" name="Google Shape;2288;p6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438400" y="4284662"/>
            <a:ext cx="1828800" cy="6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9" name="Google Shape;2289;p69"/>
          <p:cNvSpPr/>
          <p:nvPr/>
        </p:nvSpPr>
        <p:spPr>
          <a:xfrm>
            <a:off x="5486400" y="52578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290" name="Google Shape;2290;p6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487737" y="5105400"/>
            <a:ext cx="1865312" cy="641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1" name="Google Shape;2291;p69"/>
          <p:cNvCxnSpPr/>
          <p:nvPr/>
        </p:nvCxnSpPr>
        <p:spPr>
          <a:xfrm>
            <a:off x="6189662" y="56388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2292" name="Google Shape;2292;p6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207125" y="5122862"/>
            <a:ext cx="1793875" cy="604837"/>
          </a:xfrm>
          <a:prstGeom prst="rect">
            <a:avLst/>
          </a:prstGeom>
          <a:noFill/>
          <a:ln>
            <a:noFill/>
          </a:ln>
        </p:spPr>
      </p:pic>
      <p:sp>
        <p:nvSpPr>
          <p:cNvPr id="2293" name="Google Shape;2293;p69"/>
          <p:cNvSpPr/>
          <p:nvPr/>
        </p:nvSpPr>
        <p:spPr>
          <a:xfrm>
            <a:off x="4419600" y="1371600"/>
            <a:ext cx="762000" cy="1524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94" name="Google Shape;2294;p69"/>
          <p:cNvSpPr/>
          <p:nvPr/>
        </p:nvSpPr>
        <p:spPr>
          <a:xfrm>
            <a:off x="152400" y="3200400"/>
            <a:ext cx="6172200" cy="1219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95" name="Google Shape;2295;p69"/>
          <p:cNvSpPr/>
          <p:nvPr/>
        </p:nvSpPr>
        <p:spPr>
          <a:xfrm>
            <a:off x="152400" y="5029200"/>
            <a:ext cx="8839200" cy="1219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96" name="Google Shape;2296;p69"/>
          <p:cNvSpPr txBox="1"/>
          <p:nvPr/>
        </p:nvSpPr>
        <p:spPr>
          <a:xfrm>
            <a:off x="1981200" y="2590800"/>
            <a:ext cx="8334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pop</a:t>
            </a:r>
            <a:endParaRPr/>
          </a:p>
        </p:txBody>
      </p:sp>
      <p:sp>
        <p:nvSpPr>
          <p:cNvPr id="2297" name="Google Shape;2297;p69"/>
          <p:cNvSpPr txBox="1"/>
          <p:nvPr/>
        </p:nvSpPr>
        <p:spPr>
          <a:xfrm>
            <a:off x="7239000" y="4495800"/>
            <a:ext cx="104616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push</a:t>
            </a:r>
            <a:endParaRPr/>
          </a:p>
        </p:txBody>
      </p:sp>
      <p:sp>
        <p:nvSpPr>
          <p:cNvPr id="2298" name="Google Shape;2298;p69"/>
          <p:cNvSpPr txBox="1"/>
          <p:nvPr/>
        </p:nvSpPr>
        <p:spPr>
          <a:xfrm>
            <a:off x="5486400" y="1524000"/>
            <a:ext cx="2241550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Equivalent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transitions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p70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59</a:t>
            </a:fld>
            <a:endParaRPr/>
          </a:p>
        </p:txBody>
      </p:sp>
      <p:sp>
        <p:nvSpPr>
          <p:cNvPr id="2304" name="Google Shape;2304;p70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mic Sans MS"/>
              <a:buNone/>
            </a:pPr>
            <a:r>
              <a:rPr lang="en-US" sz="36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Another PDA example</a:t>
            </a:r>
            <a:endParaRPr/>
          </a:p>
        </p:txBody>
      </p:sp>
      <p:sp>
        <p:nvSpPr>
          <p:cNvPr id="2305" name="Google Shape;2305;p70"/>
          <p:cNvSpPr txBox="1"/>
          <p:nvPr/>
        </p:nvSpPr>
        <p:spPr>
          <a:xfrm>
            <a:off x="5016500" y="555783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306" name="Google Shape;2306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5800" y="5715000"/>
            <a:ext cx="1587500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7" name="Google Shape;2307;p70"/>
          <p:cNvSpPr/>
          <p:nvPr/>
        </p:nvSpPr>
        <p:spPr>
          <a:xfrm>
            <a:off x="2822575" y="589915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08" name="Google Shape;2308;p70"/>
          <p:cNvSpPr/>
          <p:nvPr/>
        </p:nvSpPr>
        <p:spPr>
          <a:xfrm>
            <a:off x="6934200" y="58674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09" name="Google Shape;2309;p70"/>
          <p:cNvSpPr/>
          <p:nvPr/>
        </p:nvSpPr>
        <p:spPr>
          <a:xfrm>
            <a:off x="6858000" y="57912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310" name="Google Shape;2310;p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35287" y="598170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1" name="Google Shape;2311;p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89762" y="5943600"/>
            <a:ext cx="4318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2" name="Google Shape;2312;p70"/>
          <p:cNvSpPr/>
          <p:nvPr/>
        </p:nvSpPr>
        <p:spPr>
          <a:xfrm>
            <a:off x="2514600" y="479425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313" name="Google Shape;2313;p7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3000" y="3194050"/>
            <a:ext cx="17653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4" name="Google Shape;2314;p70"/>
          <p:cNvCxnSpPr/>
          <p:nvPr/>
        </p:nvCxnSpPr>
        <p:spPr>
          <a:xfrm rot="10800000" flipH="1">
            <a:off x="2209800" y="6242050"/>
            <a:ext cx="609600" cy="63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2315" name="Google Shape;2315;p7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43000" y="3810000"/>
            <a:ext cx="17907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6" name="Google Shape;2316;p7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19200" y="4343400"/>
            <a:ext cx="15367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7" name="Google Shape;2317;p7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5200" y="3200400"/>
            <a:ext cx="17272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8" name="Google Shape;2318;p7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05200" y="3810000"/>
            <a:ext cx="16383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9" name="Google Shape;2319;p7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505200" y="4343400"/>
            <a:ext cx="16129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0" name="Google Shape;2320;p70"/>
          <p:cNvCxnSpPr/>
          <p:nvPr/>
        </p:nvCxnSpPr>
        <p:spPr>
          <a:xfrm>
            <a:off x="3429000" y="6248400"/>
            <a:ext cx="3429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321" name="Google Shape;2321;p70"/>
          <p:cNvSpPr txBox="1"/>
          <p:nvPr/>
        </p:nvSpPr>
        <p:spPr>
          <a:xfrm>
            <a:off x="3260725" y="2006600"/>
            <a:ext cx="110807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PDA </a:t>
            </a:r>
            <a:endParaRPr/>
          </a:p>
        </p:txBody>
      </p:sp>
      <p:pic>
        <p:nvPicPr>
          <p:cNvPr id="2322" name="Google Shape;2322;p7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419600" y="2057400"/>
            <a:ext cx="544512" cy="3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3" name="Google Shape;2323;p7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85800" y="914400"/>
            <a:ext cx="7812087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2895600" y="60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5715000" y="60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96" name="Google Shape;196;p18"/>
          <p:cNvCxnSpPr/>
          <p:nvPr/>
        </p:nvCxnSpPr>
        <p:spPr>
          <a:xfrm>
            <a:off x="3581400" y="990600"/>
            <a:ext cx="2133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197" name="Google Shape;19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0" y="76200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0" y="762000"/>
            <a:ext cx="4318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000" y="457200"/>
            <a:ext cx="1663700" cy="4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8"/>
          <p:cNvSpPr txBox="1"/>
          <p:nvPr/>
        </p:nvSpPr>
        <p:spPr>
          <a:xfrm>
            <a:off x="457200" y="2743200"/>
            <a:ext cx="2819400" cy="609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01" name="Google Shape;201;p18"/>
          <p:cNvCxnSpPr/>
          <p:nvPr/>
        </p:nvCxnSpPr>
        <p:spPr>
          <a:xfrm>
            <a:off x="1600200" y="27432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2" name="Google Shape;202;p18"/>
          <p:cNvCxnSpPr/>
          <p:nvPr/>
        </p:nvCxnSpPr>
        <p:spPr>
          <a:xfrm>
            <a:off x="2133600" y="27432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03" name="Google Shape;203;p18"/>
          <p:cNvSpPr txBox="1"/>
          <p:nvPr/>
        </p:nvSpPr>
        <p:spPr>
          <a:xfrm>
            <a:off x="838200" y="4648200"/>
            <a:ext cx="838200" cy="1981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04" name="Google Shape;204;p18"/>
          <p:cNvCxnSpPr/>
          <p:nvPr/>
        </p:nvCxnSpPr>
        <p:spPr>
          <a:xfrm>
            <a:off x="838200" y="5181600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05" name="Google Shape;205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52600" y="2971800"/>
            <a:ext cx="254000" cy="25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18"/>
          <p:cNvCxnSpPr/>
          <p:nvPr/>
        </p:nvCxnSpPr>
        <p:spPr>
          <a:xfrm>
            <a:off x="1371600" y="21336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207" name="Google Shape;207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49300" y="3036887"/>
            <a:ext cx="419100" cy="112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578100" y="3036887"/>
            <a:ext cx="419100" cy="112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43000" y="47244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18"/>
          <p:cNvCxnSpPr/>
          <p:nvPr/>
        </p:nvCxnSpPr>
        <p:spPr>
          <a:xfrm rot="10800000">
            <a:off x="1676400" y="49530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11" name="Google Shape;211;p18"/>
          <p:cNvSpPr txBox="1"/>
          <p:nvPr/>
        </p:nvSpPr>
        <p:spPr>
          <a:xfrm>
            <a:off x="2286000" y="4724400"/>
            <a:ext cx="8080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</a:t>
            </a:r>
            <a:endParaRPr/>
          </a:p>
        </p:txBody>
      </p:sp>
      <p:sp>
        <p:nvSpPr>
          <p:cNvPr id="212" name="Google Shape;212;p18"/>
          <p:cNvSpPr txBox="1"/>
          <p:nvPr/>
        </p:nvSpPr>
        <p:spPr>
          <a:xfrm>
            <a:off x="0" y="2209800"/>
            <a:ext cx="11318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sp>
        <p:nvSpPr>
          <p:cNvPr id="213" name="Google Shape;213;p18"/>
          <p:cNvSpPr txBox="1"/>
          <p:nvPr/>
        </p:nvSpPr>
        <p:spPr>
          <a:xfrm>
            <a:off x="685800" y="4038600"/>
            <a:ext cx="121126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sp>
        <p:nvSpPr>
          <p:cNvPr id="214" name="Google Shape;214;p18"/>
          <p:cNvSpPr txBox="1"/>
          <p:nvPr/>
        </p:nvSpPr>
        <p:spPr>
          <a:xfrm>
            <a:off x="5715000" y="2743200"/>
            <a:ext cx="2819400" cy="609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15" name="Google Shape;215;p18"/>
          <p:cNvCxnSpPr/>
          <p:nvPr/>
        </p:nvCxnSpPr>
        <p:spPr>
          <a:xfrm>
            <a:off x="6858000" y="27432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6" name="Google Shape;216;p18"/>
          <p:cNvCxnSpPr/>
          <p:nvPr/>
        </p:nvCxnSpPr>
        <p:spPr>
          <a:xfrm>
            <a:off x="7391400" y="27432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17" name="Google Shape;217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10400" y="2971800"/>
            <a:ext cx="254000" cy="25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18"/>
          <p:cNvCxnSpPr/>
          <p:nvPr/>
        </p:nvCxnSpPr>
        <p:spPr>
          <a:xfrm>
            <a:off x="7086600" y="21336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219" name="Google Shape;219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07100" y="3036887"/>
            <a:ext cx="419100" cy="112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5900" y="3036887"/>
            <a:ext cx="419100" cy="11271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8"/>
          <p:cNvSpPr/>
          <p:nvPr/>
        </p:nvSpPr>
        <p:spPr>
          <a:xfrm>
            <a:off x="3170237" y="4810125"/>
            <a:ext cx="2413000" cy="10779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Replace</a:t>
            </a:r>
            <a:endParaRPr/>
          </a:p>
        </p:txBody>
      </p:sp>
      <p:cxnSp>
        <p:nvCxnSpPr>
          <p:cNvPr id="222" name="Google Shape;222;p18"/>
          <p:cNvCxnSpPr/>
          <p:nvPr/>
        </p:nvCxnSpPr>
        <p:spPr>
          <a:xfrm>
            <a:off x="838200" y="5715000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23" name="Google Shape;223;p18"/>
          <p:cNvCxnSpPr/>
          <p:nvPr/>
        </p:nvCxnSpPr>
        <p:spPr>
          <a:xfrm>
            <a:off x="838200" y="6172200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24" name="Google Shape;224;p1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43000" y="5791200"/>
            <a:ext cx="2159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143000" y="52578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143000" y="6172200"/>
            <a:ext cx="239712" cy="430212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8"/>
          <p:cNvSpPr txBox="1"/>
          <p:nvPr/>
        </p:nvSpPr>
        <p:spPr>
          <a:xfrm>
            <a:off x="6248400" y="4648200"/>
            <a:ext cx="838200" cy="1981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28" name="Google Shape;228;p18"/>
          <p:cNvCxnSpPr/>
          <p:nvPr/>
        </p:nvCxnSpPr>
        <p:spPr>
          <a:xfrm>
            <a:off x="6248400" y="5181600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29" name="Google Shape;229;p18"/>
          <p:cNvCxnSpPr/>
          <p:nvPr/>
        </p:nvCxnSpPr>
        <p:spPr>
          <a:xfrm>
            <a:off x="6248400" y="5715000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30" name="Google Shape;230;p18"/>
          <p:cNvCxnSpPr/>
          <p:nvPr/>
        </p:nvCxnSpPr>
        <p:spPr>
          <a:xfrm>
            <a:off x="6248400" y="6172200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31" name="Google Shape;231;p1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553200" y="5791200"/>
            <a:ext cx="2159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553200" y="52578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553200" y="6172200"/>
            <a:ext cx="239712" cy="430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53200" y="4800600"/>
            <a:ext cx="239712" cy="27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p18"/>
          <p:cNvCxnSpPr/>
          <p:nvPr/>
        </p:nvCxnSpPr>
        <p:spPr>
          <a:xfrm rot="10800000">
            <a:off x="7086600" y="48768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36" name="Google Shape;236;p18"/>
          <p:cNvSpPr txBox="1"/>
          <p:nvPr/>
        </p:nvSpPr>
        <p:spPr>
          <a:xfrm>
            <a:off x="1676400" y="1295400"/>
            <a:ext cx="67056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Replace ToS: δ (q1, a, b) = (q2,c)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71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</a:t>
            </a:fld>
            <a:endParaRPr/>
          </a:p>
        </p:txBody>
      </p:sp>
      <p:sp>
        <p:nvSpPr>
          <p:cNvPr id="2329" name="Google Shape;2329;p71"/>
          <p:cNvSpPr txBox="1"/>
          <p:nvPr/>
        </p:nvSpPr>
        <p:spPr>
          <a:xfrm>
            <a:off x="4267200" y="76200"/>
            <a:ext cx="14827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0</a:t>
            </a:r>
            <a:endParaRPr/>
          </a:p>
        </p:txBody>
      </p:sp>
      <p:sp>
        <p:nvSpPr>
          <p:cNvPr id="2330" name="Google Shape;2330;p71"/>
          <p:cNvSpPr txBox="1"/>
          <p:nvPr/>
        </p:nvSpPr>
        <p:spPr>
          <a:xfrm>
            <a:off x="604837" y="1371600"/>
            <a:ext cx="4114800" cy="76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331" name="Google Shape;2331;p71"/>
          <p:cNvCxnSpPr/>
          <p:nvPr/>
        </p:nvCxnSpPr>
        <p:spPr>
          <a:xfrm>
            <a:off x="1290637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332" name="Google Shape;2332;p71"/>
          <p:cNvCxnSpPr/>
          <p:nvPr/>
        </p:nvCxnSpPr>
        <p:spPr>
          <a:xfrm>
            <a:off x="1976437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333" name="Google Shape;2333;p71"/>
          <p:cNvCxnSpPr/>
          <p:nvPr/>
        </p:nvCxnSpPr>
        <p:spPr>
          <a:xfrm>
            <a:off x="2662237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334" name="Google Shape;2334;p71"/>
          <p:cNvCxnSpPr/>
          <p:nvPr/>
        </p:nvCxnSpPr>
        <p:spPr>
          <a:xfrm>
            <a:off x="3348037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335" name="Google Shape;2335;p71"/>
          <p:cNvCxnSpPr/>
          <p:nvPr/>
        </p:nvCxnSpPr>
        <p:spPr>
          <a:xfrm>
            <a:off x="4033837" y="13716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336" name="Google Shape;2336;p71"/>
          <p:cNvSpPr txBox="1"/>
          <p:nvPr/>
        </p:nvSpPr>
        <p:spPr>
          <a:xfrm>
            <a:off x="452437" y="685800"/>
            <a:ext cx="1239837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pic>
        <p:nvPicPr>
          <p:cNvPr id="2337" name="Google Shape;2337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3437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8" name="Google Shape;2338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00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9" name="Google Shape;2339;p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7800" y="16002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0" name="Google Shape;2340;p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9800" y="16002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1" name="Google Shape;2341;p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600" y="16002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2" name="Google Shape;2342;p71"/>
          <p:cNvCxnSpPr/>
          <p:nvPr/>
        </p:nvCxnSpPr>
        <p:spPr>
          <a:xfrm rot="10800000">
            <a:off x="457200" y="21336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343" name="Google Shape;2343;p71"/>
          <p:cNvSpPr txBox="1"/>
          <p:nvPr/>
        </p:nvSpPr>
        <p:spPr>
          <a:xfrm>
            <a:off x="685800" y="5029200"/>
            <a:ext cx="1622425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</a:t>
            </a:r>
            <a:endParaRPr/>
          </a:p>
        </p:txBody>
      </p:sp>
      <p:pic>
        <p:nvPicPr>
          <p:cNvPr id="2344" name="Google Shape;2344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1400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5" name="Google Shape;2345;p71"/>
          <p:cNvSpPr txBox="1"/>
          <p:nvPr/>
        </p:nvSpPr>
        <p:spPr>
          <a:xfrm>
            <a:off x="7162800" y="2667000"/>
            <a:ext cx="914400" cy="609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346" name="Google Shape;2346;p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43800" y="2819400"/>
            <a:ext cx="22860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7" name="Google Shape;2347;p71"/>
          <p:cNvSpPr txBox="1"/>
          <p:nvPr/>
        </p:nvSpPr>
        <p:spPr>
          <a:xfrm>
            <a:off x="7010400" y="3429000"/>
            <a:ext cx="1295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sp>
        <p:nvSpPr>
          <p:cNvPr id="2348" name="Google Shape;2348;p71"/>
          <p:cNvSpPr txBox="1"/>
          <p:nvPr/>
        </p:nvSpPr>
        <p:spPr>
          <a:xfrm>
            <a:off x="5016500" y="555783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349" name="Google Shape;2349;p7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95800" y="5715000"/>
            <a:ext cx="1587500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0" name="Google Shape;2350;p71"/>
          <p:cNvSpPr/>
          <p:nvPr/>
        </p:nvSpPr>
        <p:spPr>
          <a:xfrm>
            <a:off x="2822575" y="5899150"/>
            <a:ext cx="609600" cy="6096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51" name="Google Shape;2351;p71"/>
          <p:cNvSpPr/>
          <p:nvPr/>
        </p:nvSpPr>
        <p:spPr>
          <a:xfrm>
            <a:off x="6934200" y="58674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52" name="Google Shape;2352;p71"/>
          <p:cNvSpPr/>
          <p:nvPr/>
        </p:nvSpPr>
        <p:spPr>
          <a:xfrm>
            <a:off x="6858000" y="57912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353" name="Google Shape;2353;p7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35287" y="598170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4" name="Google Shape;2354;p7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989762" y="5943600"/>
            <a:ext cx="4318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5" name="Google Shape;2355;p71"/>
          <p:cNvSpPr/>
          <p:nvPr/>
        </p:nvSpPr>
        <p:spPr>
          <a:xfrm>
            <a:off x="2514600" y="479425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356" name="Google Shape;2356;p7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43000" y="3194050"/>
            <a:ext cx="17653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7" name="Google Shape;2357;p71"/>
          <p:cNvCxnSpPr/>
          <p:nvPr/>
        </p:nvCxnSpPr>
        <p:spPr>
          <a:xfrm rot="10800000" flipH="1">
            <a:off x="2209800" y="6242050"/>
            <a:ext cx="609600" cy="63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2358" name="Google Shape;2358;p7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143000" y="3810000"/>
            <a:ext cx="17907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9" name="Google Shape;2359;p7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219200" y="4343400"/>
            <a:ext cx="15367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0" name="Google Shape;2360;p7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505200" y="3200400"/>
            <a:ext cx="17272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1" name="Google Shape;2361;p7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505200" y="3810000"/>
            <a:ext cx="16383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2" name="Google Shape;2362;p7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505200" y="4343400"/>
            <a:ext cx="16129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3" name="Google Shape;2363;p71"/>
          <p:cNvCxnSpPr/>
          <p:nvPr/>
        </p:nvCxnSpPr>
        <p:spPr>
          <a:xfrm>
            <a:off x="3429000" y="6248400"/>
            <a:ext cx="3429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364" name="Google Shape;2364;p71"/>
          <p:cNvSpPr txBox="1"/>
          <p:nvPr/>
        </p:nvSpPr>
        <p:spPr>
          <a:xfrm>
            <a:off x="0" y="0"/>
            <a:ext cx="3867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Execution Example:</a:t>
            </a:r>
            <a:endParaRPr/>
          </a:p>
        </p:txBody>
      </p:sp>
      <p:cxnSp>
        <p:nvCxnSpPr>
          <p:cNvPr id="2365" name="Google Shape;2365;p71"/>
          <p:cNvCxnSpPr/>
          <p:nvPr/>
        </p:nvCxnSpPr>
        <p:spPr>
          <a:xfrm rot="10800000">
            <a:off x="8077200" y="29718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p72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61</a:t>
            </a:fld>
            <a:endParaRPr/>
          </a:p>
        </p:txBody>
      </p:sp>
      <p:sp>
        <p:nvSpPr>
          <p:cNvPr id="2371" name="Google Shape;2371;p72"/>
          <p:cNvSpPr txBox="1"/>
          <p:nvPr/>
        </p:nvSpPr>
        <p:spPr>
          <a:xfrm>
            <a:off x="4267200" y="63500"/>
            <a:ext cx="14176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1</a:t>
            </a:r>
            <a:endParaRPr/>
          </a:p>
        </p:txBody>
      </p:sp>
      <p:sp>
        <p:nvSpPr>
          <p:cNvPr id="2372" name="Google Shape;2372;p72"/>
          <p:cNvSpPr txBox="1"/>
          <p:nvPr/>
        </p:nvSpPr>
        <p:spPr>
          <a:xfrm>
            <a:off x="604837" y="1358900"/>
            <a:ext cx="4114800" cy="76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373" name="Google Shape;2373;p72"/>
          <p:cNvCxnSpPr/>
          <p:nvPr/>
        </p:nvCxnSpPr>
        <p:spPr>
          <a:xfrm>
            <a:off x="1290637" y="13589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374" name="Google Shape;2374;p72"/>
          <p:cNvCxnSpPr/>
          <p:nvPr/>
        </p:nvCxnSpPr>
        <p:spPr>
          <a:xfrm>
            <a:off x="1976437" y="13589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375" name="Google Shape;2375;p72"/>
          <p:cNvCxnSpPr/>
          <p:nvPr/>
        </p:nvCxnSpPr>
        <p:spPr>
          <a:xfrm>
            <a:off x="2662237" y="13589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376" name="Google Shape;2376;p72"/>
          <p:cNvCxnSpPr/>
          <p:nvPr/>
        </p:nvCxnSpPr>
        <p:spPr>
          <a:xfrm>
            <a:off x="3348037" y="13589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377" name="Google Shape;2377;p72"/>
          <p:cNvCxnSpPr/>
          <p:nvPr/>
        </p:nvCxnSpPr>
        <p:spPr>
          <a:xfrm>
            <a:off x="4033837" y="13589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378" name="Google Shape;2378;p72"/>
          <p:cNvSpPr txBox="1"/>
          <p:nvPr/>
        </p:nvSpPr>
        <p:spPr>
          <a:xfrm>
            <a:off x="452437" y="673100"/>
            <a:ext cx="1239837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pic>
        <p:nvPicPr>
          <p:cNvPr id="2379" name="Google Shape;2379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3437" y="16637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0" name="Google Shape;2380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00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1" name="Google Shape;2381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7800" y="15875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2" name="Google Shape;2382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9800" y="15875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3" name="Google Shape;2383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19400" y="16002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4" name="Google Shape;2384;p72"/>
          <p:cNvCxnSpPr/>
          <p:nvPr/>
        </p:nvCxnSpPr>
        <p:spPr>
          <a:xfrm rot="10800000">
            <a:off x="914400" y="21336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2385" name="Google Shape;2385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1400" y="1663700"/>
            <a:ext cx="254000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6" name="Google Shape;2386;p72"/>
          <p:cNvSpPr txBox="1"/>
          <p:nvPr/>
        </p:nvSpPr>
        <p:spPr>
          <a:xfrm>
            <a:off x="7162800" y="2057400"/>
            <a:ext cx="914400" cy="1212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387" name="Google Shape;2387;p7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43800" y="2813050"/>
            <a:ext cx="22860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8" name="Google Shape;2388;p72"/>
          <p:cNvSpPr txBox="1"/>
          <p:nvPr/>
        </p:nvSpPr>
        <p:spPr>
          <a:xfrm>
            <a:off x="7010400" y="3352800"/>
            <a:ext cx="1295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cxnSp>
        <p:nvCxnSpPr>
          <p:cNvPr id="2389" name="Google Shape;2389;p72"/>
          <p:cNvCxnSpPr/>
          <p:nvPr/>
        </p:nvCxnSpPr>
        <p:spPr>
          <a:xfrm>
            <a:off x="7162800" y="26670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390" name="Google Shape;2390;p7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43800" y="2209800"/>
            <a:ext cx="254000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1" name="Google Shape;2391;p72"/>
          <p:cNvSpPr txBox="1"/>
          <p:nvPr/>
        </p:nvSpPr>
        <p:spPr>
          <a:xfrm>
            <a:off x="5016500" y="555783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392" name="Google Shape;2392;p7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95800" y="5715000"/>
            <a:ext cx="1587500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3" name="Google Shape;2393;p72"/>
          <p:cNvSpPr/>
          <p:nvPr/>
        </p:nvSpPr>
        <p:spPr>
          <a:xfrm>
            <a:off x="2822575" y="5899150"/>
            <a:ext cx="609600" cy="6096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94" name="Google Shape;2394;p72"/>
          <p:cNvSpPr/>
          <p:nvPr/>
        </p:nvSpPr>
        <p:spPr>
          <a:xfrm>
            <a:off x="6934200" y="58674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95" name="Google Shape;2395;p72"/>
          <p:cNvSpPr/>
          <p:nvPr/>
        </p:nvSpPr>
        <p:spPr>
          <a:xfrm>
            <a:off x="6858000" y="57912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396" name="Google Shape;2396;p7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935287" y="598170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7" name="Google Shape;2397;p7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9762" y="5943600"/>
            <a:ext cx="4318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8" name="Google Shape;2398;p72"/>
          <p:cNvSpPr/>
          <p:nvPr/>
        </p:nvSpPr>
        <p:spPr>
          <a:xfrm>
            <a:off x="2514600" y="479425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399" name="Google Shape;2399;p7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143000" y="3194050"/>
            <a:ext cx="17653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0" name="Google Shape;2400;p72"/>
          <p:cNvCxnSpPr/>
          <p:nvPr/>
        </p:nvCxnSpPr>
        <p:spPr>
          <a:xfrm rot="10800000" flipH="1">
            <a:off x="2209800" y="6242050"/>
            <a:ext cx="609600" cy="63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2401" name="Google Shape;2401;p7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143000" y="3810000"/>
            <a:ext cx="17907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2" name="Google Shape;2402;p7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19200" y="4343400"/>
            <a:ext cx="15367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3" name="Google Shape;2403;p7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505200" y="3200400"/>
            <a:ext cx="17272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4" name="Google Shape;2404;p7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505200" y="3810000"/>
            <a:ext cx="16383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5" name="Google Shape;2405;p7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505200" y="4343400"/>
            <a:ext cx="16129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6" name="Google Shape;2406;p72"/>
          <p:cNvCxnSpPr/>
          <p:nvPr/>
        </p:nvCxnSpPr>
        <p:spPr>
          <a:xfrm>
            <a:off x="3429000" y="6248400"/>
            <a:ext cx="3429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407" name="Google Shape;2407;p72"/>
          <p:cNvSpPr/>
          <p:nvPr/>
        </p:nvSpPr>
        <p:spPr>
          <a:xfrm>
            <a:off x="990600" y="3048000"/>
            <a:ext cx="2057400" cy="762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408" name="Google Shape;2408;p72"/>
          <p:cNvCxnSpPr/>
          <p:nvPr/>
        </p:nvCxnSpPr>
        <p:spPr>
          <a:xfrm rot="10800000">
            <a:off x="8077200" y="23622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Google Shape;2413;p73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62</a:t>
            </a:fld>
            <a:endParaRPr/>
          </a:p>
        </p:txBody>
      </p:sp>
      <p:sp>
        <p:nvSpPr>
          <p:cNvPr id="2414" name="Google Shape;2414;p73"/>
          <p:cNvSpPr txBox="1"/>
          <p:nvPr/>
        </p:nvSpPr>
        <p:spPr>
          <a:xfrm>
            <a:off x="4267200" y="63500"/>
            <a:ext cx="14827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3</a:t>
            </a:r>
            <a:endParaRPr/>
          </a:p>
        </p:txBody>
      </p:sp>
      <p:sp>
        <p:nvSpPr>
          <p:cNvPr id="2415" name="Google Shape;2415;p73"/>
          <p:cNvSpPr txBox="1"/>
          <p:nvPr/>
        </p:nvSpPr>
        <p:spPr>
          <a:xfrm>
            <a:off x="604837" y="1358900"/>
            <a:ext cx="4114800" cy="76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416" name="Google Shape;2416;p73"/>
          <p:cNvCxnSpPr/>
          <p:nvPr/>
        </p:nvCxnSpPr>
        <p:spPr>
          <a:xfrm>
            <a:off x="1290637" y="13589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17" name="Google Shape;2417;p73"/>
          <p:cNvCxnSpPr/>
          <p:nvPr/>
        </p:nvCxnSpPr>
        <p:spPr>
          <a:xfrm>
            <a:off x="1976437" y="13589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18" name="Google Shape;2418;p73"/>
          <p:cNvCxnSpPr/>
          <p:nvPr/>
        </p:nvCxnSpPr>
        <p:spPr>
          <a:xfrm>
            <a:off x="2662237" y="13589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19" name="Google Shape;2419;p73"/>
          <p:cNvCxnSpPr/>
          <p:nvPr/>
        </p:nvCxnSpPr>
        <p:spPr>
          <a:xfrm>
            <a:off x="3348037" y="13589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20" name="Google Shape;2420;p73"/>
          <p:cNvCxnSpPr/>
          <p:nvPr/>
        </p:nvCxnSpPr>
        <p:spPr>
          <a:xfrm>
            <a:off x="4033837" y="13589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421" name="Google Shape;2421;p73"/>
          <p:cNvSpPr txBox="1"/>
          <p:nvPr/>
        </p:nvSpPr>
        <p:spPr>
          <a:xfrm>
            <a:off x="452437" y="673100"/>
            <a:ext cx="1239837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pic>
        <p:nvPicPr>
          <p:cNvPr id="2422" name="Google Shape;2422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3437" y="16637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3" name="Google Shape;2423;p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600" y="16002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4" name="Google Shape;2424;p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7800" y="15875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5" name="Google Shape;2425;p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9800" y="15875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6" name="Google Shape;2426;p73"/>
          <p:cNvCxnSpPr/>
          <p:nvPr/>
        </p:nvCxnSpPr>
        <p:spPr>
          <a:xfrm rot="10800000">
            <a:off x="1600200" y="21336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2427" name="Google Shape;2427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1400" y="1663700"/>
            <a:ext cx="254000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8" name="Google Shape;2428;p73"/>
          <p:cNvSpPr txBox="1"/>
          <p:nvPr/>
        </p:nvSpPr>
        <p:spPr>
          <a:xfrm>
            <a:off x="7162800" y="2057400"/>
            <a:ext cx="914400" cy="1212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429" name="Google Shape;2429;p7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43800" y="2813050"/>
            <a:ext cx="22860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0" name="Google Shape;2430;p73"/>
          <p:cNvSpPr txBox="1"/>
          <p:nvPr/>
        </p:nvSpPr>
        <p:spPr>
          <a:xfrm>
            <a:off x="7010400" y="3352800"/>
            <a:ext cx="1295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pic>
        <p:nvPicPr>
          <p:cNvPr id="2431" name="Google Shape;2431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00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2" name="Google Shape;2432;p7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43800" y="2813050"/>
            <a:ext cx="22860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3" name="Google Shape;2433;p73"/>
          <p:cNvSpPr txBox="1"/>
          <p:nvPr/>
        </p:nvSpPr>
        <p:spPr>
          <a:xfrm>
            <a:off x="5016500" y="555783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434" name="Google Shape;2434;p7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95800" y="5715000"/>
            <a:ext cx="1587500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p73"/>
          <p:cNvSpPr/>
          <p:nvPr/>
        </p:nvSpPr>
        <p:spPr>
          <a:xfrm>
            <a:off x="2822575" y="5899150"/>
            <a:ext cx="609600" cy="6096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36" name="Google Shape;2436;p73"/>
          <p:cNvSpPr/>
          <p:nvPr/>
        </p:nvSpPr>
        <p:spPr>
          <a:xfrm>
            <a:off x="6934200" y="58674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37" name="Google Shape;2437;p73"/>
          <p:cNvSpPr/>
          <p:nvPr/>
        </p:nvSpPr>
        <p:spPr>
          <a:xfrm>
            <a:off x="6858000" y="57912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438" name="Google Shape;2438;p7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35287" y="598170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9" name="Google Shape;2439;p7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989762" y="5943600"/>
            <a:ext cx="4318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0" name="Google Shape;2440;p73"/>
          <p:cNvSpPr/>
          <p:nvPr/>
        </p:nvSpPr>
        <p:spPr>
          <a:xfrm>
            <a:off x="2514600" y="479425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441" name="Google Shape;2441;p7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43000" y="3194050"/>
            <a:ext cx="17653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2" name="Google Shape;2442;p73"/>
          <p:cNvCxnSpPr/>
          <p:nvPr/>
        </p:nvCxnSpPr>
        <p:spPr>
          <a:xfrm rot="10800000" flipH="1">
            <a:off x="2209800" y="6242050"/>
            <a:ext cx="609600" cy="63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2443" name="Google Shape;2443;p7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143000" y="3810000"/>
            <a:ext cx="17907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4" name="Google Shape;2444;p7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219200" y="4343400"/>
            <a:ext cx="15367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5" name="Google Shape;2445;p7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505200" y="3200400"/>
            <a:ext cx="17272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6" name="Google Shape;2446;p7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505200" y="3810000"/>
            <a:ext cx="16383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7" name="Google Shape;2447;p7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505200" y="4343400"/>
            <a:ext cx="16129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8" name="Google Shape;2448;p73"/>
          <p:cNvCxnSpPr/>
          <p:nvPr/>
        </p:nvCxnSpPr>
        <p:spPr>
          <a:xfrm>
            <a:off x="3429000" y="6248400"/>
            <a:ext cx="3429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449" name="Google Shape;2449;p73"/>
          <p:cNvSpPr/>
          <p:nvPr/>
        </p:nvSpPr>
        <p:spPr>
          <a:xfrm>
            <a:off x="3276600" y="4191000"/>
            <a:ext cx="2057400" cy="762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450" name="Google Shape;2450;p73"/>
          <p:cNvCxnSpPr/>
          <p:nvPr/>
        </p:nvCxnSpPr>
        <p:spPr>
          <a:xfrm>
            <a:off x="7162800" y="26670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451" name="Google Shape;2451;p7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543800" y="2209800"/>
            <a:ext cx="252412" cy="38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2" name="Google Shape;2452;p73"/>
          <p:cNvCxnSpPr/>
          <p:nvPr/>
        </p:nvCxnSpPr>
        <p:spPr>
          <a:xfrm>
            <a:off x="7162800" y="2057400"/>
            <a:ext cx="9144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53" name="Google Shape;2453;p73"/>
          <p:cNvCxnSpPr/>
          <p:nvPr/>
        </p:nvCxnSpPr>
        <p:spPr>
          <a:xfrm flipH="1">
            <a:off x="7162800" y="2057400"/>
            <a:ext cx="9144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54" name="Google Shape;2454;p73"/>
          <p:cNvCxnSpPr/>
          <p:nvPr/>
        </p:nvCxnSpPr>
        <p:spPr>
          <a:xfrm rot="10800000">
            <a:off x="8077200" y="29718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" name="Google Shape;2459;p74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63</a:t>
            </a:fld>
            <a:endParaRPr/>
          </a:p>
        </p:txBody>
      </p:sp>
      <p:sp>
        <p:nvSpPr>
          <p:cNvPr id="2460" name="Google Shape;2460;p74"/>
          <p:cNvSpPr txBox="1"/>
          <p:nvPr/>
        </p:nvSpPr>
        <p:spPr>
          <a:xfrm>
            <a:off x="4267200" y="63500"/>
            <a:ext cx="14827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4</a:t>
            </a:r>
            <a:endParaRPr/>
          </a:p>
        </p:txBody>
      </p:sp>
      <p:sp>
        <p:nvSpPr>
          <p:cNvPr id="2461" name="Google Shape;2461;p74"/>
          <p:cNvSpPr txBox="1"/>
          <p:nvPr/>
        </p:nvSpPr>
        <p:spPr>
          <a:xfrm>
            <a:off x="604837" y="1358900"/>
            <a:ext cx="4114800" cy="76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462" name="Google Shape;2462;p74"/>
          <p:cNvCxnSpPr/>
          <p:nvPr/>
        </p:nvCxnSpPr>
        <p:spPr>
          <a:xfrm>
            <a:off x="1290637" y="13589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63" name="Google Shape;2463;p74"/>
          <p:cNvCxnSpPr/>
          <p:nvPr/>
        </p:nvCxnSpPr>
        <p:spPr>
          <a:xfrm>
            <a:off x="1976437" y="13589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64" name="Google Shape;2464;p74"/>
          <p:cNvCxnSpPr/>
          <p:nvPr/>
        </p:nvCxnSpPr>
        <p:spPr>
          <a:xfrm>
            <a:off x="2662237" y="13589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65" name="Google Shape;2465;p74"/>
          <p:cNvCxnSpPr/>
          <p:nvPr/>
        </p:nvCxnSpPr>
        <p:spPr>
          <a:xfrm>
            <a:off x="3348037" y="13589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66" name="Google Shape;2466;p74"/>
          <p:cNvCxnSpPr/>
          <p:nvPr/>
        </p:nvCxnSpPr>
        <p:spPr>
          <a:xfrm>
            <a:off x="4033837" y="13589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467" name="Google Shape;2467;p74"/>
          <p:cNvSpPr txBox="1"/>
          <p:nvPr/>
        </p:nvSpPr>
        <p:spPr>
          <a:xfrm>
            <a:off x="452437" y="673100"/>
            <a:ext cx="1239837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pic>
        <p:nvPicPr>
          <p:cNvPr id="2468" name="Google Shape;2468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3437" y="16637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9" name="Google Shape;2469;p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600" y="16002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0" name="Google Shape;2470;p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7800" y="15875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9800" y="15875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2" name="Google Shape;2472;p74"/>
          <p:cNvCxnSpPr/>
          <p:nvPr/>
        </p:nvCxnSpPr>
        <p:spPr>
          <a:xfrm rot="10800000">
            <a:off x="2286000" y="21336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2473" name="Google Shape;2473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1400" y="1663700"/>
            <a:ext cx="254000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p74"/>
          <p:cNvSpPr txBox="1"/>
          <p:nvPr/>
        </p:nvSpPr>
        <p:spPr>
          <a:xfrm>
            <a:off x="7162800" y="2057400"/>
            <a:ext cx="914400" cy="1212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475" name="Google Shape;2475;p7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43800" y="2813050"/>
            <a:ext cx="22860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6" name="Google Shape;2476;p74"/>
          <p:cNvSpPr txBox="1"/>
          <p:nvPr/>
        </p:nvSpPr>
        <p:spPr>
          <a:xfrm>
            <a:off x="7010400" y="3352800"/>
            <a:ext cx="1295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pic>
        <p:nvPicPr>
          <p:cNvPr id="2477" name="Google Shape;2477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00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8" name="Google Shape;2478;p74"/>
          <p:cNvCxnSpPr/>
          <p:nvPr/>
        </p:nvCxnSpPr>
        <p:spPr>
          <a:xfrm>
            <a:off x="7162800" y="26670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479" name="Google Shape;2479;p7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43800" y="2209800"/>
            <a:ext cx="1778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0" name="Google Shape;2480;p74"/>
          <p:cNvSpPr txBox="1"/>
          <p:nvPr/>
        </p:nvSpPr>
        <p:spPr>
          <a:xfrm>
            <a:off x="5016500" y="555783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481" name="Google Shape;2481;p7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95800" y="5715000"/>
            <a:ext cx="1587500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2" name="Google Shape;2482;p74"/>
          <p:cNvSpPr/>
          <p:nvPr/>
        </p:nvSpPr>
        <p:spPr>
          <a:xfrm>
            <a:off x="2822575" y="5899150"/>
            <a:ext cx="609600" cy="6096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83" name="Google Shape;2483;p74"/>
          <p:cNvSpPr/>
          <p:nvPr/>
        </p:nvSpPr>
        <p:spPr>
          <a:xfrm>
            <a:off x="6934200" y="58674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84" name="Google Shape;2484;p74"/>
          <p:cNvSpPr/>
          <p:nvPr/>
        </p:nvSpPr>
        <p:spPr>
          <a:xfrm>
            <a:off x="6858000" y="57912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485" name="Google Shape;2485;p7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935287" y="598170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6" name="Google Shape;2486;p7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9762" y="5943600"/>
            <a:ext cx="4318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7" name="Google Shape;2487;p74"/>
          <p:cNvSpPr/>
          <p:nvPr/>
        </p:nvSpPr>
        <p:spPr>
          <a:xfrm>
            <a:off x="2514600" y="479425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488" name="Google Shape;2488;p7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143000" y="3194050"/>
            <a:ext cx="17653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9" name="Google Shape;2489;p74"/>
          <p:cNvCxnSpPr/>
          <p:nvPr/>
        </p:nvCxnSpPr>
        <p:spPr>
          <a:xfrm rot="10800000" flipH="1">
            <a:off x="2209800" y="6242050"/>
            <a:ext cx="609600" cy="63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2490" name="Google Shape;2490;p7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143000" y="3810000"/>
            <a:ext cx="17907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1" name="Google Shape;2491;p7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19200" y="4343400"/>
            <a:ext cx="15367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2" name="Google Shape;2492;p7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505200" y="3200400"/>
            <a:ext cx="17272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3" name="Google Shape;2493;p7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505200" y="3810000"/>
            <a:ext cx="16383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4" name="Google Shape;2494;p7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505200" y="4343400"/>
            <a:ext cx="16129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5" name="Google Shape;2495;p74"/>
          <p:cNvCxnSpPr/>
          <p:nvPr/>
        </p:nvCxnSpPr>
        <p:spPr>
          <a:xfrm>
            <a:off x="3429000" y="6248400"/>
            <a:ext cx="3429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496" name="Google Shape;2496;p74"/>
          <p:cNvSpPr/>
          <p:nvPr/>
        </p:nvSpPr>
        <p:spPr>
          <a:xfrm>
            <a:off x="3352800" y="3048000"/>
            <a:ext cx="2057400" cy="762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497" name="Google Shape;2497;p74"/>
          <p:cNvCxnSpPr/>
          <p:nvPr/>
        </p:nvCxnSpPr>
        <p:spPr>
          <a:xfrm rot="10800000">
            <a:off x="8077200" y="23622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Google Shape;2502;p75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64</a:t>
            </a:fld>
            <a:endParaRPr/>
          </a:p>
        </p:txBody>
      </p:sp>
      <p:sp>
        <p:nvSpPr>
          <p:cNvPr id="2503" name="Google Shape;2503;p75"/>
          <p:cNvSpPr/>
          <p:nvPr/>
        </p:nvSpPr>
        <p:spPr>
          <a:xfrm>
            <a:off x="2822575" y="5899150"/>
            <a:ext cx="609600" cy="6096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04" name="Google Shape;2504;p75"/>
          <p:cNvSpPr txBox="1"/>
          <p:nvPr/>
        </p:nvSpPr>
        <p:spPr>
          <a:xfrm>
            <a:off x="4267200" y="63500"/>
            <a:ext cx="14827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5</a:t>
            </a:r>
            <a:endParaRPr/>
          </a:p>
        </p:txBody>
      </p:sp>
      <p:sp>
        <p:nvSpPr>
          <p:cNvPr id="2505" name="Google Shape;2505;p75"/>
          <p:cNvSpPr txBox="1"/>
          <p:nvPr/>
        </p:nvSpPr>
        <p:spPr>
          <a:xfrm>
            <a:off x="604837" y="1358900"/>
            <a:ext cx="4114800" cy="76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506" name="Google Shape;2506;p75"/>
          <p:cNvCxnSpPr/>
          <p:nvPr/>
        </p:nvCxnSpPr>
        <p:spPr>
          <a:xfrm>
            <a:off x="1290637" y="13589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507" name="Google Shape;2507;p75"/>
          <p:cNvCxnSpPr/>
          <p:nvPr/>
        </p:nvCxnSpPr>
        <p:spPr>
          <a:xfrm>
            <a:off x="1976437" y="13589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508" name="Google Shape;2508;p75"/>
          <p:cNvCxnSpPr/>
          <p:nvPr/>
        </p:nvCxnSpPr>
        <p:spPr>
          <a:xfrm>
            <a:off x="2662237" y="13589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509" name="Google Shape;2509;p75"/>
          <p:cNvCxnSpPr/>
          <p:nvPr/>
        </p:nvCxnSpPr>
        <p:spPr>
          <a:xfrm>
            <a:off x="3348037" y="13589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510" name="Google Shape;2510;p75"/>
          <p:cNvCxnSpPr/>
          <p:nvPr/>
        </p:nvCxnSpPr>
        <p:spPr>
          <a:xfrm>
            <a:off x="4033837" y="13589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511" name="Google Shape;2511;p75"/>
          <p:cNvSpPr txBox="1"/>
          <p:nvPr/>
        </p:nvSpPr>
        <p:spPr>
          <a:xfrm>
            <a:off x="452437" y="673100"/>
            <a:ext cx="1239837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pic>
        <p:nvPicPr>
          <p:cNvPr id="2512" name="Google Shape;2512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3437" y="16637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3" name="Google Shape;2513;p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600" y="16002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4" name="Google Shape;2514;p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7800" y="15875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5" name="Google Shape;2515;p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9800" y="15875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6" name="Google Shape;2516;p75"/>
          <p:cNvCxnSpPr/>
          <p:nvPr/>
        </p:nvCxnSpPr>
        <p:spPr>
          <a:xfrm rot="10800000">
            <a:off x="2971800" y="21336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2517" name="Google Shape;2517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1400" y="1663700"/>
            <a:ext cx="254000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8" name="Google Shape;2518;p75"/>
          <p:cNvSpPr txBox="1"/>
          <p:nvPr/>
        </p:nvSpPr>
        <p:spPr>
          <a:xfrm>
            <a:off x="7162800" y="1447800"/>
            <a:ext cx="914400" cy="1822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519" name="Google Shape;2519;p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43800" y="2813050"/>
            <a:ext cx="22860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0" name="Google Shape;2520;p75"/>
          <p:cNvSpPr txBox="1"/>
          <p:nvPr/>
        </p:nvSpPr>
        <p:spPr>
          <a:xfrm>
            <a:off x="7010400" y="3352800"/>
            <a:ext cx="1295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pic>
        <p:nvPicPr>
          <p:cNvPr id="2521" name="Google Shape;2521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00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2" name="Google Shape;2522;p75"/>
          <p:cNvCxnSpPr/>
          <p:nvPr/>
        </p:nvCxnSpPr>
        <p:spPr>
          <a:xfrm>
            <a:off x="7162800" y="26670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523" name="Google Shape;2523;p7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43800" y="2209800"/>
            <a:ext cx="177800" cy="34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4" name="Google Shape;2524;p75"/>
          <p:cNvCxnSpPr/>
          <p:nvPr/>
        </p:nvCxnSpPr>
        <p:spPr>
          <a:xfrm>
            <a:off x="7162800" y="20574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525" name="Google Shape;2525;p7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43800" y="1600200"/>
            <a:ext cx="1778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6" name="Google Shape;2526;p75"/>
          <p:cNvSpPr txBox="1"/>
          <p:nvPr/>
        </p:nvSpPr>
        <p:spPr>
          <a:xfrm>
            <a:off x="5016500" y="555783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527" name="Google Shape;2527;p7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95800" y="5715000"/>
            <a:ext cx="1587500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8" name="Google Shape;2528;p75"/>
          <p:cNvSpPr/>
          <p:nvPr/>
        </p:nvSpPr>
        <p:spPr>
          <a:xfrm>
            <a:off x="6934200" y="58674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29" name="Google Shape;2529;p75"/>
          <p:cNvSpPr/>
          <p:nvPr/>
        </p:nvSpPr>
        <p:spPr>
          <a:xfrm>
            <a:off x="6858000" y="57912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530" name="Google Shape;2530;p7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935287" y="598170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1" name="Google Shape;2531;p7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9762" y="5943600"/>
            <a:ext cx="4318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2" name="Google Shape;2532;p75"/>
          <p:cNvSpPr/>
          <p:nvPr/>
        </p:nvSpPr>
        <p:spPr>
          <a:xfrm>
            <a:off x="2514600" y="479425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533" name="Google Shape;2533;p7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143000" y="3194050"/>
            <a:ext cx="17653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34" name="Google Shape;2534;p75"/>
          <p:cNvCxnSpPr/>
          <p:nvPr/>
        </p:nvCxnSpPr>
        <p:spPr>
          <a:xfrm rot="10800000" flipH="1">
            <a:off x="2209800" y="6242050"/>
            <a:ext cx="609600" cy="63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2535" name="Google Shape;2535;p7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143000" y="3810000"/>
            <a:ext cx="17907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6" name="Google Shape;2536;p7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19200" y="4343400"/>
            <a:ext cx="15367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7" name="Google Shape;2537;p7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505200" y="3200400"/>
            <a:ext cx="17272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8" name="Google Shape;2538;p7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505200" y="3810000"/>
            <a:ext cx="16383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9" name="Google Shape;2539;p7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505200" y="4343400"/>
            <a:ext cx="16129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0" name="Google Shape;2540;p75"/>
          <p:cNvCxnSpPr/>
          <p:nvPr/>
        </p:nvCxnSpPr>
        <p:spPr>
          <a:xfrm>
            <a:off x="3429000" y="6248400"/>
            <a:ext cx="3429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541" name="Google Shape;2541;p75"/>
          <p:cNvSpPr/>
          <p:nvPr/>
        </p:nvSpPr>
        <p:spPr>
          <a:xfrm>
            <a:off x="3276600" y="3581400"/>
            <a:ext cx="2057400" cy="762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542" name="Google Shape;2542;p75"/>
          <p:cNvCxnSpPr/>
          <p:nvPr/>
        </p:nvCxnSpPr>
        <p:spPr>
          <a:xfrm rot="10800000">
            <a:off x="8077200" y="17526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7" name="Google Shape;2547;p76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65</a:t>
            </a:fld>
            <a:endParaRPr/>
          </a:p>
        </p:txBody>
      </p:sp>
      <p:sp>
        <p:nvSpPr>
          <p:cNvPr id="2548" name="Google Shape;2548;p76"/>
          <p:cNvSpPr/>
          <p:nvPr/>
        </p:nvSpPr>
        <p:spPr>
          <a:xfrm>
            <a:off x="2822575" y="5899150"/>
            <a:ext cx="609600" cy="6096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49" name="Google Shape;2549;p76"/>
          <p:cNvSpPr txBox="1"/>
          <p:nvPr/>
        </p:nvSpPr>
        <p:spPr>
          <a:xfrm>
            <a:off x="4267200" y="63500"/>
            <a:ext cx="14827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6</a:t>
            </a:r>
            <a:endParaRPr/>
          </a:p>
        </p:txBody>
      </p:sp>
      <p:sp>
        <p:nvSpPr>
          <p:cNvPr id="2550" name="Google Shape;2550;p76"/>
          <p:cNvSpPr txBox="1"/>
          <p:nvPr/>
        </p:nvSpPr>
        <p:spPr>
          <a:xfrm>
            <a:off x="604837" y="1358900"/>
            <a:ext cx="4114800" cy="76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551" name="Google Shape;2551;p76"/>
          <p:cNvCxnSpPr/>
          <p:nvPr/>
        </p:nvCxnSpPr>
        <p:spPr>
          <a:xfrm>
            <a:off x="1290637" y="13589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552" name="Google Shape;2552;p76"/>
          <p:cNvCxnSpPr/>
          <p:nvPr/>
        </p:nvCxnSpPr>
        <p:spPr>
          <a:xfrm>
            <a:off x="1976437" y="13589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553" name="Google Shape;2553;p76"/>
          <p:cNvCxnSpPr/>
          <p:nvPr/>
        </p:nvCxnSpPr>
        <p:spPr>
          <a:xfrm>
            <a:off x="2662237" y="13589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554" name="Google Shape;2554;p76"/>
          <p:cNvCxnSpPr/>
          <p:nvPr/>
        </p:nvCxnSpPr>
        <p:spPr>
          <a:xfrm>
            <a:off x="3348037" y="13589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555" name="Google Shape;2555;p76"/>
          <p:cNvCxnSpPr/>
          <p:nvPr/>
        </p:nvCxnSpPr>
        <p:spPr>
          <a:xfrm>
            <a:off x="4033837" y="13589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556" name="Google Shape;2556;p76"/>
          <p:cNvSpPr txBox="1"/>
          <p:nvPr/>
        </p:nvSpPr>
        <p:spPr>
          <a:xfrm>
            <a:off x="452437" y="673100"/>
            <a:ext cx="1239837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pic>
        <p:nvPicPr>
          <p:cNvPr id="2557" name="Google Shape;2557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3437" y="16637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8" name="Google Shape;2558;p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600" y="16002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9" name="Google Shape;2559;p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7800" y="15875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" name="Google Shape;2560;p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9800" y="15875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61" name="Google Shape;2561;p76"/>
          <p:cNvCxnSpPr/>
          <p:nvPr/>
        </p:nvCxnSpPr>
        <p:spPr>
          <a:xfrm rot="10800000">
            <a:off x="3657600" y="21336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2562" name="Google Shape;2562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1400" y="1663700"/>
            <a:ext cx="254000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3" name="Google Shape;2563;p76"/>
          <p:cNvSpPr txBox="1"/>
          <p:nvPr/>
        </p:nvSpPr>
        <p:spPr>
          <a:xfrm>
            <a:off x="7162800" y="1447800"/>
            <a:ext cx="914400" cy="1822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564" name="Google Shape;2564;p7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43800" y="2813050"/>
            <a:ext cx="22860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5" name="Google Shape;2565;p76"/>
          <p:cNvSpPr txBox="1"/>
          <p:nvPr/>
        </p:nvSpPr>
        <p:spPr>
          <a:xfrm>
            <a:off x="7010400" y="3352800"/>
            <a:ext cx="1295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pic>
        <p:nvPicPr>
          <p:cNvPr id="2566" name="Google Shape;2566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00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67" name="Google Shape;2567;p76"/>
          <p:cNvCxnSpPr/>
          <p:nvPr/>
        </p:nvCxnSpPr>
        <p:spPr>
          <a:xfrm>
            <a:off x="7162800" y="26670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568" name="Google Shape;2568;p7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43800" y="2209800"/>
            <a:ext cx="1778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9" name="Google Shape;2569;p76"/>
          <p:cNvSpPr txBox="1"/>
          <p:nvPr/>
        </p:nvSpPr>
        <p:spPr>
          <a:xfrm>
            <a:off x="5016500" y="555783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570" name="Google Shape;2570;p7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95800" y="5715000"/>
            <a:ext cx="1587500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1" name="Google Shape;2571;p76"/>
          <p:cNvSpPr/>
          <p:nvPr/>
        </p:nvSpPr>
        <p:spPr>
          <a:xfrm>
            <a:off x="6934200" y="58674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72" name="Google Shape;2572;p76"/>
          <p:cNvSpPr/>
          <p:nvPr/>
        </p:nvSpPr>
        <p:spPr>
          <a:xfrm>
            <a:off x="6858000" y="57912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573" name="Google Shape;2573;p7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935287" y="598170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4" name="Google Shape;2574;p7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9762" y="5943600"/>
            <a:ext cx="4318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p76"/>
          <p:cNvSpPr/>
          <p:nvPr/>
        </p:nvSpPr>
        <p:spPr>
          <a:xfrm>
            <a:off x="2514600" y="479425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576" name="Google Shape;2576;p7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143000" y="3194050"/>
            <a:ext cx="17653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7" name="Google Shape;2577;p76"/>
          <p:cNvCxnSpPr/>
          <p:nvPr/>
        </p:nvCxnSpPr>
        <p:spPr>
          <a:xfrm rot="10800000" flipH="1">
            <a:off x="2209800" y="6242050"/>
            <a:ext cx="609600" cy="63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2578" name="Google Shape;2578;p7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143000" y="3810000"/>
            <a:ext cx="17907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9" name="Google Shape;2579;p7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19200" y="4343400"/>
            <a:ext cx="15367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0" name="Google Shape;2580;p7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505200" y="3200400"/>
            <a:ext cx="17272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1" name="Google Shape;2581;p7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505200" y="3810000"/>
            <a:ext cx="16383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2" name="Google Shape;2582;p7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505200" y="4343400"/>
            <a:ext cx="16129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3" name="Google Shape;2583;p76"/>
          <p:cNvCxnSpPr/>
          <p:nvPr/>
        </p:nvCxnSpPr>
        <p:spPr>
          <a:xfrm>
            <a:off x="3429000" y="6248400"/>
            <a:ext cx="3429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584" name="Google Shape;2584;p76"/>
          <p:cNvSpPr/>
          <p:nvPr/>
        </p:nvSpPr>
        <p:spPr>
          <a:xfrm>
            <a:off x="1066800" y="4191000"/>
            <a:ext cx="2057400" cy="762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585" name="Google Shape;2585;p7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43800" y="1600200"/>
            <a:ext cx="177800" cy="34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6" name="Google Shape;2586;p76"/>
          <p:cNvCxnSpPr/>
          <p:nvPr/>
        </p:nvCxnSpPr>
        <p:spPr>
          <a:xfrm>
            <a:off x="7162800" y="20574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587" name="Google Shape;2587;p76"/>
          <p:cNvCxnSpPr/>
          <p:nvPr/>
        </p:nvCxnSpPr>
        <p:spPr>
          <a:xfrm>
            <a:off x="7162800" y="1447800"/>
            <a:ext cx="9144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588" name="Google Shape;2588;p76"/>
          <p:cNvCxnSpPr/>
          <p:nvPr/>
        </p:nvCxnSpPr>
        <p:spPr>
          <a:xfrm flipH="1">
            <a:off x="7162800" y="1447800"/>
            <a:ext cx="9144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589" name="Google Shape;2589;p76"/>
          <p:cNvCxnSpPr/>
          <p:nvPr/>
        </p:nvCxnSpPr>
        <p:spPr>
          <a:xfrm rot="10800000">
            <a:off x="8077200" y="23622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" name="Google Shape;2594;p77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66</a:t>
            </a:fld>
            <a:endParaRPr/>
          </a:p>
        </p:txBody>
      </p:sp>
      <p:sp>
        <p:nvSpPr>
          <p:cNvPr id="2595" name="Google Shape;2595;p77"/>
          <p:cNvSpPr/>
          <p:nvPr/>
        </p:nvSpPr>
        <p:spPr>
          <a:xfrm>
            <a:off x="2822575" y="5899150"/>
            <a:ext cx="609600" cy="6096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96" name="Google Shape;2596;p77"/>
          <p:cNvSpPr txBox="1"/>
          <p:nvPr/>
        </p:nvSpPr>
        <p:spPr>
          <a:xfrm>
            <a:off x="4267200" y="63500"/>
            <a:ext cx="14827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7</a:t>
            </a:r>
            <a:endParaRPr/>
          </a:p>
        </p:txBody>
      </p:sp>
      <p:sp>
        <p:nvSpPr>
          <p:cNvPr id="2597" name="Google Shape;2597;p77"/>
          <p:cNvSpPr txBox="1"/>
          <p:nvPr/>
        </p:nvSpPr>
        <p:spPr>
          <a:xfrm>
            <a:off x="604837" y="1358900"/>
            <a:ext cx="4114800" cy="76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598" name="Google Shape;2598;p77"/>
          <p:cNvCxnSpPr/>
          <p:nvPr/>
        </p:nvCxnSpPr>
        <p:spPr>
          <a:xfrm>
            <a:off x="1290637" y="13589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599" name="Google Shape;2599;p77"/>
          <p:cNvCxnSpPr/>
          <p:nvPr/>
        </p:nvCxnSpPr>
        <p:spPr>
          <a:xfrm>
            <a:off x="1976437" y="13589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600" name="Google Shape;2600;p77"/>
          <p:cNvCxnSpPr/>
          <p:nvPr/>
        </p:nvCxnSpPr>
        <p:spPr>
          <a:xfrm>
            <a:off x="2662237" y="13589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601" name="Google Shape;2601;p77"/>
          <p:cNvCxnSpPr/>
          <p:nvPr/>
        </p:nvCxnSpPr>
        <p:spPr>
          <a:xfrm>
            <a:off x="3348037" y="13589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602" name="Google Shape;2602;p77"/>
          <p:cNvCxnSpPr/>
          <p:nvPr/>
        </p:nvCxnSpPr>
        <p:spPr>
          <a:xfrm>
            <a:off x="4033837" y="13589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603" name="Google Shape;2603;p77"/>
          <p:cNvSpPr txBox="1"/>
          <p:nvPr/>
        </p:nvSpPr>
        <p:spPr>
          <a:xfrm>
            <a:off x="452437" y="673100"/>
            <a:ext cx="1239837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pic>
        <p:nvPicPr>
          <p:cNvPr id="2604" name="Google Shape;2604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3437" y="16637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5" name="Google Shape;2605;p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600" y="16002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6" name="Google Shape;2606;p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7800" y="15875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7" name="Google Shape;2607;p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9800" y="15875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8" name="Google Shape;2608;p77"/>
          <p:cNvCxnSpPr/>
          <p:nvPr/>
        </p:nvCxnSpPr>
        <p:spPr>
          <a:xfrm rot="10800000">
            <a:off x="4343400" y="21336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2609" name="Google Shape;2609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1400" y="1663700"/>
            <a:ext cx="254000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0" name="Google Shape;2610;p77"/>
          <p:cNvSpPr txBox="1"/>
          <p:nvPr/>
        </p:nvSpPr>
        <p:spPr>
          <a:xfrm>
            <a:off x="7162800" y="2057400"/>
            <a:ext cx="914400" cy="1212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611" name="Google Shape;2611;p7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43800" y="2813050"/>
            <a:ext cx="22860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2" name="Google Shape;2612;p77"/>
          <p:cNvSpPr txBox="1"/>
          <p:nvPr/>
        </p:nvSpPr>
        <p:spPr>
          <a:xfrm>
            <a:off x="7010400" y="3352800"/>
            <a:ext cx="1295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pic>
        <p:nvPicPr>
          <p:cNvPr id="2613" name="Google Shape;2613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00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4" name="Google Shape;2614;p7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43800" y="2209800"/>
            <a:ext cx="1778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5" name="Google Shape;2615;p77"/>
          <p:cNvSpPr txBox="1"/>
          <p:nvPr/>
        </p:nvSpPr>
        <p:spPr>
          <a:xfrm>
            <a:off x="5016500" y="555783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616" name="Google Shape;2616;p7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95800" y="5715000"/>
            <a:ext cx="1587500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7" name="Google Shape;2617;p77"/>
          <p:cNvSpPr/>
          <p:nvPr/>
        </p:nvSpPr>
        <p:spPr>
          <a:xfrm>
            <a:off x="6934200" y="58674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18" name="Google Shape;2618;p77"/>
          <p:cNvSpPr/>
          <p:nvPr/>
        </p:nvSpPr>
        <p:spPr>
          <a:xfrm>
            <a:off x="6858000" y="57912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619" name="Google Shape;2619;p7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935287" y="598170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0" name="Google Shape;2620;p7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9762" y="5943600"/>
            <a:ext cx="4318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1" name="Google Shape;2621;p77"/>
          <p:cNvSpPr/>
          <p:nvPr/>
        </p:nvSpPr>
        <p:spPr>
          <a:xfrm>
            <a:off x="2514600" y="479425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622" name="Google Shape;2622;p7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143000" y="3194050"/>
            <a:ext cx="17653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3" name="Google Shape;2623;p77"/>
          <p:cNvCxnSpPr/>
          <p:nvPr/>
        </p:nvCxnSpPr>
        <p:spPr>
          <a:xfrm rot="10800000" flipH="1">
            <a:off x="2209800" y="6242050"/>
            <a:ext cx="609600" cy="63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2624" name="Google Shape;2624;p7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143000" y="3810000"/>
            <a:ext cx="17907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5" name="Google Shape;2625;p7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19200" y="4343400"/>
            <a:ext cx="15367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6" name="Google Shape;2626;p7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505200" y="3200400"/>
            <a:ext cx="17272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7" name="Google Shape;2627;p7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505200" y="3810000"/>
            <a:ext cx="16383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8" name="Google Shape;2628;p7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505200" y="4343400"/>
            <a:ext cx="16129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9" name="Google Shape;2629;p77"/>
          <p:cNvCxnSpPr/>
          <p:nvPr/>
        </p:nvCxnSpPr>
        <p:spPr>
          <a:xfrm>
            <a:off x="3429000" y="6248400"/>
            <a:ext cx="3429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630" name="Google Shape;2630;p77"/>
          <p:cNvSpPr/>
          <p:nvPr/>
        </p:nvSpPr>
        <p:spPr>
          <a:xfrm>
            <a:off x="1066800" y="4191000"/>
            <a:ext cx="2057400" cy="762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631" name="Google Shape;2631;p77"/>
          <p:cNvCxnSpPr/>
          <p:nvPr/>
        </p:nvCxnSpPr>
        <p:spPr>
          <a:xfrm>
            <a:off x="7162800" y="26670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632" name="Google Shape;2632;p77"/>
          <p:cNvCxnSpPr/>
          <p:nvPr/>
        </p:nvCxnSpPr>
        <p:spPr>
          <a:xfrm>
            <a:off x="7162800" y="2057400"/>
            <a:ext cx="9144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633" name="Google Shape;2633;p77"/>
          <p:cNvCxnSpPr/>
          <p:nvPr/>
        </p:nvCxnSpPr>
        <p:spPr>
          <a:xfrm flipH="1">
            <a:off x="7162800" y="2057400"/>
            <a:ext cx="9144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634" name="Google Shape;2634;p77"/>
          <p:cNvCxnSpPr/>
          <p:nvPr/>
        </p:nvCxnSpPr>
        <p:spPr>
          <a:xfrm rot="10800000">
            <a:off x="8077200" y="29718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9" name="Google Shape;2639;p78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67</a:t>
            </a:fld>
            <a:endParaRPr/>
          </a:p>
        </p:txBody>
      </p:sp>
      <p:sp>
        <p:nvSpPr>
          <p:cNvPr id="2640" name="Google Shape;2640;p78"/>
          <p:cNvSpPr txBox="1"/>
          <p:nvPr/>
        </p:nvSpPr>
        <p:spPr>
          <a:xfrm>
            <a:off x="4267200" y="63500"/>
            <a:ext cx="14827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8</a:t>
            </a:r>
            <a:endParaRPr/>
          </a:p>
        </p:txBody>
      </p:sp>
      <p:sp>
        <p:nvSpPr>
          <p:cNvPr id="2641" name="Google Shape;2641;p78"/>
          <p:cNvSpPr txBox="1"/>
          <p:nvPr/>
        </p:nvSpPr>
        <p:spPr>
          <a:xfrm>
            <a:off x="604837" y="1358900"/>
            <a:ext cx="4114800" cy="76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642" name="Google Shape;2642;p78"/>
          <p:cNvCxnSpPr/>
          <p:nvPr/>
        </p:nvCxnSpPr>
        <p:spPr>
          <a:xfrm>
            <a:off x="1290637" y="13589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643" name="Google Shape;2643;p78"/>
          <p:cNvCxnSpPr/>
          <p:nvPr/>
        </p:nvCxnSpPr>
        <p:spPr>
          <a:xfrm>
            <a:off x="1976437" y="13589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644" name="Google Shape;2644;p78"/>
          <p:cNvCxnSpPr/>
          <p:nvPr/>
        </p:nvCxnSpPr>
        <p:spPr>
          <a:xfrm>
            <a:off x="2662237" y="13589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645" name="Google Shape;2645;p78"/>
          <p:cNvCxnSpPr/>
          <p:nvPr/>
        </p:nvCxnSpPr>
        <p:spPr>
          <a:xfrm>
            <a:off x="3348037" y="13589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646" name="Google Shape;2646;p78"/>
          <p:cNvCxnSpPr/>
          <p:nvPr/>
        </p:nvCxnSpPr>
        <p:spPr>
          <a:xfrm>
            <a:off x="4033837" y="13589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647" name="Google Shape;2647;p78"/>
          <p:cNvSpPr txBox="1"/>
          <p:nvPr/>
        </p:nvSpPr>
        <p:spPr>
          <a:xfrm>
            <a:off x="452437" y="673100"/>
            <a:ext cx="1239837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pic>
        <p:nvPicPr>
          <p:cNvPr id="2648" name="Google Shape;2648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3437" y="16637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9" name="Google Shape;2649;p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600" y="16002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0" name="Google Shape;2650;p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7800" y="15875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1" name="Google Shape;2651;p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9800" y="15875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52" name="Google Shape;2652;p78"/>
          <p:cNvCxnSpPr/>
          <p:nvPr/>
        </p:nvCxnSpPr>
        <p:spPr>
          <a:xfrm rot="10800000">
            <a:off x="4343400" y="21336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2653" name="Google Shape;2653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1400" y="16637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4" name="Google Shape;2654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00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5" name="Google Shape;2655;p78"/>
          <p:cNvSpPr txBox="1"/>
          <p:nvPr/>
        </p:nvSpPr>
        <p:spPr>
          <a:xfrm>
            <a:off x="7162800" y="2667000"/>
            <a:ext cx="914400" cy="609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656" name="Google Shape;2656;p7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43800" y="2819400"/>
            <a:ext cx="22860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7" name="Google Shape;2657;p78"/>
          <p:cNvSpPr txBox="1"/>
          <p:nvPr/>
        </p:nvSpPr>
        <p:spPr>
          <a:xfrm>
            <a:off x="7010400" y="3429000"/>
            <a:ext cx="1295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sp>
        <p:nvSpPr>
          <p:cNvPr id="2658" name="Google Shape;2658;p78"/>
          <p:cNvSpPr txBox="1"/>
          <p:nvPr/>
        </p:nvSpPr>
        <p:spPr>
          <a:xfrm>
            <a:off x="5016500" y="555783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659" name="Google Shape;2659;p7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95800" y="5715000"/>
            <a:ext cx="1587500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0" name="Google Shape;2660;p78"/>
          <p:cNvSpPr/>
          <p:nvPr/>
        </p:nvSpPr>
        <p:spPr>
          <a:xfrm>
            <a:off x="2822575" y="589915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61" name="Google Shape;2661;p78"/>
          <p:cNvSpPr/>
          <p:nvPr/>
        </p:nvSpPr>
        <p:spPr>
          <a:xfrm>
            <a:off x="6934200" y="5867400"/>
            <a:ext cx="609600" cy="6096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62" name="Google Shape;2662;p78"/>
          <p:cNvSpPr/>
          <p:nvPr/>
        </p:nvSpPr>
        <p:spPr>
          <a:xfrm>
            <a:off x="6858000" y="5791200"/>
            <a:ext cx="762000" cy="7620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663" name="Google Shape;2663;p7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35287" y="598170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" name="Google Shape;2664;p7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989762" y="5943600"/>
            <a:ext cx="4318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5" name="Google Shape;2665;p78"/>
          <p:cNvSpPr/>
          <p:nvPr/>
        </p:nvSpPr>
        <p:spPr>
          <a:xfrm>
            <a:off x="2514600" y="4794250"/>
            <a:ext cx="1128712" cy="1181100"/>
          </a:xfrm>
          <a:custGeom>
            <a:avLst/>
            <a:gdLst/>
            <a:ahLst/>
            <a:cxnLst/>
            <a:rect l="l" t="t" r="r" b="b"/>
            <a:pathLst>
              <a:path w="711" h="744" extrusionOk="0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666" name="Google Shape;2666;p7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43000" y="3194050"/>
            <a:ext cx="17653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7" name="Google Shape;2667;p78"/>
          <p:cNvCxnSpPr/>
          <p:nvPr/>
        </p:nvCxnSpPr>
        <p:spPr>
          <a:xfrm rot="10800000" flipH="1">
            <a:off x="2209800" y="6242050"/>
            <a:ext cx="609600" cy="63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2668" name="Google Shape;2668;p7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143000" y="3810000"/>
            <a:ext cx="17907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9" name="Google Shape;2669;p7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219200" y="4343400"/>
            <a:ext cx="15367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0" name="Google Shape;2670;p7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505200" y="3200400"/>
            <a:ext cx="17272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1" name="Google Shape;2671;p7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505200" y="3810000"/>
            <a:ext cx="16383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2" name="Google Shape;2672;p7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505200" y="4343400"/>
            <a:ext cx="16129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3" name="Google Shape;2673;p78"/>
          <p:cNvCxnSpPr/>
          <p:nvPr/>
        </p:nvCxnSpPr>
        <p:spPr>
          <a:xfrm>
            <a:off x="3429000" y="6248400"/>
            <a:ext cx="3429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674" name="Google Shape;2674;p78"/>
          <p:cNvSpPr/>
          <p:nvPr/>
        </p:nvSpPr>
        <p:spPr>
          <a:xfrm>
            <a:off x="4267200" y="5562600"/>
            <a:ext cx="2057400" cy="762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75" name="Google Shape;2675;p78"/>
          <p:cNvSpPr txBox="1"/>
          <p:nvPr/>
        </p:nvSpPr>
        <p:spPr>
          <a:xfrm>
            <a:off x="6629400" y="5105400"/>
            <a:ext cx="14430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accept</a:t>
            </a:r>
            <a:endParaRPr/>
          </a:p>
        </p:txBody>
      </p:sp>
      <p:cxnSp>
        <p:nvCxnSpPr>
          <p:cNvPr id="2676" name="Google Shape;2676;p78"/>
          <p:cNvCxnSpPr/>
          <p:nvPr/>
        </p:nvCxnSpPr>
        <p:spPr>
          <a:xfrm rot="10800000">
            <a:off x="8077200" y="29718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p79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68</a:t>
            </a:fld>
            <a:endParaRPr/>
          </a:p>
        </p:txBody>
      </p:sp>
      <p:sp>
        <p:nvSpPr>
          <p:cNvPr id="2682" name="Google Shape;2682;p79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mic Sans MS"/>
              <a:buNone/>
            </a:pPr>
            <a:r>
              <a:rPr lang="en-US" sz="36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Formalities for PDAs</a:t>
            </a:r>
            <a:endParaRPr/>
          </a:p>
        </p:txBody>
      </p:sp>
      <p:sp>
        <p:nvSpPr>
          <p:cNvPr id="2683" name="Google Shape;2683;p7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p80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69</a:t>
            </a:fld>
            <a:endParaRPr/>
          </a:p>
        </p:txBody>
      </p:sp>
      <p:sp>
        <p:nvSpPr>
          <p:cNvPr id="2689" name="Google Shape;2689;p80"/>
          <p:cNvSpPr/>
          <p:nvPr/>
        </p:nvSpPr>
        <p:spPr>
          <a:xfrm>
            <a:off x="2895600" y="18288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90" name="Google Shape;2690;p80"/>
          <p:cNvSpPr/>
          <p:nvPr/>
        </p:nvSpPr>
        <p:spPr>
          <a:xfrm>
            <a:off x="5715000" y="18288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691" name="Google Shape;2691;p80"/>
          <p:cNvCxnSpPr/>
          <p:nvPr/>
        </p:nvCxnSpPr>
        <p:spPr>
          <a:xfrm>
            <a:off x="3581400" y="2209800"/>
            <a:ext cx="2133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2692" name="Google Shape;2692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0" y="198120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3" name="Google Shape;2693;p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0" y="1981200"/>
            <a:ext cx="4318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4" name="Google Shape;2694;p8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33800" y="1676400"/>
            <a:ext cx="183515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5" name="Google Shape;2695;p8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52637" y="4572000"/>
            <a:ext cx="4735512" cy="735012"/>
          </a:xfrm>
          <a:prstGeom prst="rect">
            <a:avLst/>
          </a:prstGeom>
          <a:noFill/>
          <a:ln>
            <a:noFill/>
          </a:ln>
        </p:spPr>
      </p:pic>
      <p:sp>
        <p:nvSpPr>
          <p:cNvPr id="2696" name="Google Shape;2696;p80"/>
          <p:cNvSpPr txBox="1"/>
          <p:nvPr/>
        </p:nvSpPr>
        <p:spPr>
          <a:xfrm>
            <a:off x="152400" y="3810000"/>
            <a:ext cx="394017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Transition function: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2895600" y="60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5715000" y="60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44" name="Google Shape;244;p19"/>
          <p:cNvCxnSpPr/>
          <p:nvPr/>
        </p:nvCxnSpPr>
        <p:spPr>
          <a:xfrm>
            <a:off x="3581400" y="990600"/>
            <a:ext cx="2133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245" name="Google Shape;24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0" y="76200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0" y="762000"/>
            <a:ext cx="4318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84600" y="444500"/>
            <a:ext cx="17145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9"/>
          <p:cNvSpPr txBox="1"/>
          <p:nvPr/>
        </p:nvSpPr>
        <p:spPr>
          <a:xfrm>
            <a:off x="457200" y="2743200"/>
            <a:ext cx="2819400" cy="609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49" name="Google Shape;249;p19"/>
          <p:cNvCxnSpPr/>
          <p:nvPr/>
        </p:nvCxnSpPr>
        <p:spPr>
          <a:xfrm>
            <a:off x="1600200" y="27432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50" name="Google Shape;250;p19"/>
          <p:cNvCxnSpPr/>
          <p:nvPr/>
        </p:nvCxnSpPr>
        <p:spPr>
          <a:xfrm>
            <a:off x="2133600" y="27432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51" name="Google Shape;251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52600" y="2971800"/>
            <a:ext cx="254000" cy="25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19"/>
          <p:cNvCxnSpPr/>
          <p:nvPr/>
        </p:nvCxnSpPr>
        <p:spPr>
          <a:xfrm>
            <a:off x="1371600" y="21336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253" name="Google Shape;253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49300" y="3036887"/>
            <a:ext cx="419100" cy="112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578100" y="3036887"/>
            <a:ext cx="419100" cy="11271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9"/>
          <p:cNvSpPr txBox="1"/>
          <p:nvPr/>
        </p:nvSpPr>
        <p:spPr>
          <a:xfrm>
            <a:off x="5715000" y="2743200"/>
            <a:ext cx="2819400" cy="609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56" name="Google Shape;256;p19"/>
          <p:cNvCxnSpPr/>
          <p:nvPr/>
        </p:nvCxnSpPr>
        <p:spPr>
          <a:xfrm>
            <a:off x="6858000" y="27432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57" name="Google Shape;257;p19"/>
          <p:cNvCxnSpPr/>
          <p:nvPr/>
        </p:nvCxnSpPr>
        <p:spPr>
          <a:xfrm>
            <a:off x="7391400" y="27432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58" name="Google Shape;258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10400" y="2971800"/>
            <a:ext cx="254000" cy="25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" name="Google Shape;259;p19"/>
          <p:cNvCxnSpPr/>
          <p:nvPr/>
        </p:nvCxnSpPr>
        <p:spPr>
          <a:xfrm>
            <a:off x="7086600" y="21336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260" name="Google Shape;260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07100" y="3036887"/>
            <a:ext cx="419100" cy="112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5900" y="3036887"/>
            <a:ext cx="419100" cy="11271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9"/>
          <p:cNvSpPr/>
          <p:nvPr/>
        </p:nvSpPr>
        <p:spPr>
          <a:xfrm>
            <a:off x="3094038" y="4810125"/>
            <a:ext cx="2108200" cy="10779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Push</a:t>
            </a:r>
            <a:endParaRPr/>
          </a:p>
        </p:txBody>
      </p:sp>
      <p:sp>
        <p:nvSpPr>
          <p:cNvPr id="263" name="Google Shape;263;p19"/>
          <p:cNvSpPr txBox="1"/>
          <p:nvPr/>
        </p:nvSpPr>
        <p:spPr>
          <a:xfrm>
            <a:off x="838200" y="4648200"/>
            <a:ext cx="838200" cy="1981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64" name="Google Shape;264;p19"/>
          <p:cNvCxnSpPr/>
          <p:nvPr/>
        </p:nvCxnSpPr>
        <p:spPr>
          <a:xfrm>
            <a:off x="838200" y="5181600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65" name="Google Shape;265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43000" y="47244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p19"/>
          <p:cNvCxnSpPr/>
          <p:nvPr/>
        </p:nvCxnSpPr>
        <p:spPr>
          <a:xfrm>
            <a:off x="838200" y="5715000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67" name="Google Shape;267;p19"/>
          <p:cNvCxnSpPr/>
          <p:nvPr/>
        </p:nvCxnSpPr>
        <p:spPr>
          <a:xfrm>
            <a:off x="838200" y="6172200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68" name="Google Shape;268;p1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43000" y="5791200"/>
            <a:ext cx="2159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143000" y="52578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143000" y="6172200"/>
            <a:ext cx="239712" cy="430212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9"/>
          <p:cNvSpPr txBox="1"/>
          <p:nvPr/>
        </p:nvSpPr>
        <p:spPr>
          <a:xfrm>
            <a:off x="6248400" y="4114800"/>
            <a:ext cx="838200" cy="2514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72" name="Google Shape;272;p19"/>
          <p:cNvCxnSpPr/>
          <p:nvPr/>
        </p:nvCxnSpPr>
        <p:spPr>
          <a:xfrm>
            <a:off x="6248400" y="5181600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73" name="Google Shape;273;p19"/>
          <p:cNvCxnSpPr/>
          <p:nvPr/>
        </p:nvCxnSpPr>
        <p:spPr>
          <a:xfrm>
            <a:off x="6248400" y="5715000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74" name="Google Shape;274;p19"/>
          <p:cNvCxnSpPr/>
          <p:nvPr/>
        </p:nvCxnSpPr>
        <p:spPr>
          <a:xfrm>
            <a:off x="6248400" y="6172200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75" name="Google Shape;275;p1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553200" y="5791200"/>
            <a:ext cx="2159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553200" y="52578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553200" y="6172200"/>
            <a:ext cx="239712" cy="430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53200" y="47244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" name="Google Shape;279;p19"/>
          <p:cNvCxnSpPr/>
          <p:nvPr/>
        </p:nvCxnSpPr>
        <p:spPr>
          <a:xfrm>
            <a:off x="6248400" y="4648200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80" name="Google Shape;280;p1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53200" y="4267200"/>
            <a:ext cx="239712" cy="27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1" name="Google Shape;281;p19"/>
          <p:cNvCxnSpPr/>
          <p:nvPr/>
        </p:nvCxnSpPr>
        <p:spPr>
          <a:xfrm rot="10800000">
            <a:off x="1676400" y="49530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82" name="Google Shape;282;p19"/>
          <p:cNvSpPr txBox="1"/>
          <p:nvPr/>
        </p:nvSpPr>
        <p:spPr>
          <a:xfrm>
            <a:off x="2286000" y="4724400"/>
            <a:ext cx="8080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</a:t>
            </a:r>
            <a:endParaRPr/>
          </a:p>
        </p:txBody>
      </p:sp>
      <p:sp>
        <p:nvSpPr>
          <p:cNvPr id="283" name="Google Shape;283;p19"/>
          <p:cNvSpPr txBox="1"/>
          <p:nvPr/>
        </p:nvSpPr>
        <p:spPr>
          <a:xfrm>
            <a:off x="0" y="2209800"/>
            <a:ext cx="11318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sp>
        <p:nvSpPr>
          <p:cNvPr id="284" name="Google Shape;284;p19"/>
          <p:cNvSpPr txBox="1"/>
          <p:nvPr/>
        </p:nvSpPr>
        <p:spPr>
          <a:xfrm>
            <a:off x="685800" y="4038600"/>
            <a:ext cx="121126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cxnSp>
        <p:nvCxnSpPr>
          <p:cNvPr id="285" name="Google Shape;285;p19"/>
          <p:cNvCxnSpPr/>
          <p:nvPr/>
        </p:nvCxnSpPr>
        <p:spPr>
          <a:xfrm rot="10800000">
            <a:off x="7086600" y="44196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86" name="Google Shape;286;p19"/>
          <p:cNvSpPr txBox="1"/>
          <p:nvPr/>
        </p:nvSpPr>
        <p:spPr>
          <a:xfrm>
            <a:off x="2209800" y="1524000"/>
            <a:ext cx="48768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Push: δ (q1, a,λ ) = (q2,c)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81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70</a:t>
            </a:fld>
            <a:endParaRPr/>
          </a:p>
        </p:txBody>
      </p:sp>
      <p:sp>
        <p:nvSpPr>
          <p:cNvPr id="2702" name="Google Shape;2702;p81"/>
          <p:cNvSpPr/>
          <p:nvPr/>
        </p:nvSpPr>
        <p:spPr>
          <a:xfrm>
            <a:off x="1676400" y="16002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03" name="Google Shape;2703;p81"/>
          <p:cNvSpPr/>
          <p:nvPr/>
        </p:nvSpPr>
        <p:spPr>
          <a:xfrm>
            <a:off x="4267200" y="3048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704" name="Google Shape;2704;p81"/>
          <p:cNvCxnSpPr/>
          <p:nvPr/>
        </p:nvCxnSpPr>
        <p:spPr>
          <a:xfrm rot="10800000" flipH="1">
            <a:off x="2362200" y="762000"/>
            <a:ext cx="1905000" cy="99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2705" name="Google Shape;2705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175260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6" name="Google Shape;2706;p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94200" y="457200"/>
            <a:ext cx="4318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7" name="Google Shape;2707;p8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76400" y="533400"/>
            <a:ext cx="2133600" cy="5635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08" name="Google Shape;2708;p81"/>
          <p:cNvCxnSpPr/>
          <p:nvPr/>
        </p:nvCxnSpPr>
        <p:spPr>
          <a:xfrm>
            <a:off x="2286000" y="2209800"/>
            <a:ext cx="1905000" cy="106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709" name="Google Shape;2709;p81"/>
          <p:cNvSpPr/>
          <p:nvPr/>
        </p:nvSpPr>
        <p:spPr>
          <a:xfrm>
            <a:off x="4191000" y="30480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710" name="Google Shape;2710;p8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24350" y="3194050"/>
            <a:ext cx="4191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1" name="Google Shape;2711;p8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76400" y="2971800"/>
            <a:ext cx="2133600" cy="56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2" name="Google Shape;2712;p8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52600" y="5257800"/>
            <a:ext cx="5638800" cy="623887"/>
          </a:xfrm>
          <a:prstGeom prst="rect">
            <a:avLst/>
          </a:prstGeom>
          <a:noFill/>
          <a:ln>
            <a:noFill/>
          </a:ln>
        </p:spPr>
      </p:pic>
      <p:sp>
        <p:nvSpPr>
          <p:cNvPr id="2713" name="Google Shape;2713;p81"/>
          <p:cNvSpPr txBox="1"/>
          <p:nvPr/>
        </p:nvSpPr>
        <p:spPr>
          <a:xfrm>
            <a:off x="0" y="4343400"/>
            <a:ext cx="80772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Transition function: Non deterministic</a:t>
            </a:r>
            <a:endParaRPr/>
          </a:p>
        </p:txBody>
      </p:sp>
      <p:sp>
        <p:nvSpPr>
          <p:cNvPr id="2714" name="Google Shape;2714;p81"/>
          <p:cNvSpPr/>
          <p:nvPr/>
        </p:nvSpPr>
        <p:spPr>
          <a:xfrm>
            <a:off x="4953000" y="1752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15" name="Google Shape;2715;p81"/>
          <p:cNvSpPr/>
          <p:nvPr/>
        </p:nvSpPr>
        <p:spPr>
          <a:xfrm>
            <a:off x="7772400" y="1752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716" name="Google Shape;2716;p81"/>
          <p:cNvCxnSpPr/>
          <p:nvPr/>
        </p:nvCxnSpPr>
        <p:spPr>
          <a:xfrm>
            <a:off x="5638800" y="2133600"/>
            <a:ext cx="2133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2717" name="Google Shape;2717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5400" y="190500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8" name="Google Shape;2718;p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99400" y="1905000"/>
            <a:ext cx="4318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9" name="Google Shape;2719;p8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837237" y="1600200"/>
            <a:ext cx="1743075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0" name="Google Shape;2720;p8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752725" y="5961062"/>
            <a:ext cx="3943350" cy="588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8" name="Google Shape;2748;p83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71</a:t>
            </a:fld>
            <a:endParaRPr/>
          </a:p>
        </p:txBody>
      </p:sp>
      <p:sp>
        <p:nvSpPr>
          <p:cNvPr id="2749" name="Google Shape;2749;p83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mic Sans MS"/>
              <a:buNone/>
            </a:pPr>
            <a:r>
              <a:rPr lang="en-US" sz="36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Instantaneous Description</a:t>
            </a:r>
            <a:endParaRPr/>
          </a:p>
        </p:txBody>
      </p:sp>
      <p:pic>
        <p:nvPicPr>
          <p:cNvPr id="2750" name="Google Shape;2750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4900" y="1803400"/>
            <a:ext cx="1854200" cy="5445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1" name="Google Shape;2751;p83"/>
          <p:cNvCxnSpPr/>
          <p:nvPr/>
        </p:nvCxnSpPr>
        <p:spPr>
          <a:xfrm rot="10800000" flipH="1">
            <a:off x="2895600" y="2362200"/>
            <a:ext cx="990600" cy="914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752" name="Google Shape;2752;p83"/>
          <p:cNvSpPr txBox="1"/>
          <p:nvPr/>
        </p:nvSpPr>
        <p:spPr>
          <a:xfrm>
            <a:off x="1219200" y="3276600"/>
            <a:ext cx="1657350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</a:t>
            </a:r>
            <a:endParaRPr/>
          </a:p>
        </p:txBody>
      </p:sp>
      <p:sp>
        <p:nvSpPr>
          <p:cNvPr id="2753" name="Google Shape;2753;p83"/>
          <p:cNvSpPr txBox="1"/>
          <p:nvPr/>
        </p:nvSpPr>
        <p:spPr>
          <a:xfrm>
            <a:off x="3733800" y="3657600"/>
            <a:ext cx="2055812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Remaining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sp>
        <p:nvSpPr>
          <p:cNvPr id="2754" name="Google Shape;2754;p83"/>
          <p:cNvSpPr txBox="1"/>
          <p:nvPr/>
        </p:nvSpPr>
        <p:spPr>
          <a:xfrm>
            <a:off x="6781800" y="3276600"/>
            <a:ext cx="1838325" cy="174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contents</a:t>
            </a:r>
            <a:endParaRPr/>
          </a:p>
        </p:txBody>
      </p:sp>
      <p:cxnSp>
        <p:nvCxnSpPr>
          <p:cNvPr id="2755" name="Google Shape;2755;p83"/>
          <p:cNvCxnSpPr/>
          <p:nvPr/>
        </p:nvCxnSpPr>
        <p:spPr>
          <a:xfrm rot="10800000">
            <a:off x="4572000" y="2362200"/>
            <a:ext cx="152400" cy="1295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756" name="Google Shape;2756;p83"/>
          <p:cNvCxnSpPr/>
          <p:nvPr/>
        </p:nvCxnSpPr>
        <p:spPr>
          <a:xfrm rot="10800000">
            <a:off x="5257800" y="2362200"/>
            <a:ext cx="1600200" cy="914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p84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72</a:t>
            </a:fld>
            <a:endParaRPr/>
          </a:p>
        </p:txBody>
      </p:sp>
      <p:sp>
        <p:nvSpPr>
          <p:cNvPr id="2762" name="Google Shape;2762;p84"/>
          <p:cNvSpPr/>
          <p:nvPr/>
        </p:nvSpPr>
        <p:spPr>
          <a:xfrm>
            <a:off x="3200400" y="5867400"/>
            <a:ext cx="609600" cy="6096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763" name="Google Shape;2763;p84"/>
          <p:cNvCxnSpPr/>
          <p:nvPr/>
        </p:nvCxnSpPr>
        <p:spPr>
          <a:xfrm>
            <a:off x="1219200" y="61722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764" name="Google Shape;2764;p84"/>
          <p:cNvCxnSpPr/>
          <p:nvPr/>
        </p:nvCxnSpPr>
        <p:spPr>
          <a:xfrm>
            <a:off x="6400800" y="61722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765" name="Google Shape;2765;p84"/>
          <p:cNvCxnSpPr/>
          <p:nvPr/>
        </p:nvCxnSpPr>
        <p:spPr>
          <a:xfrm>
            <a:off x="3810000" y="61722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766" name="Google Shape;2766;p84"/>
          <p:cNvSpPr/>
          <p:nvPr/>
        </p:nvSpPr>
        <p:spPr>
          <a:xfrm>
            <a:off x="2971800" y="4876800"/>
            <a:ext cx="977900" cy="1066800"/>
          </a:xfrm>
          <a:custGeom>
            <a:avLst/>
            <a:gdLst/>
            <a:ahLst/>
            <a:cxnLst/>
            <a:rect l="l" t="t" r="r" b="b"/>
            <a:pathLst>
              <a:path w="616" h="528" extrusionOk="0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67" name="Google Shape;2767;p84"/>
          <p:cNvSpPr/>
          <p:nvPr/>
        </p:nvSpPr>
        <p:spPr>
          <a:xfrm>
            <a:off x="5562600" y="4876800"/>
            <a:ext cx="977900" cy="1066800"/>
          </a:xfrm>
          <a:custGeom>
            <a:avLst/>
            <a:gdLst/>
            <a:ahLst/>
            <a:cxnLst/>
            <a:rect l="l" t="t" r="r" b="b"/>
            <a:pathLst>
              <a:path w="616" h="528" extrusionOk="0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768" name="Google Shape;2768;p84"/>
          <p:cNvCxnSpPr/>
          <p:nvPr/>
        </p:nvCxnSpPr>
        <p:spPr>
          <a:xfrm>
            <a:off x="0" y="61722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769" name="Google Shape;2769;p84"/>
          <p:cNvSpPr txBox="1"/>
          <p:nvPr/>
        </p:nvSpPr>
        <p:spPr>
          <a:xfrm>
            <a:off x="1965325" y="55260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70" name="Google Shape;2770;p84"/>
          <p:cNvSpPr/>
          <p:nvPr/>
        </p:nvSpPr>
        <p:spPr>
          <a:xfrm>
            <a:off x="533400" y="58674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71" name="Google Shape;2771;p84"/>
          <p:cNvSpPr/>
          <p:nvPr/>
        </p:nvSpPr>
        <p:spPr>
          <a:xfrm>
            <a:off x="457200" y="57912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72" name="Google Shape;2772;p84"/>
          <p:cNvSpPr/>
          <p:nvPr/>
        </p:nvSpPr>
        <p:spPr>
          <a:xfrm>
            <a:off x="5791200" y="58674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73" name="Google Shape;2773;p84"/>
          <p:cNvSpPr/>
          <p:nvPr/>
        </p:nvSpPr>
        <p:spPr>
          <a:xfrm>
            <a:off x="8458200" y="58674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74" name="Google Shape;2774;p84"/>
          <p:cNvSpPr/>
          <p:nvPr/>
        </p:nvSpPr>
        <p:spPr>
          <a:xfrm>
            <a:off x="8382000" y="57912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775" name="Google Shape;2775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1762" y="44196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6" name="Google Shape;2776;p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4800" y="57150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7" name="Google Shape;2777;p8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4362" y="5943600"/>
            <a:ext cx="4445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8" name="Google Shape;2778;p8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13112" y="594995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9" name="Google Shape;2779;p8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6762" y="5943600"/>
            <a:ext cx="4318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0" name="Google Shape;2780;p8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520112" y="593725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1" name="Google Shape;2781;p84"/>
          <p:cNvSpPr txBox="1"/>
          <p:nvPr/>
        </p:nvSpPr>
        <p:spPr>
          <a:xfrm>
            <a:off x="2819400" y="2667000"/>
            <a:ext cx="4114800" cy="76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782" name="Google Shape;2782;p84"/>
          <p:cNvCxnSpPr/>
          <p:nvPr/>
        </p:nvCxnSpPr>
        <p:spPr>
          <a:xfrm>
            <a:off x="3505200" y="26670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783" name="Google Shape;2783;p84"/>
          <p:cNvCxnSpPr/>
          <p:nvPr/>
        </p:nvCxnSpPr>
        <p:spPr>
          <a:xfrm>
            <a:off x="4191000" y="26670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784" name="Google Shape;2784;p84"/>
          <p:cNvCxnSpPr/>
          <p:nvPr/>
        </p:nvCxnSpPr>
        <p:spPr>
          <a:xfrm>
            <a:off x="4876800" y="26670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785" name="Google Shape;2785;p84"/>
          <p:cNvCxnSpPr/>
          <p:nvPr/>
        </p:nvCxnSpPr>
        <p:spPr>
          <a:xfrm>
            <a:off x="5562600" y="26670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786" name="Google Shape;2786;p84"/>
          <p:cNvCxnSpPr/>
          <p:nvPr/>
        </p:nvCxnSpPr>
        <p:spPr>
          <a:xfrm>
            <a:off x="6248400" y="26670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787" name="Google Shape;2787;p84"/>
          <p:cNvSpPr txBox="1"/>
          <p:nvPr/>
        </p:nvSpPr>
        <p:spPr>
          <a:xfrm>
            <a:off x="8005762" y="1524000"/>
            <a:ext cx="914400" cy="24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8" name="Google Shape;2788;p84"/>
          <p:cNvSpPr txBox="1"/>
          <p:nvPr/>
        </p:nvSpPr>
        <p:spPr>
          <a:xfrm>
            <a:off x="2667000" y="1981200"/>
            <a:ext cx="12398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sp>
        <p:nvSpPr>
          <p:cNvPr id="2789" name="Google Shape;2789;p84"/>
          <p:cNvSpPr txBox="1"/>
          <p:nvPr/>
        </p:nvSpPr>
        <p:spPr>
          <a:xfrm>
            <a:off x="7848600" y="4114800"/>
            <a:ext cx="1295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pic>
        <p:nvPicPr>
          <p:cNvPr id="2790" name="Google Shape;2790;p8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48000" y="29718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1" name="Google Shape;2791;p8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33800" y="29718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2" name="Google Shape;2792;p8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19600" y="29718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3" name="Google Shape;2793;p8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105400" y="29210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4" name="Google Shape;2794;p8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791200" y="29210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5" name="Google Shape;2795;p8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477000" y="29210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6" name="Google Shape;2796;p84"/>
          <p:cNvCxnSpPr/>
          <p:nvPr/>
        </p:nvCxnSpPr>
        <p:spPr>
          <a:xfrm rot="10800000">
            <a:off x="4495800" y="34290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2797" name="Google Shape;2797;p8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386762" y="3505200"/>
            <a:ext cx="22860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8" name="Google Shape;2798;p84"/>
          <p:cNvCxnSpPr/>
          <p:nvPr/>
        </p:nvCxnSpPr>
        <p:spPr>
          <a:xfrm>
            <a:off x="8010525" y="33528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799" name="Google Shape;2799;p8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86762" y="2971800"/>
            <a:ext cx="254000" cy="25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0" name="Google Shape;2800;p84"/>
          <p:cNvCxnSpPr/>
          <p:nvPr/>
        </p:nvCxnSpPr>
        <p:spPr>
          <a:xfrm>
            <a:off x="8005762" y="27432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801" name="Google Shape;2801;p8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86762" y="23622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2" name="Google Shape;2802;p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8762" y="4419600"/>
            <a:ext cx="1612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3" name="Google Shape;2803;p84"/>
          <p:cNvSpPr txBox="1"/>
          <p:nvPr/>
        </p:nvSpPr>
        <p:spPr>
          <a:xfrm>
            <a:off x="0" y="2057400"/>
            <a:ext cx="160496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4:</a:t>
            </a:r>
            <a:endParaRPr/>
          </a:p>
        </p:txBody>
      </p:sp>
      <p:pic>
        <p:nvPicPr>
          <p:cNvPr id="2804" name="Google Shape;2804;p8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300162" y="5715000"/>
            <a:ext cx="17018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5" name="Google Shape;2805;p8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557962" y="5715000"/>
            <a:ext cx="15748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6" name="Google Shape;2806;p84"/>
          <p:cNvSpPr/>
          <p:nvPr/>
        </p:nvSpPr>
        <p:spPr>
          <a:xfrm>
            <a:off x="2443162" y="4267200"/>
            <a:ext cx="2057400" cy="838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07" name="Google Shape;2807;p84"/>
          <p:cNvSpPr txBox="1"/>
          <p:nvPr/>
        </p:nvSpPr>
        <p:spPr>
          <a:xfrm>
            <a:off x="0" y="0"/>
            <a:ext cx="18748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/>
          </a:p>
        </p:txBody>
      </p:sp>
      <p:sp>
        <p:nvSpPr>
          <p:cNvPr id="2808" name="Google Shape;2808;p84"/>
          <p:cNvSpPr txBox="1"/>
          <p:nvPr/>
        </p:nvSpPr>
        <p:spPr>
          <a:xfrm>
            <a:off x="2590800" y="0"/>
            <a:ext cx="529431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3200"/>
              <a:buFont typeface="Comic Sans MS"/>
              <a:buNone/>
            </a:pPr>
            <a:r>
              <a:rPr lang="en-US" sz="3200" b="1" i="0" u="none">
                <a:solidFill>
                  <a:srgbClr val="FF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Instantaneous Description</a:t>
            </a:r>
            <a:endParaRPr/>
          </a:p>
        </p:txBody>
      </p:sp>
      <p:pic>
        <p:nvPicPr>
          <p:cNvPr id="2809" name="Google Shape;2809;p8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676650" y="736600"/>
            <a:ext cx="2921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0" name="Google Shape;2810;p8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82000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11" name="Google Shape;2811;p84"/>
          <p:cNvCxnSpPr/>
          <p:nvPr/>
        </p:nvCxnSpPr>
        <p:spPr>
          <a:xfrm>
            <a:off x="8001000" y="21336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812" name="Google Shape;2812;p84"/>
          <p:cNvCxnSpPr/>
          <p:nvPr/>
        </p:nvCxnSpPr>
        <p:spPr>
          <a:xfrm>
            <a:off x="7467600" y="18288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7" name="Google Shape;2817;p85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73</a:t>
            </a:fld>
            <a:endParaRPr/>
          </a:p>
        </p:txBody>
      </p:sp>
      <p:sp>
        <p:nvSpPr>
          <p:cNvPr id="2818" name="Google Shape;2818;p85"/>
          <p:cNvSpPr/>
          <p:nvPr/>
        </p:nvSpPr>
        <p:spPr>
          <a:xfrm>
            <a:off x="3200400" y="58674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819" name="Google Shape;2819;p85"/>
          <p:cNvCxnSpPr/>
          <p:nvPr/>
        </p:nvCxnSpPr>
        <p:spPr>
          <a:xfrm>
            <a:off x="1219200" y="61722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820" name="Google Shape;2820;p85"/>
          <p:cNvCxnSpPr/>
          <p:nvPr/>
        </p:nvCxnSpPr>
        <p:spPr>
          <a:xfrm>
            <a:off x="6400800" y="61722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821" name="Google Shape;2821;p85"/>
          <p:cNvCxnSpPr/>
          <p:nvPr/>
        </p:nvCxnSpPr>
        <p:spPr>
          <a:xfrm>
            <a:off x="3810000" y="61722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822" name="Google Shape;2822;p85"/>
          <p:cNvSpPr/>
          <p:nvPr/>
        </p:nvSpPr>
        <p:spPr>
          <a:xfrm>
            <a:off x="2971800" y="4876800"/>
            <a:ext cx="977900" cy="1066800"/>
          </a:xfrm>
          <a:custGeom>
            <a:avLst/>
            <a:gdLst/>
            <a:ahLst/>
            <a:cxnLst/>
            <a:rect l="l" t="t" r="r" b="b"/>
            <a:pathLst>
              <a:path w="616" h="528" extrusionOk="0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23" name="Google Shape;2823;p85"/>
          <p:cNvSpPr/>
          <p:nvPr/>
        </p:nvSpPr>
        <p:spPr>
          <a:xfrm>
            <a:off x="5562600" y="4876800"/>
            <a:ext cx="977900" cy="1066800"/>
          </a:xfrm>
          <a:custGeom>
            <a:avLst/>
            <a:gdLst/>
            <a:ahLst/>
            <a:cxnLst/>
            <a:rect l="l" t="t" r="r" b="b"/>
            <a:pathLst>
              <a:path w="616" h="528" extrusionOk="0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824" name="Google Shape;2824;p85"/>
          <p:cNvCxnSpPr/>
          <p:nvPr/>
        </p:nvCxnSpPr>
        <p:spPr>
          <a:xfrm>
            <a:off x="0" y="61722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825" name="Google Shape;2825;p85"/>
          <p:cNvSpPr txBox="1"/>
          <p:nvPr/>
        </p:nvSpPr>
        <p:spPr>
          <a:xfrm>
            <a:off x="1965325" y="55260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26" name="Google Shape;2826;p85"/>
          <p:cNvSpPr/>
          <p:nvPr/>
        </p:nvSpPr>
        <p:spPr>
          <a:xfrm>
            <a:off x="533400" y="58674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27" name="Google Shape;2827;p85"/>
          <p:cNvSpPr/>
          <p:nvPr/>
        </p:nvSpPr>
        <p:spPr>
          <a:xfrm>
            <a:off x="457200" y="57912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28" name="Google Shape;2828;p85"/>
          <p:cNvSpPr/>
          <p:nvPr/>
        </p:nvSpPr>
        <p:spPr>
          <a:xfrm>
            <a:off x="5791200" y="5867400"/>
            <a:ext cx="609600" cy="6096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29" name="Google Shape;2829;p85"/>
          <p:cNvSpPr/>
          <p:nvPr/>
        </p:nvSpPr>
        <p:spPr>
          <a:xfrm>
            <a:off x="8458200" y="58674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30" name="Google Shape;2830;p85"/>
          <p:cNvSpPr/>
          <p:nvPr/>
        </p:nvSpPr>
        <p:spPr>
          <a:xfrm>
            <a:off x="8382000" y="57912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831" name="Google Shape;2831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1762" y="44196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2" name="Google Shape;2832;p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4800" y="57150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3" name="Google Shape;2833;p8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4362" y="5943600"/>
            <a:ext cx="4445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4" name="Google Shape;2834;p8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13112" y="594995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5" name="Google Shape;2835;p8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6762" y="5943600"/>
            <a:ext cx="4318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6" name="Google Shape;2836;p8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520112" y="593725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7" name="Google Shape;2837;p85"/>
          <p:cNvSpPr txBox="1"/>
          <p:nvPr/>
        </p:nvSpPr>
        <p:spPr>
          <a:xfrm>
            <a:off x="2819400" y="2667000"/>
            <a:ext cx="4114800" cy="76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838" name="Google Shape;2838;p85"/>
          <p:cNvCxnSpPr/>
          <p:nvPr/>
        </p:nvCxnSpPr>
        <p:spPr>
          <a:xfrm>
            <a:off x="3505200" y="26670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839" name="Google Shape;2839;p85"/>
          <p:cNvCxnSpPr/>
          <p:nvPr/>
        </p:nvCxnSpPr>
        <p:spPr>
          <a:xfrm>
            <a:off x="4191000" y="26670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840" name="Google Shape;2840;p85"/>
          <p:cNvCxnSpPr/>
          <p:nvPr/>
        </p:nvCxnSpPr>
        <p:spPr>
          <a:xfrm>
            <a:off x="4876800" y="26670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841" name="Google Shape;2841;p85"/>
          <p:cNvCxnSpPr/>
          <p:nvPr/>
        </p:nvCxnSpPr>
        <p:spPr>
          <a:xfrm>
            <a:off x="5562600" y="26670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842" name="Google Shape;2842;p85"/>
          <p:cNvCxnSpPr/>
          <p:nvPr/>
        </p:nvCxnSpPr>
        <p:spPr>
          <a:xfrm>
            <a:off x="6248400" y="2667000"/>
            <a:ext cx="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843" name="Google Shape;2843;p85"/>
          <p:cNvSpPr txBox="1"/>
          <p:nvPr/>
        </p:nvSpPr>
        <p:spPr>
          <a:xfrm>
            <a:off x="8005762" y="1524000"/>
            <a:ext cx="914400" cy="24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44" name="Google Shape;2844;p85"/>
          <p:cNvSpPr txBox="1"/>
          <p:nvPr/>
        </p:nvSpPr>
        <p:spPr>
          <a:xfrm>
            <a:off x="2667000" y="1981200"/>
            <a:ext cx="12398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sp>
        <p:nvSpPr>
          <p:cNvPr id="2845" name="Google Shape;2845;p85"/>
          <p:cNvSpPr txBox="1"/>
          <p:nvPr/>
        </p:nvSpPr>
        <p:spPr>
          <a:xfrm>
            <a:off x="7848600" y="4114800"/>
            <a:ext cx="1295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pic>
        <p:nvPicPr>
          <p:cNvPr id="2846" name="Google Shape;2846;p8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48000" y="29718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7" name="Google Shape;2847;p8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33800" y="29718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8" name="Google Shape;2848;p8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19600" y="29718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9" name="Google Shape;2849;p8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105400" y="29210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0" name="Google Shape;2850;p8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791200" y="29210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1" name="Google Shape;2851;p8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477000" y="29210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2" name="Google Shape;2852;p85"/>
          <p:cNvCxnSpPr/>
          <p:nvPr/>
        </p:nvCxnSpPr>
        <p:spPr>
          <a:xfrm rot="10800000">
            <a:off x="5181600" y="34290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2853" name="Google Shape;2853;p8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386762" y="3505200"/>
            <a:ext cx="22860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4" name="Google Shape;2854;p85"/>
          <p:cNvCxnSpPr/>
          <p:nvPr/>
        </p:nvCxnSpPr>
        <p:spPr>
          <a:xfrm>
            <a:off x="8010525" y="33528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855" name="Google Shape;2855;p8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86762" y="2971800"/>
            <a:ext cx="254000" cy="25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6" name="Google Shape;2856;p85"/>
          <p:cNvCxnSpPr/>
          <p:nvPr/>
        </p:nvCxnSpPr>
        <p:spPr>
          <a:xfrm>
            <a:off x="8005762" y="27432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857" name="Google Shape;2857;p8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86762" y="23622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8" name="Google Shape;2858;p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8762" y="4419600"/>
            <a:ext cx="1612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9" name="Google Shape;2859;p85"/>
          <p:cNvSpPr txBox="1"/>
          <p:nvPr/>
        </p:nvSpPr>
        <p:spPr>
          <a:xfrm>
            <a:off x="0" y="2057400"/>
            <a:ext cx="160496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5:</a:t>
            </a:r>
            <a:endParaRPr/>
          </a:p>
        </p:txBody>
      </p:sp>
      <p:pic>
        <p:nvPicPr>
          <p:cNvPr id="2860" name="Google Shape;2860;p8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300162" y="5715000"/>
            <a:ext cx="17018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1" name="Google Shape;2861;p8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557962" y="5715000"/>
            <a:ext cx="15748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2" name="Google Shape;2862;p85"/>
          <p:cNvSpPr/>
          <p:nvPr/>
        </p:nvSpPr>
        <p:spPr>
          <a:xfrm>
            <a:off x="3962400" y="5486400"/>
            <a:ext cx="1828800" cy="838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63" name="Google Shape;2863;p85"/>
          <p:cNvSpPr txBox="1"/>
          <p:nvPr/>
        </p:nvSpPr>
        <p:spPr>
          <a:xfrm>
            <a:off x="0" y="0"/>
            <a:ext cx="18748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/>
          </a:p>
        </p:txBody>
      </p:sp>
      <p:sp>
        <p:nvSpPr>
          <p:cNvPr id="2864" name="Google Shape;2864;p85"/>
          <p:cNvSpPr txBox="1"/>
          <p:nvPr/>
        </p:nvSpPr>
        <p:spPr>
          <a:xfrm>
            <a:off x="2590800" y="0"/>
            <a:ext cx="529431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3200"/>
              <a:buFont typeface="Comic Sans MS"/>
              <a:buNone/>
            </a:pPr>
            <a:r>
              <a:rPr lang="en-US" sz="3200" b="1" i="0" u="none">
                <a:solidFill>
                  <a:srgbClr val="FF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Instantaneous Description</a:t>
            </a:r>
            <a:endParaRPr/>
          </a:p>
        </p:txBody>
      </p:sp>
      <p:pic>
        <p:nvPicPr>
          <p:cNvPr id="2865" name="Google Shape;2865;p8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892550" y="736600"/>
            <a:ext cx="24892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6" name="Google Shape;2866;p8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82000" y="1676400"/>
            <a:ext cx="254000" cy="25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67" name="Google Shape;2867;p85"/>
          <p:cNvCxnSpPr/>
          <p:nvPr/>
        </p:nvCxnSpPr>
        <p:spPr>
          <a:xfrm>
            <a:off x="8001000" y="21336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868" name="Google Shape;2868;p85"/>
          <p:cNvCxnSpPr/>
          <p:nvPr/>
        </p:nvCxnSpPr>
        <p:spPr>
          <a:xfrm>
            <a:off x="8001000" y="1524000"/>
            <a:ext cx="9144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869" name="Google Shape;2869;p85"/>
          <p:cNvCxnSpPr/>
          <p:nvPr/>
        </p:nvCxnSpPr>
        <p:spPr>
          <a:xfrm flipH="1">
            <a:off x="8001000" y="1524000"/>
            <a:ext cx="9144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870" name="Google Shape;2870;p85"/>
          <p:cNvCxnSpPr/>
          <p:nvPr/>
        </p:nvCxnSpPr>
        <p:spPr>
          <a:xfrm>
            <a:off x="7467600" y="24384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5" name="Google Shape;2875;p86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74</a:t>
            </a:fld>
            <a:endParaRPr/>
          </a:p>
        </p:txBody>
      </p:sp>
      <p:sp>
        <p:nvSpPr>
          <p:cNvPr id="2876" name="Google Shape;2876;p86"/>
          <p:cNvSpPr txBox="1"/>
          <p:nvPr/>
        </p:nvSpPr>
        <p:spPr>
          <a:xfrm>
            <a:off x="365125" y="1016000"/>
            <a:ext cx="207486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write:</a:t>
            </a:r>
            <a:endParaRPr/>
          </a:p>
        </p:txBody>
      </p:sp>
      <p:pic>
        <p:nvPicPr>
          <p:cNvPr id="2877" name="Google Shape;2877;p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3500" y="2794000"/>
            <a:ext cx="6186487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8" name="Google Shape;2878;p86"/>
          <p:cNvSpPr txBox="1"/>
          <p:nvPr/>
        </p:nvSpPr>
        <p:spPr>
          <a:xfrm>
            <a:off x="1828800" y="3733800"/>
            <a:ext cx="14827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4</a:t>
            </a:r>
            <a:endParaRPr/>
          </a:p>
        </p:txBody>
      </p:sp>
      <p:sp>
        <p:nvSpPr>
          <p:cNvPr id="2879" name="Google Shape;2879;p86"/>
          <p:cNvSpPr txBox="1"/>
          <p:nvPr/>
        </p:nvSpPr>
        <p:spPr>
          <a:xfrm>
            <a:off x="5562600" y="3810000"/>
            <a:ext cx="14827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5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" name="Google Shape;2884;p87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75</a:t>
            </a:fld>
            <a:endParaRPr/>
          </a:p>
        </p:txBody>
      </p:sp>
      <p:sp>
        <p:nvSpPr>
          <p:cNvPr id="2885" name="Google Shape;2885;p87"/>
          <p:cNvSpPr/>
          <p:nvPr/>
        </p:nvSpPr>
        <p:spPr>
          <a:xfrm>
            <a:off x="3200400" y="54864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886" name="Google Shape;2886;p87"/>
          <p:cNvCxnSpPr/>
          <p:nvPr/>
        </p:nvCxnSpPr>
        <p:spPr>
          <a:xfrm>
            <a:off x="1219200" y="57912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887" name="Google Shape;2887;p87"/>
          <p:cNvCxnSpPr/>
          <p:nvPr/>
        </p:nvCxnSpPr>
        <p:spPr>
          <a:xfrm>
            <a:off x="6400800" y="57912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888" name="Google Shape;2888;p87"/>
          <p:cNvCxnSpPr/>
          <p:nvPr/>
        </p:nvCxnSpPr>
        <p:spPr>
          <a:xfrm>
            <a:off x="3810000" y="57912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889" name="Google Shape;2889;p87"/>
          <p:cNvSpPr/>
          <p:nvPr/>
        </p:nvSpPr>
        <p:spPr>
          <a:xfrm>
            <a:off x="2971800" y="4495800"/>
            <a:ext cx="977900" cy="1066800"/>
          </a:xfrm>
          <a:custGeom>
            <a:avLst/>
            <a:gdLst/>
            <a:ahLst/>
            <a:cxnLst/>
            <a:rect l="l" t="t" r="r" b="b"/>
            <a:pathLst>
              <a:path w="616" h="528" extrusionOk="0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90" name="Google Shape;2890;p87"/>
          <p:cNvSpPr/>
          <p:nvPr/>
        </p:nvSpPr>
        <p:spPr>
          <a:xfrm>
            <a:off x="5562600" y="4495800"/>
            <a:ext cx="977900" cy="1066800"/>
          </a:xfrm>
          <a:custGeom>
            <a:avLst/>
            <a:gdLst/>
            <a:ahLst/>
            <a:cxnLst/>
            <a:rect l="l" t="t" r="r" b="b"/>
            <a:pathLst>
              <a:path w="616" h="528" extrusionOk="0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891" name="Google Shape;2891;p87"/>
          <p:cNvCxnSpPr/>
          <p:nvPr/>
        </p:nvCxnSpPr>
        <p:spPr>
          <a:xfrm>
            <a:off x="0" y="57912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892" name="Google Shape;2892;p87"/>
          <p:cNvSpPr txBox="1"/>
          <p:nvPr/>
        </p:nvSpPr>
        <p:spPr>
          <a:xfrm>
            <a:off x="1965325" y="51450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93" name="Google Shape;2893;p87"/>
          <p:cNvSpPr/>
          <p:nvPr/>
        </p:nvSpPr>
        <p:spPr>
          <a:xfrm>
            <a:off x="533400" y="54864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94" name="Google Shape;2894;p87"/>
          <p:cNvSpPr/>
          <p:nvPr/>
        </p:nvSpPr>
        <p:spPr>
          <a:xfrm>
            <a:off x="457200" y="54102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95" name="Google Shape;2895;p87"/>
          <p:cNvSpPr/>
          <p:nvPr/>
        </p:nvSpPr>
        <p:spPr>
          <a:xfrm>
            <a:off x="5791200" y="54864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96" name="Google Shape;2896;p87"/>
          <p:cNvSpPr/>
          <p:nvPr/>
        </p:nvSpPr>
        <p:spPr>
          <a:xfrm>
            <a:off x="8458200" y="54864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97" name="Google Shape;2897;p87"/>
          <p:cNvSpPr/>
          <p:nvPr/>
        </p:nvSpPr>
        <p:spPr>
          <a:xfrm>
            <a:off x="8382000" y="54102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898" name="Google Shape;2898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1762" y="40386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9" name="Google Shape;2899;p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4800" y="53340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0" name="Google Shape;2900;p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4362" y="5562600"/>
            <a:ext cx="4445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1" name="Google Shape;2901;p8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13112" y="556895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2" name="Google Shape;2902;p8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6762" y="5562600"/>
            <a:ext cx="4318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3" name="Google Shape;2903;p8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520112" y="5556250"/>
            <a:ext cx="4191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4" name="Google Shape;2904;p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8762" y="40386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5" name="Google Shape;2905;p8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00162" y="5334000"/>
            <a:ext cx="17018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6" name="Google Shape;2906;p8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557962" y="5334000"/>
            <a:ext cx="15748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7" name="Google Shape;2907;p8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990600"/>
            <a:ext cx="9221787" cy="19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8" name="Google Shape;2908;p87"/>
          <p:cNvSpPr txBox="1"/>
          <p:nvPr/>
        </p:nvSpPr>
        <p:spPr>
          <a:xfrm>
            <a:off x="0" y="0"/>
            <a:ext cx="302736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 computation: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3" name="Google Shape;2913;p88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76</a:t>
            </a:fld>
            <a:endParaRPr/>
          </a:p>
        </p:txBody>
      </p:sp>
      <p:pic>
        <p:nvPicPr>
          <p:cNvPr id="2914" name="Google Shape;2914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90600"/>
            <a:ext cx="9221787" cy="19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5" name="Google Shape;2915;p88"/>
          <p:cNvSpPr txBox="1"/>
          <p:nvPr/>
        </p:nvSpPr>
        <p:spPr>
          <a:xfrm>
            <a:off x="669925" y="3759200"/>
            <a:ext cx="50815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convenience we write:</a:t>
            </a:r>
            <a:endParaRPr/>
          </a:p>
        </p:txBody>
      </p:sp>
      <p:pic>
        <p:nvPicPr>
          <p:cNvPr id="2916" name="Google Shape;2916;p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0700" y="4724400"/>
            <a:ext cx="4902200" cy="9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1" name="Google Shape;2921;p89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77</a:t>
            </a:fld>
            <a:endParaRPr/>
          </a:p>
        </p:txBody>
      </p:sp>
      <p:sp>
        <p:nvSpPr>
          <p:cNvPr id="2922" name="Google Shape;2922;p89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mic Sans MS"/>
              <a:buNone/>
            </a:pPr>
            <a:r>
              <a:rPr lang="en-US" sz="36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Language of PDA</a:t>
            </a:r>
            <a:endParaRPr/>
          </a:p>
        </p:txBody>
      </p:sp>
      <p:sp>
        <p:nvSpPr>
          <p:cNvPr id="2923" name="Google Shape;2923;p89"/>
          <p:cNvSpPr txBox="1"/>
          <p:nvPr/>
        </p:nvSpPr>
        <p:spPr>
          <a:xfrm>
            <a:off x="381000" y="1219200"/>
            <a:ext cx="768667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Language              accepted by PDA      :</a:t>
            </a:r>
            <a:endParaRPr/>
          </a:p>
        </p:txBody>
      </p:sp>
      <p:pic>
        <p:nvPicPr>
          <p:cNvPr id="2924" name="Google Shape;2924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5200" y="1295400"/>
            <a:ext cx="493712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5" name="Google Shape;2925;p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8700" y="2590800"/>
            <a:ext cx="7011987" cy="917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26" name="Google Shape;2926;p89"/>
          <p:cNvCxnSpPr/>
          <p:nvPr/>
        </p:nvCxnSpPr>
        <p:spPr>
          <a:xfrm rot="10800000" flipH="1">
            <a:off x="3124200" y="3429000"/>
            <a:ext cx="914400" cy="99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927" name="Google Shape;2927;p89"/>
          <p:cNvSpPr txBox="1"/>
          <p:nvPr/>
        </p:nvSpPr>
        <p:spPr>
          <a:xfrm>
            <a:off x="1600200" y="4419600"/>
            <a:ext cx="249396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Initial state</a:t>
            </a:r>
            <a:endParaRPr/>
          </a:p>
        </p:txBody>
      </p:sp>
      <p:cxnSp>
        <p:nvCxnSpPr>
          <p:cNvPr id="2928" name="Google Shape;2928;p89"/>
          <p:cNvCxnSpPr/>
          <p:nvPr/>
        </p:nvCxnSpPr>
        <p:spPr>
          <a:xfrm rot="10800000">
            <a:off x="6553200" y="3505200"/>
            <a:ext cx="685800" cy="99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929" name="Google Shape;2929;p89"/>
          <p:cNvSpPr txBox="1"/>
          <p:nvPr/>
        </p:nvSpPr>
        <p:spPr>
          <a:xfrm>
            <a:off x="6248400" y="4495800"/>
            <a:ext cx="26670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Accept state</a:t>
            </a:r>
            <a:endParaRPr/>
          </a:p>
        </p:txBody>
      </p:sp>
      <p:pic>
        <p:nvPicPr>
          <p:cNvPr id="2930" name="Google Shape;2930;p8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38400" y="1219200"/>
            <a:ext cx="1295400" cy="573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5" name="Google Shape;2935;p90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78</a:t>
            </a:fld>
            <a:endParaRPr/>
          </a:p>
        </p:txBody>
      </p:sp>
      <p:sp>
        <p:nvSpPr>
          <p:cNvPr id="2936" name="Google Shape;2936;p90"/>
          <p:cNvSpPr txBox="1"/>
          <p:nvPr/>
        </p:nvSpPr>
        <p:spPr>
          <a:xfrm>
            <a:off x="0" y="0"/>
            <a:ext cx="18748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/>
          </a:p>
        </p:txBody>
      </p:sp>
      <p:pic>
        <p:nvPicPr>
          <p:cNvPr id="2937" name="Google Shape;2937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0"/>
            <a:ext cx="5422900" cy="10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8" name="Google Shape;2938;p90"/>
          <p:cNvSpPr/>
          <p:nvPr/>
        </p:nvSpPr>
        <p:spPr>
          <a:xfrm>
            <a:off x="3198812" y="54864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939" name="Google Shape;2939;p90"/>
          <p:cNvCxnSpPr/>
          <p:nvPr/>
        </p:nvCxnSpPr>
        <p:spPr>
          <a:xfrm>
            <a:off x="1217612" y="57912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940" name="Google Shape;2940;p90"/>
          <p:cNvCxnSpPr/>
          <p:nvPr/>
        </p:nvCxnSpPr>
        <p:spPr>
          <a:xfrm>
            <a:off x="6399212" y="57912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941" name="Google Shape;2941;p90"/>
          <p:cNvCxnSpPr/>
          <p:nvPr/>
        </p:nvCxnSpPr>
        <p:spPr>
          <a:xfrm>
            <a:off x="3808412" y="57912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942" name="Google Shape;2942;p90"/>
          <p:cNvSpPr/>
          <p:nvPr/>
        </p:nvSpPr>
        <p:spPr>
          <a:xfrm>
            <a:off x="2970212" y="4495800"/>
            <a:ext cx="977900" cy="1066800"/>
          </a:xfrm>
          <a:custGeom>
            <a:avLst/>
            <a:gdLst/>
            <a:ahLst/>
            <a:cxnLst/>
            <a:rect l="l" t="t" r="r" b="b"/>
            <a:pathLst>
              <a:path w="616" h="528" extrusionOk="0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43" name="Google Shape;2943;p90"/>
          <p:cNvSpPr/>
          <p:nvPr/>
        </p:nvSpPr>
        <p:spPr>
          <a:xfrm>
            <a:off x="5561012" y="4495800"/>
            <a:ext cx="977900" cy="1066800"/>
          </a:xfrm>
          <a:custGeom>
            <a:avLst/>
            <a:gdLst/>
            <a:ahLst/>
            <a:cxnLst/>
            <a:rect l="l" t="t" r="r" b="b"/>
            <a:pathLst>
              <a:path w="616" h="528" extrusionOk="0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944" name="Google Shape;2944;p90"/>
          <p:cNvCxnSpPr/>
          <p:nvPr/>
        </p:nvCxnSpPr>
        <p:spPr>
          <a:xfrm>
            <a:off x="-1587" y="57912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945" name="Google Shape;2945;p90"/>
          <p:cNvSpPr txBox="1"/>
          <p:nvPr/>
        </p:nvSpPr>
        <p:spPr>
          <a:xfrm>
            <a:off x="1963737" y="51450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46" name="Google Shape;2946;p90"/>
          <p:cNvSpPr/>
          <p:nvPr/>
        </p:nvSpPr>
        <p:spPr>
          <a:xfrm>
            <a:off x="531812" y="54864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47" name="Google Shape;2947;p90"/>
          <p:cNvSpPr/>
          <p:nvPr/>
        </p:nvSpPr>
        <p:spPr>
          <a:xfrm>
            <a:off x="455612" y="54102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48" name="Google Shape;2948;p90"/>
          <p:cNvSpPr/>
          <p:nvPr/>
        </p:nvSpPr>
        <p:spPr>
          <a:xfrm>
            <a:off x="5789612" y="54864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49" name="Google Shape;2949;p90"/>
          <p:cNvSpPr/>
          <p:nvPr/>
        </p:nvSpPr>
        <p:spPr>
          <a:xfrm>
            <a:off x="8456612" y="54864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50" name="Google Shape;2950;p90"/>
          <p:cNvSpPr/>
          <p:nvPr/>
        </p:nvSpPr>
        <p:spPr>
          <a:xfrm>
            <a:off x="8380412" y="54102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951" name="Google Shape;2951;p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70175" y="40386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2" name="Google Shape;2952;p9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13212" y="53340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3" name="Google Shape;2953;p9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2775" y="5562600"/>
            <a:ext cx="4445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4" name="Google Shape;2954;p9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311525" y="556895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5" name="Google Shape;2955;p9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45175" y="5562600"/>
            <a:ext cx="4318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6" name="Google Shape;2956;p9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518525" y="5556250"/>
            <a:ext cx="4191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7" name="Google Shape;2957;p9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37175" y="40386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8" name="Google Shape;2958;p9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298575" y="5334000"/>
            <a:ext cx="17018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9" name="Google Shape;2959;p9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556375" y="5334000"/>
            <a:ext cx="15748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0" name="Google Shape;2960;p90"/>
          <p:cNvSpPr txBox="1"/>
          <p:nvPr/>
        </p:nvSpPr>
        <p:spPr>
          <a:xfrm>
            <a:off x="212725" y="2997200"/>
            <a:ext cx="19637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PDA       :</a:t>
            </a:r>
            <a:endParaRPr/>
          </a:p>
        </p:txBody>
      </p:sp>
      <p:pic>
        <p:nvPicPr>
          <p:cNvPr id="2961" name="Google Shape;2961;p9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447800" y="3048000"/>
            <a:ext cx="493712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2" name="Google Shape;2962;p9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038600" y="1981200"/>
            <a:ext cx="3213100" cy="531812"/>
          </a:xfrm>
          <a:prstGeom prst="rect">
            <a:avLst/>
          </a:prstGeom>
          <a:noFill/>
          <a:ln>
            <a:noFill/>
          </a:ln>
        </p:spPr>
      </p:pic>
      <p:sp>
        <p:nvSpPr>
          <p:cNvPr id="2963" name="Google Shape;2963;p90"/>
          <p:cNvSpPr/>
          <p:nvPr/>
        </p:nvSpPr>
        <p:spPr>
          <a:xfrm>
            <a:off x="5562600" y="1143000"/>
            <a:ext cx="485775" cy="59531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p91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79</a:t>
            </a:fld>
            <a:endParaRPr/>
          </a:p>
        </p:txBody>
      </p:sp>
      <p:pic>
        <p:nvPicPr>
          <p:cNvPr id="2969" name="Google Shape;2969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0" y="0"/>
            <a:ext cx="4914900" cy="10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0" name="Google Shape;2970;p91"/>
          <p:cNvSpPr/>
          <p:nvPr/>
        </p:nvSpPr>
        <p:spPr>
          <a:xfrm>
            <a:off x="3198812" y="54864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971" name="Google Shape;2971;p91"/>
          <p:cNvCxnSpPr/>
          <p:nvPr/>
        </p:nvCxnSpPr>
        <p:spPr>
          <a:xfrm>
            <a:off x="1217612" y="57912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972" name="Google Shape;2972;p91"/>
          <p:cNvCxnSpPr/>
          <p:nvPr/>
        </p:nvCxnSpPr>
        <p:spPr>
          <a:xfrm>
            <a:off x="6399212" y="57912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973" name="Google Shape;2973;p91"/>
          <p:cNvCxnSpPr/>
          <p:nvPr/>
        </p:nvCxnSpPr>
        <p:spPr>
          <a:xfrm>
            <a:off x="3808412" y="57912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974" name="Google Shape;2974;p91"/>
          <p:cNvSpPr/>
          <p:nvPr/>
        </p:nvSpPr>
        <p:spPr>
          <a:xfrm>
            <a:off x="2970212" y="4495800"/>
            <a:ext cx="977900" cy="1066800"/>
          </a:xfrm>
          <a:custGeom>
            <a:avLst/>
            <a:gdLst/>
            <a:ahLst/>
            <a:cxnLst/>
            <a:rect l="l" t="t" r="r" b="b"/>
            <a:pathLst>
              <a:path w="616" h="528" extrusionOk="0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75" name="Google Shape;2975;p91"/>
          <p:cNvSpPr/>
          <p:nvPr/>
        </p:nvSpPr>
        <p:spPr>
          <a:xfrm>
            <a:off x="5561012" y="4495800"/>
            <a:ext cx="977900" cy="1066800"/>
          </a:xfrm>
          <a:custGeom>
            <a:avLst/>
            <a:gdLst/>
            <a:ahLst/>
            <a:cxnLst/>
            <a:rect l="l" t="t" r="r" b="b"/>
            <a:pathLst>
              <a:path w="616" h="528" extrusionOk="0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976" name="Google Shape;2976;p91"/>
          <p:cNvCxnSpPr/>
          <p:nvPr/>
        </p:nvCxnSpPr>
        <p:spPr>
          <a:xfrm>
            <a:off x="-1587" y="57912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977" name="Google Shape;2977;p91"/>
          <p:cNvSpPr txBox="1"/>
          <p:nvPr/>
        </p:nvSpPr>
        <p:spPr>
          <a:xfrm>
            <a:off x="1963737" y="51450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78" name="Google Shape;2978;p91"/>
          <p:cNvSpPr/>
          <p:nvPr/>
        </p:nvSpPr>
        <p:spPr>
          <a:xfrm>
            <a:off x="531812" y="54864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79" name="Google Shape;2979;p91"/>
          <p:cNvSpPr/>
          <p:nvPr/>
        </p:nvSpPr>
        <p:spPr>
          <a:xfrm>
            <a:off x="455612" y="54102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80" name="Google Shape;2980;p91"/>
          <p:cNvSpPr/>
          <p:nvPr/>
        </p:nvSpPr>
        <p:spPr>
          <a:xfrm>
            <a:off x="5789612" y="54864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81" name="Google Shape;2981;p91"/>
          <p:cNvSpPr/>
          <p:nvPr/>
        </p:nvSpPr>
        <p:spPr>
          <a:xfrm>
            <a:off x="8456612" y="54864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82" name="Google Shape;2982;p91"/>
          <p:cNvSpPr/>
          <p:nvPr/>
        </p:nvSpPr>
        <p:spPr>
          <a:xfrm>
            <a:off x="8380412" y="54102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983" name="Google Shape;2983;p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70175" y="40386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4" name="Google Shape;2984;p9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13212" y="53340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5" name="Google Shape;2985;p9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2775" y="5562600"/>
            <a:ext cx="4445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6" name="Google Shape;2986;p9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311525" y="556895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7" name="Google Shape;2987;p9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45175" y="5562600"/>
            <a:ext cx="4318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8" name="Google Shape;2988;p9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518525" y="5556250"/>
            <a:ext cx="4191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9" name="Google Shape;2989;p9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37175" y="40386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0" name="Google Shape;2990;p9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298575" y="5334000"/>
            <a:ext cx="17018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1" name="Google Shape;2991;p9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556375" y="5334000"/>
            <a:ext cx="15748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2" name="Google Shape;2992;p9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343400" y="1828800"/>
            <a:ext cx="2705100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3" name="Google Shape;2993;p91"/>
          <p:cNvSpPr/>
          <p:nvPr/>
        </p:nvSpPr>
        <p:spPr>
          <a:xfrm>
            <a:off x="5410200" y="1143000"/>
            <a:ext cx="485775" cy="59531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94" name="Google Shape;2994;p91"/>
          <p:cNvSpPr txBox="1"/>
          <p:nvPr/>
        </p:nvSpPr>
        <p:spPr>
          <a:xfrm>
            <a:off x="212725" y="2997200"/>
            <a:ext cx="19637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PDA       :</a:t>
            </a:r>
            <a:endParaRPr/>
          </a:p>
        </p:txBody>
      </p:sp>
      <p:pic>
        <p:nvPicPr>
          <p:cNvPr id="2995" name="Google Shape;2995;p9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371600" y="3048000"/>
            <a:ext cx="493712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0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/>
          </a:p>
        </p:txBody>
      </p:sp>
      <p:sp>
        <p:nvSpPr>
          <p:cNvPr id="292" name="Google Shape;292;p20"/>
          <p:cNvSpPr/>
          <p:nvPr/>
        </p:nvSpPr>
        <p:spPr>
          <a:xfrm>
            <a:off x="2895600" y="60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3" name="Google Shape;293;p20"/>
          <p:cNvSpPr/>
          <p:nvPr/>
        </p:nvSpPr>
        <p:spPr>
          <a:xfrm>
            <a:off x="5715000" y="60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94" name="Google Shape;294;p20"/>
          <p:cNvCxnSpPr/>
          <p:nvPr/>
        </p:nvCxnSpPr>
        <p:spPr>
          <a:xfrm>
            <a:off x="3581400" y="990600"/>
            <a:ext cx="2133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295" name="Google Shape;29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0" y="76200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0" y="762000"/>
            <a:ext cx="4318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71900" y="444500"/>
            <a:ext cx="1739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0"/>
          <p:cNvSpPr txBox="1"/>
          <p:nvPr/>
        </p:nvSpPr>
        <p:spPr>
          <a:xfrm>
            <a:off x="457200" y="2743200"/>
            <a:ext cx="2819400" cy="609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99" name="Google Shape;299;p20"/>
          <p:cNvCxnSpPr/>
          <p:nvPr/>
        </p:nvCxnSpPr>
        <p:spPr>
          <a:xfrm>
            <a:off x="1600200" y="27432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00" name="Google Shape;300;p20"/>
          <p:cNvCxnSpPr/>
          <p:nvPr/>
        </p:nvCxnSpPr>
        <p:spPr>
          <a:xfrm>
            <a:off x="2133600" y="27432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301" name="Google Shape;301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52600" y="2971800"/>
            <a:ext cx="254000" cy="25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Google Shape;302;p20"/>
          <p:cNvCxnSpPr/>
          <p:nvPr/>
        </p:nvCxnSpPr>
        <p:spPr>
          <a:xfrm>
            <a:off x="1371600" y="21336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303" name="Google Shape;303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49300" y="3036887"/>
            <a:ext cx="419100" cy="112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578100" y="3036887"/>
            <a:ext cx="419100" cy="112712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0"/>
          <p:cNvSpPr txBox="1"/>
          <p:nvPr/>
        </p:nvSpPr>
        <p:spPr>
          <a:xfrm>
            <a:off x="5715000" y="2743200"/>
            <a:ext cx="2819400" cy="609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06" name="Google Shape;306;p20"/>
          <p:cNvCxnSpPr/>
          <p:nvPr/>
        </p:nvCxnSpPr>
        <p:spPr>
          <a:xfrm>
            <a:off x="6858000" y="27432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07" name="Google Shape;307;p20"/>
          <p:cNvCxnSpPr/>
          <p:nvPr/>
        </p:nvCxnSpPr>
        <p:spPr>
          <a:xfrm>
            <a:off x="7391400" y="27432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308" name="Google Shape;308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10400" y="2971800"/>
            <a:ext cx="254000" cy="25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9" name="Google Shape;309;p20"/>
          <p:cNvCxnSpPr/>
          <p:nvPr/>
        </p:nvCxnSpPr>
        <p:spPr>
          <a:xfrm>
            <a:off x="7086600" y="21336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310" name="Google Shape;310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07100" y="3036887"/>
            <a:ext cx="419100" cy="112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5900" y="3036887"/>
            <a:ext cx="419100" cy="112712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0"/>
          <p:cNvSpPr/>
          <p:nvPr/>
        </p:nvSpPr>
        <p:spPr>
          <a:xfrm>
            <a:off x="3429001" y="4810125"/>
            <a:ext cx="1636712" cy="10779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Pop</a:t>
            </a:r>
            <a:endParaRPr dirty="0"/>
          </a:p>
        </p:txBody>
      </p:sp>
      <p:sp>
        <p:nvSpPr>
          <p:cNvPr id="313" name="Google Shape;313;p20"/>
          <p:cNvSpPr txBox="1"/>
          <p:nvPr/>
        </p:nvSpPr>
        <p:spPr>
          <a:xfrm>
            <a:off x="838200" y="4648200"/>
            <a:ext cx="838200" cy="1981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14" name="Google Shape;314;p20"/>
          <p:cNvCxnSpPr/>
          <p:nvPr/>
        </p:nvCxnSpPr>
        <p:spPr>
          <a:xfrm>
            <a:off x="838200" y="5181600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315" name="Google Shape;315;p2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43000" y="47244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p20"/>
          <p:cNvCxnSpPr/>
          <p:nvPr/>
        </p:nvCxnSpPr>
        <p:spPr>
          <a:xfrm>
            <a:off x="838200" y="5715000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17" name="Google Shape;317;p20"/>
          <p:cNvCxnSpPr/>
          <p:nvPr/>
        </p:nvCxnSpPr>
        <p:spPr>
          <a:xfrm>
            <a:off x="838200" y="6172200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318" name="Google Shape;318;p2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43000" y="5791200"/>
            <a:ext cx="2159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143000" y="52578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143000" y="6172200"/>
            <a:ext cx="239712" cy="430212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0"/>
          <p:cNvSpPr txBox="1"/>
          <p:nvPr/>
        </p:nvSpPr>
        <p:spPr>
          <a:xfrm>
            <a:off x="6248400" y="5181600"/>
            <a:ext cx="838200" cy="144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22" name="Google Shape;322;p20"/>
          <p:cNvCxnSpPr/>
          <p:nvPr/>
        </p:nvCxnSpPr>
        <p:spPr>
          <a:xfrm>
            <a:off x="6248400" y="5715000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23" name="Google Shape;323;p20"/>
          <p:cNvCxnSpPr/>
          <p:nvPr/>
        </p:nvCxnSpPr>
        <p:spPr>
          <a:xfrm>
            <a:off x="6248400" y="6172200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324" name="Google Shape;324;p2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553200" y="5791200"/>
            <a:ext cx="2159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553200" y="52578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553200" y="6172200"/>
            <a:ext cx="239712" cy="4302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7" name="Google Shape;327;p20"/>
          <p:cNvCxnSpPr/>
          <p:nvPr/>
        </p:nvCxnSpPr>
        <p:spPr>
          <a:xfrm rot="10800000">
            <a:off x="1676400" y="49530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328" name="Google Shape;328;p20"/>
          <p:cNvSpPr txBox="1"/>
          <p:nvPr/>
        </p:nvSpPr>
        <p:spPr>
          <a:xfrm>
            <a:off x="2286000" y="4724400"/>
            <a:ext cx="8080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</a:t>
            </a:r>
            <a:endParaRPr/>
          </a:p>
        </p:txBody>
      </p:sp>
      <p:sp>
        <p:nvSpPr>
          <p:cNvPr id="329" name="Google Shape;329;p20"/>
          <p:cNvSpPr txBox="1"/>
          <p:nvPr/>
        </p:nvSpPr>
        <p:spPr>
          <a:xfrm>
            <a:off x="0" y="2209800"/>
            <a:ext cx="11318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sp>
        <p:nvSpPr>
          <p:cNvPr id="330" name="Google Shape;330;p20"/>
          <p:cNvSpPr txBox="1"/>
          <p:nvPr/>
        </p:nvSpPr>
        <p:spPr>
          <a:xfrm>
            <a:off x="685800" y="4038600"/>
            <a:ext cx="121126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cxnSp>
        <p:nvCxnSpPr>
          <p:cNvPr id="331" name="Google Shape;331;p20"/>
          <p:cNvCxnSpPr/>
          <p:nvPr/>
        </p:nvCxnSpPr>
        <p:spPr>
          <a:xfrm rot="10800000">
            <a:off x="7086600" y="54102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332" name="Google Shape;332;p20"/>
          <p:cNvSpPr txBox="1"/>
          <p:nvPr/>
        </p:nvSpPr>
        <p:spPr>
          <a:xfrm>
            <a:off x="2362200" y="1524000"/>
            <a:ext cx="50292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Pop: δ (q1, a,b ) = (q2,λ)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" name="Google Shape;3000;p92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</a:t>
            </a:fld>
            <a:endParaRPr/>
          </a:p>
        </p:txBody>
      </p:sp>
      <p:sp>
        <p:nvSpPr>
          <p:cNvPr id="3001" name="Google Shape;3001;p92"/>
          <p:cNvSpPr/>
          <p:nvPr/>
        </p:nvSpPr>
        <p:spPr>
          <a:xfrm>
            <a:off x="3198812" y="54864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002" name="Google Shape;3002;p92"/>
          <p:cNvCxnSpPr/>
          <p:nvPr/>
        </p:nvCxnSpPr>
        <p:spPr>
          <a:xfrm>
            <a:off x="1217612" y="57912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3003" name="Google Shape;3003;p92"/>
          <p:cNvCxnSpPr/>
          <p:nvPr/>
        </p:nvCxnSpPr>
        <p:spPr>
          <a:xfrm>
            <a:off x="6399212" y="57912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3004" name="Google Shape;3004;p92"/>
          <p:cNvCxnSpPr/>
          <p:nvPr/>
        </p:nvCxnSpPr>
        <p:spPr>
          <a:xfrm>
            <a:off x="3808412" y="5791200"/>
            <a:ext cx="198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3005" name="Google Shape;3005;p92"/>
          <p:cNvSpPr/>
          <p:nvPr/>
        </p:nvSpPr>
        <p:spPr>
          <a:xfrm>
            <a:off x="2970212" y="4495800"/>
            <a:ext cx="977900" cy="1066800"/>
          </a:xfrm>
          <a:custGeom>
            <a:avLst/>
            <a:gdLst/>
            <a:ahLst/>
            <a:cxnLst/>
            <a:rect l="l" t="t" r="r" b="b"/>
            <a:pathLst>
              <a:path w="616" h="528" extrusionOk="0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06" name="Google Shape;3006;p92"/>
          <p:cNvSpPr/>
          <p:nvPr/>
        </p:nvSpPr>
        <p:spPr>
          <a:xfrm>
            <a:off x="5561012" y="4495800"/>
            <a:ext cx="977900" cy="1066800"/>
          </a:xfrm>
          <a:custGeom>
            <a:avLst/>
            <a:gdLst/>
            <a:ahLst/>
            <a:cxnLst/>
            <a:rect l="l" t="t" r="r" b="b"/>
            <a:pathLst>
              <a:path w="616" h="528" extrusionOk="0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007" name="Google Shape;3007;p92"/>
          <p:cNvCxnSpPr/>
          <p:nvPr/>
        </p:nvCxnSpPr>
        <p:spPr>
          <a:xfrm>
            <a:off x="-1587" y="57912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3008" name="Google Shape;3008;p92"/>
          <p:cNvSpPr txBox="1"/>
          <p:nvPr/>
        </p:nvSpPr>
        <p:spPr>
          <a:xfrm>
            <a:off x="1963737" y="5145087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09" name="Google Shape;3009;p92"/>
          <p:cNvSpPr/>
          <p:nvPr/>
        </p:nvSpPr>
        <p:spPr>
          <a:xfrm>
            <a:off x="531812" y="54864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10" name="Google Shape;3010;p92"/>
          <p:cNvSpPr/>
          <p:nvPr/>
        </p:nvSpPr>
        <p:spPr>
          <a:xfrm>
            <a:off x="455612" y="54102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11" name="Google Shape;3011;p92"/>
          <p:cNvSpPr/>
          <p:nvPr/>
        </p:nvSpPr>
        <p:spPr>
          <a:xfrm>
            <a:off x="5789612" y="54864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12" name="Google Shape;3012;p92"/>
          <p:cNvSpPr/>
          <p:nvPr/>
        </p:nvSpPr>
        <p:spPr>
          <a:xfrm>
            <a:off x="8456612" y="54864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13" name="Google Shape;3013;p92"/>
          <p:cNvSpPr/>
          <p:nvPr/>
        </p:nvSpPr>
        <p:spPr>
          <a:xfrm>
            <a:off x="8380412" y="5410200"/>
            <a:ext cx="762000" cy="76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014" name="Google Shape;3014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0175" y="40386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5" name="Google Shape;3015;p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3212" y="53340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6" name="Google Shape;3016;p9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2775" y="5562600"/>
            <a:ext cx="4445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7" name="Google Shape;3017;p9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11525" y="556895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8" name="Google Shape;3018;p9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5175" y="5562600"/>
            <a:ext cx="4318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9" name="Google Shape;3019;p9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518525" y="5556250"/>
            <a:ext cx="4191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0" name="Google Shape;3020;p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7175" y="4038600"/>
            <a:ext cx="1612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1" name="Google Shape;3021;p9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98575" y="5334000"/>
            <a:ext cx="17018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2" name="Google Shape;3022;p9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556375" y="5334000"/>
            <a:ext cx="15748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3" name="Google Shape;3023;p92"/>
          <p:cNvSpPr txBox="1"/>
          <p:nvPr/>
        </p:nvSpPr>
        <p:spPr>
          <a:xfrm>
            <a:off x="212725" y="2997200"/>
            <a:ext cx="19637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PDA       :</a:t>
            </a:r>
            <a:endParaRPr/>
          </a:p>
        </p:txBody>
      </p:sp>
      <p:pic>
        <p:nvPicPr>
          <p:cNvPr id="3024" name="Google Shape;3024;p9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371600" y="3048000"/>
            <a:ext cx="493712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5" name="Google Shape;3025;p9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429000" y="228600"/>
            <a:ext cx="4381500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6" name="Google Shape;3026;p92"/>
          <p:cNvSpPr txBox="1"/>
          <p:nvPr/>
        </p:nvSpPr>
        <p:spPr>
          <a:xfrm>
            <a:off x="609600" y="304800"/>
            <a:ext cx="22955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Therefore: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2" name="Google Shape;3032;p93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81</a:t>
            </a:fld>
            <a:endParaRPr/>
          </a:p>
        </p:txBody>
      </p:sp>
      <p:sp>
        <p:nvSpPr>
          <p:cNvPr id="3033" name="Google Shape;3033;p93"/>
          <p:cNvSpPr txBox="1">
            <a:spLocks noGrp="1"/>
          </p:cNvSpPr>
          <p:nvPr>
            <p:ph type="body" idx="1"/>
          </p:nvPr>
        </p:nvSpPr>
        <p:spPr>
          <a:xfrm>
            <a:off x="685800" y="9906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lang="en-US" sz="2000" b="1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 #1:</a:t>
            </a:r>
            <a:r>
              <a:rPr lang="en-US" sz="20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Consider the following CFG in GNF.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endParaRPr sz="20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lang="en-US" sz="20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S –</a:t>
            </a:r>
            <a:r>
              <a:rPr lang="en-US" sz="2000" b="0" i="0" u="none" baseline="-25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&gt;</a:t>
            </a:r>
            <a:r>
              <a:rPr lang="en-US" sz="20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aS							G is in GNF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lang="en-US" sz="20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S –</a:t>
            </a:r>
            <a:r>
              <a:rPr lang="en-US" sz="2000" b="0" i="0" u="none" baseline="-25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&gt;</a:t>
            </a:r>
            <a:r>
              <a:rPr lang="en-US" sz="20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a							L(G) = a</a:t>
            </a:r>
            <a:r>
              <a:rPr lang="en-US" sz="2000" b="0" i="0" u="none" baseline="30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endParaRPr sz="20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lang="en-US" sz="20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Construct M as: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endParaRPr sz="20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lang="en-US" sz="20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Q = {q}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lang="en-US" sz="20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Σ = T = {a}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lang="en-US" sz="20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Г = V = {S}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lang="en-US" sz="20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z = 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endParaRPr sz="20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lang="en-US" sz="2000" b="0" i="0" u="none" baseline="-25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20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δ(q, a, S) = {(q, S), (q, ε)}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lang="en-US" sz="20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δ(q, ε, S) = Ø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endParaRPr sz="20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lang="en-US" sz="2000" b="0" i="1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δ complete? </a:t>
            </a:r>
            <a:endParaRPr/>
          </a:p>
        </p:txBody>
      </p:sp>
      <p:sp>
        <p:nvSpPr>
          <p:cNvPr id="3034" name="Google Shape;3034;p93"/>
          <p:cNvSpPr txBox="1"/>
          <p:nvPr/>
        </p:nvSpPr>
        <p:spPr>
          <a:xfrm>
            <a:off x="2362200" y="152400"/>
            <a:ext cx="5181600" cy="584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GNF to PDA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0" name="Google Shape;3040;p94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</a:t>
            </a:fld>
            <a:endParaRPr/>
          </a:p>
        </p:txBody>
      </p:sp>
      <p:sp>
        <p:nvSpPr>
          <p:cNvPr id="3041" name="Google Shape;3041;p94"/>
          <p:cNvSpPr txBox="1">
            <a:spLocks noGrp="1"/>
          </p:cNvSpPr>
          <p:nvPr>
            <p:ph type="body" idx="1"/>
          </p:nvPr>
        </p:nvSpPr>
        <p:spPr>
          <a:xfrm>
            <a:off x="381000" y="412750"/>
            <a:ext cx="8077200" cy="614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lang="en-US" sz="1400" b="1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 #2:</a:t>
            </a:r>
            <a:r>
              <a:rPr lang="en-US" sz="14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Consider the following CFG in GNF.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endParaRPr sz="14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lang="en-US" sz="14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(1)	S –&gt; aA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lang="en-US" sz="14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(2)	S –&gt; aB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lang="en-US" sz="14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(3)	A –&gt; aA 					G is in GNF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lang="en-US" sz="14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(4)	A –&gt; aB					L(G) = a</a:t>
            </a:r>
            <a:r>
              <a:rPr lang="en-US" sz="1400" b="0" i="0" u="none" baseline="30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r>
              <a:rPr lang="en-US" sz="14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b</a:t>
            </a:r>
            <a:r>
              <a:rPr lang="en-US" sz="1400" b="0" i="0" u="none" baseline="30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+ </a:t>
            </a:r>
            <a:r>
              <a:rPr lang="en-US" sz="14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// This looks ok to me, one, two or more </a:t>
            </a:r>
            <a:r>
              <a:rPr lang="en-US" sz="1400" b="0" i="1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US" sz="14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’s in the start</a:t>
            </a:r>
            <a:endParaRPr sz="1400" b="0" i="0" u="none" baseline="300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lang="en-US" sz="14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(5)	B –&gt; bB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lang="en-US" sz="14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(6)	B –&gt; b									</a:t>
            </a:r>
            <a:r>
              <a:rPr lang="en-US" sz="1400" b="0" i="1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[Can you write a simpler equivalent CFG? Will it be GNF?</a:t>
            </a:r>
            <a:r>
              <a:rPr lang="en-US" sz="14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]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endParaRPr sz="14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lang="en-US" sz="14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Construct M as: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lang="en-US" sz="14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Q = {q}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lang="en-US" sz="14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Σ = T = {a, b}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lang="en-US" sz="14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Г = V = {S, A, B}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lang="en-US" sz="14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z = 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endParaRPr sz="14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lang="en-US" sz="1400" b="0" i="0" u="none" baseline="-25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14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(1)	δ(q, a, S) = {(q, A), (q, B)}				From productions #1 and 2, S-&gt;aA, S-&gt;aB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lang="en-US" sz="1400" b="0" i="0" u="none" baseline="-25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14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(2)	δ(q, a, A) = {(q, A), (q, B)}				From productions #3 and 4, A-&gt;aA, A-&gt;aB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lang="en-US" sz="14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(3)	δ(q, a, B) = Ø						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lang="en-US" sz="14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(4)	δ(q, b, S) = Ø						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lang="en-US" sz="14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(5)	δ(q, b, A) = Ø						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lang="en-US" sz="14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(6)	δ(q, b, B) = {(q, B), (q, ε)}				From productions #5 and 6, B-&gt;bB, B-&gt;b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lang="en-US" sz="1400" b="0" i="0" u="none" baseline="-25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14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(7)	δ(q, ε, S) = Ø						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lang="en-US" sz="14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(8)	δ(q, ε, A) = Ø						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lang="en-US" sz="14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(9)	δ(q, ε, B) = Ø								</a:t>
            </a:r>
            <a:r>
              <a:rPr lang="en-US" sz="1400" b="0" i="1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δ complete? 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7" name="Google Shape;3047;p95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83</a:t>
            </a:fld>
            <a:endParaRPr/>
          </a:p>
        </p:txBody>
      </p:sp>
      <p:sp>
        <p:nvSpPr>
          <p:cNvPr id="3048" name="Google Shape;3048;p95"/>
          <p:cNvSpPr txBox="1">
            <a:spLocks noGrp="1"/>
          </p:cNvSpPr>
          <p:nvPr>
            <p:ph type="body" idx="1"/>
          </p:nvPr>
        </p:nvSpPr>
        <p:spPr>
          <a:xfrm>
            <a:off x="685800" y="412750"/>
            <a:ext cx="7772400" cy="614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endParaRPr sz="1600" b="1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endParaRPr sz="1600" b="1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endParaRPr sz="1600" b="1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lang="en-US" sz="1600" b="1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Another Example: </a:t>
            </a:r>
            <a:r>
              <a:rPr lang="en-US" sz="16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Using the PDA from example #2: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endParaRPr sz="16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lang="en-US" sz="16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(q, aabb, S) 	|— (q, abb, A)				(1)/1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lang="en-US" sz="16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	|— (q, bb, B)				(2)/2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lang="en-US" sz="16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	|— (q, b, B)				(6)/1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lang="en-US" sz="16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	|— (q, ε, ε)					(6)/2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lang="en-US" sz="16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endParaRPr sz="16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lang="en-US" sz="16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corresponding derivation using the grammar: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endParaRPr sz="16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lang="en-US" sz="16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S	=&gt; aA				(1)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lang="en-US" sz="16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=&gt; aaB				(4)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lang="en-US" sz="16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=&gt; aabB			(5)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lang="en-US" sz="16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=&gt; aabb				(6)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Google Shape;3053;p96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mic Sans MS"/>
              <a:buNone/>
            </a:pPr>
            <a:r>
              <a:rPr lang="en-US" sz="36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Homework</a:t>
            </a:r>
            <a:endParaRPr/>
          </a:p>
        </p:txBody>
      </p:sp>
      <p:sp>
        <p:nvSpPr>
          <p:cNvPr id="3054" name="Google Shape;3054;p96"/>
          <p:cNvSpPr txBox="1">
            <a:spLocks noGrp="1"/>
          </p:cNvSpPr>
          <p:nvPr>
            <p:ph type="body" idx="1"/>
          </p:nvPr>
        </p:nvSpPr>
        <p:spPr>
          <a:xfrm>
            <a:off x="304800" y="838200"/>
            <a:ext cx="8839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Construct PDA to GNF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(1)	S –&gt; aABC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(2)	A –&gt; a 					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(3)	B –&gt; b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(4)	C –&gt; cAB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(5)	C –&gt; cC					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endParaRPr sz="2400" b="0" i="1" u="none" strike="noStrike" cap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PDA recognizes {a</a:t>
            </a:r>
            <a:r>
              <a:rPr lang="en-US" sz="2400" b="0" i="0" u="none" strike="noStrike" cap="none" baseline="30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en-US" sz="2400" b="0" i="0" u="none" strike="noStrike" cap="none" baseline="30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US" sz="2400" b="0" i="0" u="none" strike="noStrike" cap="none" baseline="30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| i=j or i=k}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endParaRPr sz="2400" b="0" i="0" u="none" strike="noStrike" cap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Construct a PDA that recognizes: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 = {a</a:t>
            </a:r>
            <a:r>
              <a:rPr lang="en-US" sz="2400" b="0" i="0" u="none" strike="noStrike" cap="none" baseline="30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en-US" sz="2400" b="0" i="0" u="none" strike="noStrike" cap="none" baseline="30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US" sz="2400" b="0" i="0" u="none" strike="noStrike" cap="none" baseline="30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i+j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| i,j 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Є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0}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endParaRPr sz="2400" b="0" i="0" u="none" strike="noStrike" cap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Construct a PDA that recognizes: L = {a</a:t>
            </a:r>
            <a:r>
              <a:rPr lang="en-US" sz="2400" b="0" i="0" u="none" strike="noStrike" cap="none" baseline="30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en-US" sz="2400" b="0" i="0" u="none" strike="noStrike" cap="none" baseline="30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| i&gt;0 and j=i+3}</a:t>
            </a:r>
            <a:endParaRPr sz="2400" b="0" i="0" u="none" strike="noStrike" cap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55" name="Google Shape;3055;p96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84</a:t>
            </a:fld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97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mic Sans MS"/>
              <a:buNone/>
            </a:pPr>
            <a:r>
              <a:rPr lang="en-US" sz="36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CA test 2 – Co3</a:t>
            </a:r>
            <a:endParaRPr/>
          </a:p>
        </p:txBody>
      </p:sp>
      <p:sp>
        <p:nvSpPr>
          <p:cNvPr id="3061" name="Google Shape;3061;p97"/>
          <p:cNvSpPr txBox="1">
            <a:spLocks noGrp="1"/>
          </p:cNvSpPr>
          <p:nvPr>
            <p:ph type="body" idx="1"/>
          </p:nvPr>
        </p:nvSpPr>
        <p:spPr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Part a- define PDA, CFG, derivations, ambiguous grammar, not CFG (pumping lemma)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Part b – construct PDA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Part c – CNF and GNF</a:t>
            </a:r>
            <a:endParaRPr/>
          </a:p>
        </p:txBody>
      </p:sp>
      <p:sp>
        <p:nvSpPr>
          <p:cNvPr id="3062" name="Google Shape;3062;p97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85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/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/>
          </a:p>
        </p:txBody>
      </p:sp>
      <p:sp>
        <p:nvSpPr>
          <p:cNvPr id="338" name="Google Shape;338;p21"/>
          <p:cNvSpPr/>
          <p:nvPr/>
        </p:nvSpPr>
        <p:spPr>
          <a:xfrm>
            <a:off x="2895600" y="60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9" name="Google Shape;339;p21"/>
          <p:cNvSpPr/>
          <p:nvPr/>
        </p:nvSpPr>
        <p:spPr>
          <a:xfrm>
            <a:off x="5715000" y="60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40" name="Google Shape;340;p21"/>
          <p:cNvCxnSpPr/>
          <p:nvPr/>
        </p:nvCxnSpPr>
        <p:spPr>
          <a:xfrm>
            <a:off x="3581400" y="990600"/>
            <a:ext cx="2133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341" name="Google Shape;34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0" y="762000"/>
            <a:ext cx="381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0" y="762000"/>
            <a:ext cx="4318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46500" y="444500"/>
            <a:ext cx="17907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1"/>
          <p:cNvSpPr txBox="1"/>
          <p:nvPr/>
        </p:nvSpPr>
        <p:spPr>
          <a:xfrm>
            <a:off x="457200" y="2743200"/>
            <a:ext cx="2819400" cy="609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45" name="Google Shape;345;p21"/>
          <p:cNvCxnSpPr/>
          <p:nvPr/>
        </p:nvCxnSpPr>
        <p:spPr>
          <a:xfrm>
            <a:off x="1600200" y="27432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46" name="Google Shape;346;p21"/>
          <p:cNvCxnSpPr/>
          <p:nvPr/>
        </p:nvCxnSpPr>
        <p:spPr>
          <a:xfrm>
            <a:off x="2133600" y="27432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347" name="Google Shape;347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52600" y="2971800"/>
            <a:ext cx="254000" cy="25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8" name="Google Shape;348;p21"/>
          <p:cNvCxnSpPr/>
          <p:nvPr/>
        </p:nvCxnSpPr>
        <p:spPr>
          <a:xfrm>
            <a:off x="1371600" y="21336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349" name="Google Shape;349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49300" y="3036887"/>
            <a:ext cx="419100" cy="112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578100" y="3036887"/>
            <a:ext cx="419100" cy="112712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1"/>
          <p:cNvSpPr txBox="1"/>
          <p:nvPr/>
        </p:nvSpPr>
        <p:spPr>
          <a:xfrm>
            <a:off x="5715000" y="2743200"/>
            <a:ext cx="2819400" cy="609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52" name="Google Shape;352;p21"/>
          <p:cNvCxnSpPr/>
          <p:nvPr/>
        </p:nvCxnSpPr>
        <p:spPr>
          <a:xfrm>
            <a:off x="6858000" y="27432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53" name="Google Shape;353;p21"/>
          <p:cNvCxnSpPr/>
          <p:nvPr/>
        </p:nvCxnSpPr>
        <p:spPr>
          <a:xfrm>
            <a:off x="7391400" y="27432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354" name="Google Shape;354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10400" y="2971800"/>
            <a:ext cx="254000" cy="25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Google Shape;355;p21"/>
          <p:cNvCxnSpPr/>
          <p:nvPr/>
        </p:nvCxnSpPr>
        <p:spPr>
          <a:xfrm>
            <a:off x="7086600" y="21336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356" name="Google Shape;356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07100" y="3036887"/>
            <a:ext cx="419100" cy="112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5900" y="3036887"/>
            <a:ext cx="419100" cy="112712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1"/>
          <p:cNvSpPr/>
          <p:nvPr/>
        </p:nvSpPr>
        <p:spPr>
          <a:xfrm>
            <a:off x="3459162" y="4810125"/>
            <a:ext cx="2478087" cy="10779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Change</a:t>
            </a:r>
            <a:endParaRPr/>
          </a:p>
        </p:txBody>
      </p:sp>
      <p:sp>
        <p:nvSpPr>
          <p:cNvPr id="359" name="Google Shape;359;p21"/>
          <p:cNvSpPr txBox="1"/>
          <p:nvPr/>
        </p:nvSpPr>
        <p:spPr>
          <a:xfrm>
            <a:off x="838200" y="4648200"/>
            <a:ext cx="838200" cy="1981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60" name="Google Shape;360;p21"/>
          <p:cNvCxnSpPr/>
          <p:nvPr/>
        </p:nvCxnSpPr>
        <p:spPr>
          <a:xfrm>
            <a:off x="838200" y="5181600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361" name="Google Shape;361;p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43000" y="4724400"/>
            <a:ext cx="254000" cy="3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2" name="Google Shape;362;p21"/>
          <p:cNvCxnSpPr/>
          <p:nvPr/>
        </p:nvCxnSpPr>
        <p:spPr>
          <a:xfrm>
            <a:off x="838200" y="5715000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3" name="Google Shape;363;p21"/>
          <p:cNvCxnSpPr/>
          <p:nvPr/>
        </p:nvCxnSpPr>
        <p:spPr>
          <a:xfrm>
            <a:off x="838200" y="6172200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364" name="Google Shape;364;p2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43000" y="5791200"/>
            <a:ext cx="2159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143000" y="52578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143000" y="6172200"/>
            <a:ext cx="239712" cy="430212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1"/>
          <p:cNvSpPr txBox="1"/>
          <p:nvPr/>
        </p:nvSpPr>
        <p:spPr>
          <a:xfrm>
            <a:off x="6248400" y="4648200"/>
            <a:ext cx="838200" cy="1981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68" name="Google Shape;368;p21"/>
          <p:cNvCxnSpPr/>
          <p:nvPr/>
        </p:nvCxnSpPr>
        <p:spPr>
          <a:xfrm>
            <a:off x="6248400" y="5181600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9" name="Google Shape;369;p21"/>
          <p:cNvCxnSpPr/>
          <p:nvPr/>
        </p:nvCxnSpPr>
        <p:spPr>
          <a:xfrm>
            <a:off x="6248400" y="5715000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0" name="Google Shape;370;p21"/>
          <p:cNvCxnSpPr/>
          <p:nvPr/>
        </p:nvCxnSpPr>
        <p:spPr>
          <a:xfrm>
            <a:off x="6248400" y="6172200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371" name="Google Shape;371;p2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553200" y="5791200"/>
            <a:ext cx="2159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553200" y="5257800"/>
            <a:ext cx="254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553200" y="6172200"/>
            <a:ext cx="239712" cy="430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46850" y="4745037"/>
            <a:ext cx="252412" cy="3921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Google Shape;375;p21"/>
          <p:cNvCxnSpPr/>
          <p:nvPr/>
        </p:nvCxnSpPr>
        <p:spPr>
          <a:xfrm rot="10800000">
            <a:off x="1676400" y="49530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376" name="Google Shape;376;p21"/>
          <p:cNvSpPr txBox="1"/>
          <p:nvPr/>
        </p:nvSpPr>
        <p:spPr>
          <a:xfrm>
            <a:off x="2286000" y="4724400"/>
            <a:ext cx="8080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</a:t>
            </a:r>
            <a:endParaRPr/>
          </a:p>
        </p:txBody>
      </p:sp>
      <p:sp>
        <p:nvSpPr>
          <p:cNvPr id="377" name="Google Shape;377;p21"/>
          <p:cNvSpPr txBox="1"/>
          <p:nvPr/>
        </p:nvSpPr>
        <p:spPr>
          <a:xfrm>
            <a:off x="0" y="2209800"/>
            <a:ext cx="11318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</a:t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685800" y="4038600"/>
            <a:ext cx="121126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/>
          </a:p>
        </p:txBody>
      </p:sp>
      <p:cxnSp>
        <p:nvCxnSpPr>
          <p:cNvPr id="379" name="Google Shape;379;p21"/>
          <p:cNvCxnSpPr/>
          <p:nvPr/>
        </p:nvCxnSpPr>
        <p:spPr>
          <a:xfrm rot="10800000">
            <a:off x="7086600" y="48768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380" name="Google Shape;380;p21"/>
          <p:cNvSpPr txBox="1"/>
          <p:nvPr/>
        </p:nvSpPr>
        <p:spPr>
          <a:xfrm>
            <a:off x="2362200" y="1524000"/>
            <a:ext cx="43434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δ (q1, a,λ ) = (q2,λ)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1891</Words>
  <Application>Microsoft Office PowerPoint</Application>
  <PresentationFormat>On-screen Show (4:3)</PresentationFormat>
  <Paragraphs>513</Paragraphs>
  <Slides>85</Slides>
  <Notes>83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1" baseType="lpstr">
      <vt:lpstr>Arial</vt:lpstr>
      <vt:lpstr>Calibri</vt:lpstr>
      <vt:lpstr>Comic Sans MS</vt:lpstr>
      <vt:lpstr>Times New Roman</vt:lpstr>
      <vt:lpstr>Wingdings</vt:lpstr>
      <vt:lpstr>class</vt:lpstr>
      <vt:lpstr>Pushdown Automata PDAs</vt:lpstr>
      <vt:lpstr>PDA</vt:lpstr>
      <vt:lpstr>Formal Definition</vt:lpstr>
      <vt:lpstr>PowerPoint Presentation</vt:lpstr>
      <vt:lpstr>The States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Non-Determinism</vt:lpstr>
      <vt:lpstr>Example PDA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Homework</vt:lpstr>
      <vt:lpstr>Another PDA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Homework</vt:lpstr>
      <vt:lpstr>Pushing &amp; Popping Strings</vt:lpstr>
      <vt:lpstr>PowerPoint Presentation</vt:lpstr>
      <vt:lpstr>PowerPoint Presentation</vt:lpstr>
      <vt:lpstr>Another PDA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Formalities for PDAs</vt:lpstr>
      <vt:lpstr>PowerPoint Presentation</vt:lpstr>
      <vt:lpstr>PowerPoint Presentation</vt:lpstr>
      <vt:lpstr>Instantaneous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Language of PDA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Homework</vt:lpstr>
      <vt:lpstr>CA test 2 – Co3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Pushdown Automata PDAs</dc:title>
  <cp:lastModifiedBy>HOD</cp:lastModifiedBy>
  <cp:revision>6</cp:revision>
  <dcterms:modified xsi:type="dcterms:W3CDTF">2022-09-05T08:01:15Z</dcterms:modified>
</cp:coreProperties>
</file>