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4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3" name="Google Shape;23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22222"/>
                </a:solidFill>
                <a:effectLst/>
                <a:highlight>
                  <a:srgbClr val="FFFFFF"/>
                </a:highlight>
                <a:latin typeface="Source Sans Pro" panose="020B0503030403020204" pitchFamily="34" charset="0"/>
              </a:rPr>
              <a:t>It involves execution of software/system components using manual or automated tools to evaluate one or more properties of interest. The purpose of software testing is to identify errors, gaps or missing requirements in contrast to actual requirements.</a:t>
            </a:r>
            <a:endParaRPr dirty="0"/>
          </a:p>
        </p:txBody>
      </p:sp>
      <p:sp>
        <p:nvSpPr>
          <p:cNvPr id="157" name="Google Shape;1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4" name="Google Shape;16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6" name="Google Shape;1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4" name="Google Shape;18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2" name="Google Shape;19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pic>
        <p:nvPicPr>
          <p:cNvPr id="17" name="Google Shape;17;p2" descr="Brickwork-HD-R1a.jp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8" name="Google Shape;18;p2"/>
          <p:cNvSpPr/>
          <p:nvPr/>
        </p:nvSpPr>
        <p:spPr>
          <a:xfrm>
            <a:off x="-15875" y="0"/>
            <a:ext cx="11683810" cy="6588125"/>
          </a:xfrm>
          <a:custGeom>
            <a:avLst/>
            <a:gdLst/>
            <a:ahLst/>
            <a:cxnLst/>
            <a:rect l="l" t="t" r="r" b="b"/>
            <a:pathLst>
              <a:path w="11683810" h="6588125" extrusionOk="0">
                <a:moveTo>
                  <a:pt x="0" y="0"/>
                </a:moveTo>
                <a:lnTo>
                  <a:pt x="11318691" y="0"/>
                </a:lnTo>
                <a:lnTo>
                  <a:pt x="11683810" y="5976938"/>
                </a:lnTo>
                <a:lnTo>
                  <a:pt x="15875" y="6588125"/>
                </a:lnTo>
                <a:cubicBezTo>
                  <a:pt x="10583" y="4386792"/>
                  <a:pt x="5292" y="2185458"/>
                  <a:pt x="0" y="0"/>
                </a:cubicBezTo>
                <a:close/>
              </a:path>
            </a:pathLst>
          </a:custGeom>
          <a:blipFill rotWithShape="1">
            <a:blip r:embed="rId3">
              <a:alphaModFix/>
            </a:blip>
            <a:stretch>
              <a:fillRect/>
            </a:stretch>
          </a:blipFill>
          <a:ln>
            <a:noFill/>
          </a:ln>
          <a:effectLst>
            <a:outerShdw blurRad="101600" dist="152400" dir="4380000" algn="tl" rotWithShape="0">
              <a:srgbClr val="000000">
                <a:alpha val="4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0" y="4282257"/>
            <a:ext cx="11329257" cy="2028845"/>
          </a:xfrm>
          <a:custGeom>
            <a:avLst/>
            <a:gdLst/>
            <a:ahLst/>
            <a:cxnLst/>
            <a:rect l="l" t="t" r="r" b="b"/>
            <a:pathLst>
              <a:path w="11329257" h="2028845" extrusionOk="0">
                <a:moveTo>
                  <a:pt x="0" y="588520"/>
                </a:moveTo>
                <a:lnTo>
                  <a:pt x="11244075" y="0"/>
                </a:lnTo>
                <a:lnTo>
                  <a:pt x="11329257" y="1424838"/>
                </a:lnTo>
                <a:lnTo>
                  <a:pt x="0" y="2028845"/>
                </a:lnTo>
                <a:lnTo>
                  <a:pt x="0" y="588520"/>
                </a:lnTo>
                <a:close/>
              </a:path>
            </a:pathLst>
          </a:custGeom>
          <a:gradFill>
            <a:gsLst>
              <a:gs pos="0">
                <a:schemeClr val="accent1"/>
              </a:gs>
              <a:gs pos="34000">
                <a:schemeClr val="accent1"/>
              </a:gs>
              <a:gs pos="100000">
                <a:srgbClr val="073763"/>
              </a:gs>
            </a:gsLst>
            <a:path path="circle">
              <a:fillToRect l="50000" t="50000" r="50000" b="50000"/>
            </a:path>
            <a:tileRect/>
          </a:gradFill>
          <a:ln>
            <a:noFill/>
          </a:ln>
        </p:spPr>
      </p:sp>
      <p:sp>
        <p:nvSpPr>
          <p:cNvPr id="20" name="Google Shape;20;p2"/>
          <p:cNvSpPr/>
          <p:nvPr/>
        </p:nvSpPr>
        <p:spPr>
          <a:xfrm>
            <a:off x="0" y="0"/>
            <a:ext cx="8719579" cy="456877"/>
          </a:xfrm>
          <a:custGeom>
            <a:avLst/>
            <a:gdLst/>
            <a:ahLst/>
            <a:cxnLst/>
            <a:rect l="l" t="t" r="r" b="b"/>
            <a:pathLst>
              <a:path w="8719579" h="456877" extrusionOk="0">
                <a:moveTo>
                  <a:pt x="0" y="0"/>
                </a:moveTo>
                <a:lnTo>
                  <a:pt x="8719579" y="0"/>
                </a:lnTo>
                <a:lnTo>
                  <a:pt x="0" y="456877"/>
                </a:lnTo>
                <a:lnTo>
                  <a:pt x="0" y="0"/>
                </a:lnTo>
                <a:close/>
              </a:path>
            </a:pathLst>
          </a:custGeom>
          <a:gradFill>
            <a:gsLst>
              <a:gs pos="0">
                <a:schemeClr val="accent1"/>
              </a:gs>
              <a:gs pos="34000">
                <a:schemeClr val="accent1"/>
              </a:gs>
              <a:gs pos="100000">
                <a:srgbClr val="073763"/>
              </a:gs>
            </a:gsLst>
            <a:path path="circle">
              <a:fillToRect l="50000" t="50000" r="50000" b="50000"/>
            </a:path>
            <a:tileRect/>
          </a:gradFill>
          <a:ln>
            <a:noFill/>
          </a:ln>
        </p:spPr>
      </p:sp>
      <p:sp>
        <p:nvSpPr>
          <p:cNvPr id="21" name="Google Shape;21;p2"/>
          <p:cNvSpPr/>
          <p:nvPr/>
        </p:nvSpPr>
        <p:spPr>
          <a:xfrm rot="-180000">
            <a:off x="-161800" y="293317"/>
            <a:ext cx="11367116" cy="5751804"/>
          </a:xfrm>
          <a:custGeom>
            <a:avLst/>
            <a:gdLst/>
            <a:ahLst/>
            <a:cxnLst/>
            <a:rect l="l" t="t" r="r" b="b"/>
            <a:pathLst>
              <a:path w="11367116" h="5751804" extrusionOk="0">
                <a:moveTo>
                  <a:pt x="11346705" y="0"/>
                </a:moveTo>
                <a:cubicBezTo>
                  <a:pt x="11353509" y="1915114"/>
                  <a:pt x="11360312" y="3830229"/>
                  <a:pt x="11367116" y="5745343"/>
                </a:cubicBezTo>
                <a:lnTo>
                  <a:pt x="0" y="5751804"/>
                </a:lnTo>
              </a:path>
            </a:pathLst>
          </a:custGeom>
          <a:noFill/>
          <a:ln w="82550" cap="flat" cmpd="sng">
            <a:solidFill>
              <a:srgbClr val="7F7F7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ctrTitle"/>
          </p:nvPr>
        </p:nvSpPr>
        <p:spPr>
          <a:xfrm rot="-180000">
            <a:off x="891201" y="662656"/>
            <a:ext cx="9755187" cy="2766528"/>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accent1"/>
              </a:buClr>
              <a:buSzPts val="8000"/>
              <a:buFont typeface="Impact"/>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rot="-180000">
            <a:off x="983062" y="3505209"/>
            <a:ext cx="9755187" cy="550333"/>
          </a:xfrm>
          <a:prstGeom prst="rect">
            <a:avLst/>
          </a:prstGeom>
          <a:noFill/>
          <a:ln>
            <a:noFill/>
          </a:ln>
        </p:spPr>
        <p:txBody>
          <a:bodyPr spcFirstLastPara="1" wrap="square" lIns="91425" tIns="45700" rIns="91425" bIns="45700" anchor="t" anchorCtr="0">
            <a:noAutofit/>
          </a:bodyPr>
          <a:lstStyle>
            <a:lvl1pPr lvl="0" algn="r">
              <a:lnSpc>
                <a:spcPct val="120000"/>
              </a:lnSpc>
              <a:spcBef>
                <a:spcPts val="1000"/>
              </a:spcBef>
              <a:spcAft>
                <a:spcPts val="0"/>
              </a:spcAft>
              <a:buSzPts val="4480"/>
              <a:buNone/>
              <a:defRPr sz="2800">
                <a:solidFill>
                  <a:srgbClr val="7F7F7F"/>
                </a:solidFill>
              </a:defRPr>
            </a:lvl1pPr>
            <a:lvl2pPr lvl="1" algn="ctr">
              <a:lnSpc>
                <a:spcPct val="120000"/>
              </a:lnSpc>
              <a:spcBef>
                <a:spcPts val="500"/>
              </a:spcBef>
              <a:spcAft>
                <a:spcPts val="0"/>
              </a:spcAft>
              <a:buSzPts val="3200"/>
              <a:buNone/>
              <a:defRPr sz="2000"/>
            </a:lvl2pPr>
            <a:lvl3pPr lvl="2" algn="ctr">
              <a:lnSpc>
                <a:spcPct val="120000"/>
              </a:lnSpc>
              <a:spcBef>
                <a:spcPts val="500"/>
              </a:spcBef>
              <a:spcAft>
                <a:spcPts val="0"/>
              </a:spcAft>
              <a:buSzPts val="2880"/>
              <a:buNone/>
              <a:defRPr sz="1800"/>
            </a:lvl3pPr>
            <a:lvl4pPr lvl="3" algn="ctr">
              <a:lnSpc>
                <a:spcPct val="120000"/>
              </a:lnSpc>
              <a:spcBef>
                <a:spcPts val="500"/>
              </a:spcBef>
              <a:spcAft>
                <a:spcPts val="0"/>
              </a:spcAft>
              <a:buSzPts val="2560"/>
              <a:buNone/>
              <a:defRPr sz="1600"/>
            </a:lvl4pPr>
            <a:lvl5pPr lvl="4" algn="ctr">
              <a:lnSpc>
                <a:spcPct val="120000"/>
              </a:lnSpc>
              <a:spcBef>
                <a:spcPts val="500"/>
              </a:spcBef>
              <a:spcAft>
                <a:spcPts val="0"/>
              </a:spcAft>
              <a:buSzPts val="2560"/>
              <a:buNone/>
              <a:defRPr sz="1600"/>
            </a:lvl5pPr>
            <a:lvl6pPr lvl="5" algn="ctr">
              <a:lnSpc>
                <a:spcPct val="120000"/>
              </a:lnSpc>
              <a:spcBef>
                <a:spcPts val="500"/>
              </a:spcBef>
              <a:spcAft>
                <a:spcPts val="0"/>
              </a:spcAft>
              <a:buSzPts val="2560"/>
              <a:buNone/>
              <a:defRPr sz="1600"/>
            </a:lvl6pPr>
            <a:lvl7pPr lvl="6" algn="ctr">
              <a:lnSpc>
                <a:spcPct val="120000"/>
              </a:lnSpc>
              <a:spcBef>
                <a:spcPts val="500"/>
              </a:spcBef>
              <a:spcAft>
                <a:spcPts val="0"/>
              </a:spcAft>
              <a:buSzPts val="2560"/>
              <a:buNone/>
              <a:defRPr sz="1600"/>
            </a:lvl7pPr>
            <a:lvl8pPr lvl="7" algn="ctr">
              <a:lnSpc>
                <a:spcPct val="120000"/>
              </a:lnSpc>
              <a:spcBef>
                <a:spcPts val="500"/>
              </a:spcBef>
              <a:spcAft>
                <a:spcPts val="0"/>
              </a:spcAft>
              <a:buSzPts val="2560"/>
              <a:buNone/>
              <a:defRPr sz="1600"/>
            </a:lvl8pPr>
            <a:lvl9pPr lvl="8" algn="ctr">
              <a:lnSpc>
                <a:spcPct val="120000"/>
              </a:lnSpc>
              <a:spcBef>
                <a:spcPts val="500"/>
              </a:spcBef>
              <a:spcAft>
                <a:spcPts val="0"/>
              </a:spcAft>
              <a:buSzPts val="2560"/>
              <a:buNone/>
              <a:defRPr sz="1600"/>
            </a:lvl9pPr>
          </a:lstStyle>
          <a:p>
            <a:endParaRPr/>
          </a:p>
        </p:txBody>
      </p:sp>
      <p:sp>
        <p:nvSpPr>
          <p:cNvPr id="24" name="Google Shape;24;p2"/>
          <p:cNvSpPr txBox="1">
            <a:spLocks noGrp="1"/>
          </p:cNvSpPr>
          <p:nvPr>
            <p:ph type="dt" idx="10"/>
          </p:nvPr>
        </p:nvSpPr>
        <p:spPr>
          <a:xfrm rot="-180000">
            <a:off x="4948541" y="4578463"/>
            <a:ext cx="6143653" cy="11631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5400">
                <a:solidFill>
                  <a:srgbClr val="07376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rot="-180000">
            <a:off x="-5560" y="4883024"/>
            <a:ext cx="4047239" cy="119553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rot="-180000">
            <a:off x="9851758" y="3832648"/>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u="none" strike="noStrike" cap="none">
                <a:solidFill>
                  <a:srgbClr val="3F3F3F"/>
                </a:solidFill>
                <a:latin typeface="Impact"/>
                <a:ea typeface="Impact"/>
                <a:cs typeface="Impact"/>
                <a:sym typeface="Impact"/>
              </a:defRPr>
            </a:lvl1pPr>
            <a:lvl2pPr marL="0" lvl="1" indent="0" algn="ctr">
              <a:spcBef>
                <a:spcPts val="0"/>
              </a:spcBef>
              <a:buNone/>
              <a:defRPr sz="2400" b="0" i="0" u="none" strike="noStrike" cap="none">
                <a:solidFill>
                  <a:srgbClr val="3F3F3F"/>
                </a:solidFill>
                <a:latin typeface="Impact"/>
                <a:ea typeface="Impact"/>
                <a:cs typeface="Impact"/>
                <a:sym typeface="Impact"/>
              </a:defRPr>
            </a:lvl2pPr>
            <a:lvl3pPr marL="0" lvl="2" indent="0" algn="ctr">
              <a:spcBef>
                <a:spcPts val="0"/>
              </a:spcBef>
              <a:buNone/>
              <a:defRPr sz="2400" b="0" i="0" u="none" strike="noStrike" cap="none">
                <a:solidFill>
                  <a:srgbClr val="3F3F3F"/>
                </a:solidFill>
                <a:latin typeface="Impact"/>
                <a:ea typeface="Impact"/>
                <a:cs typeface="Impact"/>
                <a:sym typeface="Impact"/>
              </a:defRPr>
            </a:lvl3pPr>
            <a:lvl4pPr marL="0" lvl="3" indent="0" algn="ctr">
              <a:spcBef>
                <a:spcPts val="0"/>
              </a:spcBef>
              <a:buNone/>
              <a:defRPr sz="2400" b="0" i="0" u="none" strike="noStrike" cap="none">
                <a:solidFill>
                  <a:srgbClr val="3F3F3F"/>
                </a:solidFill>
                <a:latin typeface="Impact"/>
                <a:ea typeface="Impact"/>
                <a:cs typeface="Impact"/>
                <a:sym typeface="Impact"/>
              </a:defRPr>
            </a:lvl4pPr>
            <a:lvl5pPr marL="0" lvl="4" indent="0" algn="ctr">
              <a:spcBef>
                <a:spcPts val="0"/>
              </a:spcBef>
              <a:buNone/>
              <a:defRPr sz="2400" b="0" i="0" u="none" strike="noStrike" cap="none">
                <a:solidFill>
                  <a:srgbClr val="3F3F3F"/>
                </a:solidFill>
                <a:latin typeface="Impact"/>
                <a:ea typeface="Impact"/>
                <a:cs typeface="Impact"/>
                <a:sym typeface="Impact"/>
              </a:defRPr>
            </a:lvl5pPr>
            <a:lvl6pPr marL="0" lvl="5" indent="0" algn="ctr">
              <a:spcBef>
                <a:spcPts val="0"/>
              </a:spcBef>
              <a:buNone/>
              <a:defRPr sz="2400" b="0" i="0" u="none" strike="noStrike" cap="none">
                <a:solidFill>
                  <a:srgbClr val="3F3F3F"/>
                </a:solidFill>
                <a:latin typeface="Impact"/>
                <a:ea typeface="Impact"/>
                <a:cs typeface="Impact"/>
                <a:sym typeface="Impact"/>
              </a:defRPr>
            </a:lvl6pPr>
            <a:lvl7pPr marL="0" lvl="6" indent="0" algn="ctr">
              <a:spcBef>
                <a:spcPts val="0"/>
              </a:spcBef>
              <a:buNone/>
              <a:defRPr sz="2400" b="0" i="0" u="none" strike="noStrike" cap="none">
                <a:solidFill>
                  <a:srgbClr val="3F3F3F"/>
                </a:solidFill>
                <a:latin typeface="Impact"/>
                <a:ea typeface="Impact"/>
                <a:cs typeface="Impact"/>
                <a:sym typeface="Impact"/>
              </a:defRPr>
            </a:lvl7pPr>
            <a:lvl8pPr marL="0" lvl="7" indent="0" algn="ctr">
              <a:spcBef>
                <a:spcPts val="0"/>
              </a:spcBef>
              <a:buNone/>
              <a:defRPr sz="2400" b="0" i="0" u="none" strike="noStrike" cap="none">
                <a:solidFill>
                  <a:srgbClr val="3F3F3F"/>
                </a:solidFill>
                <a:latin typeface="Impact"/>
                <a:ea typeface="Impact"/>
                <a:cs typeface="Impact"/>
                <a:sym typeface="Impact"/>
              </a:defRPr>
            </a:lvl8pPr>
            <a:lvl9pPr marL="0" lvl="8" indent="0" algn="ctr">
              <a:spcBef>
                <a:spcPts val="0"/>
              </a:spcBef>
              <a:buNone/>
              <a:defRPr sz="2400" b="0" i="0" u="none" strike="noStrike" cap="none">
                <a:solidFill>
                  <a:srgbClr val="3F3F3F"/>
                </a:solidFill>
                <a:latin typeface="Impact"/>
                <a:ea typeface="Impact"/>
                <a:cs typeface="Impact"/>
                <a:sym typeface="Impact"/>
              </a:defRPr>
            </a:lvl9pPr>
          </a:lstStyle>
          <a:p>
            <a:pPr marL="0" lvl="0" indent="0" algn="ctr" rtl="0">
              <a:spcBef>
                <a:spcPts val="0"/>
              </a:spcBef>
              <a:spcAft>
                <a:spcPts val="0"/>
              </a:spcAft>
              <a:buNone/>
            </a:pPr>
            <a:fld id="{00000000-1234-1234-1234-123412341234}" type="slidenum">
              <a:rPr lang="en-US"/>
              <a:t>‹#›</a:t>
            </a:fld>
            <a:endParaRPr/>
          </a:p>
        </p:txBody>
      </p:sp>
      <p:sp>
        <p:nvSpPr>
          <p:cNvPr id="27" name="Google Shape;27;p2"/>
          <p:cNvSpPr/>
          <p:nvPr/>
        </p:nvSpPr>
        <p:spPr>
          <a:xfrm rot="-180000">
            <a:off x="4221385" y="5111356"/>
            <a:ext cx="515386" cy="515386"/>
          </a:xfrm>
          <a:prstGeom prst="star5">
            <a:avLst>
              <a:gd name="adj" fmla="val 26693"/>
              <a:gd name="hf" fmla="val 105146"/>
              <a:gd name="vf" fmla="val 110557"/>
            </a:avLst>
          </a:prstGeom>
          <a:solidFill>
            <a:schemeClr val="dk1">
              <a:alpha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693643" y="685800"/>
            <a:ext cx="4126860"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1"/>
          <p:cNvSpPr txBox="1">
            <a:spLocks noGrp="1"/>
          </p:cNvSpPr>
          <p:nvPr>
            <p:ph type="body" idx="1"/>
          </p:nvPr>
        </p:nvSpPr>
        <p:spPr>
          <a:xfrm>
            <a:off x="5046132" y="685800"/>
            <a:ext cx="6034375" cy="4688785"/>
          </a:xfrm>
          <a:prstGeom prst="rect">
            <a:avLst/>
          </a:prstGeom>
          <a:noFill/>
          <a:ln>
            <a:noFill/>
          </a:ln>
        </p:spPr>
        <p:txBody>
          <a:bodyPr spcFirstLastPara="1" wrap="square" lIns="91425" tIns="45700" rIns="91425" bIns="45700" anchor="ctr"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88" name="Google Shape;88;p11"/>
          <p:cNvSpPr txBox="1">
            <a:spLocks noGrp="1"/>
          </p:cNvSpPr>
          <p:nvPr>
            <p:ph type="body" idx="2"/>
          </p:nvPr>
        </p:nvSpPr>
        <p:spPr>
          <a:xfrm>
            <a:off x="693642" y="2709052"/>
            <a:ext cx="4126861" cy="266553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89" name="Google Shape;89;p11"/>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92"/>
        <p:cNvGrpSpPr/>
        <p:nvPr/>
      </p:nvGrpSpPr>
      <p:grpSpPr>
        <a:xfrm>
          <a:off x="0" y="0"/>
          <a:ext cx="0" cy="0"/>
          <a:chOff x="0" y="0"/>
          <a:chExt cx="0" cy="0"/>
        </a:xfrm>
      </p:grpSpPr>
      <p:sp>
        <p:nvSpPr>
          <p:cNvPr id="93" name="Google Shape;93;p12"/>
          <p:cNvSpPr txBox="1">
            <a:spLocks noGrp="1"/>
          </p:cNvSpPr>
          <p:nvPr>
            <p:ph type="title"/>
          </p:nvPr>
        </p:nvSpPr>
        <p:spPr>
          <a:xfrm>
            <a:off x="685800" y="685800"/>
            <a:ext cx="6345302"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2"/>
          <p:cNvSpPr>
            <a:spLocks noGrp="1"/>
          </p:cNvSpPr>
          <p:nvPr>
            <p:ph type="pic" idx="2"/>
          </p:nvPr>
        </p:nvSpPr>
        <p:spPr>
          <a:xfrm>
            <a:off x="7482362" y="0"/>
            <a:ext cx="3598146" cy="5071533"/>
          </a:xfrm>
          <a:prstGeom prst="rect">
            <a:avLst/>
          </a:prstGeom>
          <a:noFill/>
          <a:ln w="57150" cap="flat" cmpd="thinThick">
            <a:solidFill>
              <a:srgbClr val="7F7F7F"/>
            </a:solidFill>
            <a:prstDash val="solid"/>
            <a:miter lim="800000"/>
            <a:headEnd type="none" w="sm" len="sm"/>
            <a:tailEnd type="none" w="sm" len="sm"/>
          </a:ln>
        </p:spPr>
      </p:sp>
      <p:sp>
        <p:nvSpPr>
          <p:cNvPr id="95" name="Google Shape;95;p12"/>
          <p:cNvSpPr txBox="1">
            <a:spLocks noGrp="1"/>
          </p:cNvSpPr>
          <p:nvPr>
            <p:ph type="body" idx="1"/>
          </p:nvPr>
        </p:nvSpPr>
        <p:spPr>
          <a:xfrm>
            <a:off x="685801" y="2709052"/>
            <a:ext cx="6345301" cy="236248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96" name="Google Shape;96;p12"/>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2"/>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Panoramic Picture with Caption">
  <p:cSld name="Panoramic Picture with Caption">
    <p:spTree>
      <p:nvGrpSpPr>
        <p:cNvPr id="1" name="Shape 99"/>
        <p:cNvGrpSpPr/>
        <p:nvPr/>
      </p:nvGrpSpPr>
      <p:grpSpPr>
        <a:xfrm>
          <a:off x="0" y="0"/>
          <a:ext cx="0" cy="0"/>
          <a:chOff x="0" y="0"/>
          <a:chExt cx="0" cy="0"/>
        </a:xfrm>
      </p:grpSpPr>
      <p:sp>
        <p:nvSpPr>
          <p:cNvPr id="100" name="Google Shape;100;p13"/>
          <p:cNvSpPr txBox="1">
            <a:spLocks noGrp="1"/>
          </p:cNvSpPr>
          <p:nvPr>
            <p:ph type="title"/>
          </p:nvPr>
        </p:nvSpPr>
        <p:spPr>
          <a:xfrm>
            <a:off x="685800" y="4106333"/>
            <a:ext cx="10394708" cy="58884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Impac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3"/>
          <p:cNvSpPr>
            <a:spLocks noGrp="1"/>
          </p:cNvSpPr>
          <p:nvPr>
            <p:ph type="pic" idx="2"/>
          </p:nvPr>
        </p:nvSpPr>
        <p:spPr>
          <a:xfrm>
            <a:off x="685801" y="685799"/>
            <a:ext cx="10392513" cy="3194903"/>
          </a:xfrm>
          <a:prstGeom prst="rect">
            <a:avLst/>
          </a:prstGeom>
          <a:noFill/>
          <a:ln w="57150" cap="flat" cmpd="thinThick">
            <a:solidFill>
              <a:srgbClr val="7F7F7F"/>
            </a:solidFill>
            <a:prstDash val="solid"/>
            <a:miter lim="800000"/>
            <a:headEnd type="none" w="sm" len="sm"/>
            <a:tailEnd type="none" w="sm" len="sm"/>
          </a:ln>
        </p:spPr>
      </p:sp>
      <p:sp>
        <p:nvSpPr>
          <p:cNvPr id="102" name="Google Shape;102;p13"/>
          <p:cNvSpPr txBox="1">
            <a:spLocks noGrp="1"/>
          </p:cNvSpPr>
          <p:nvPr>
            <p:ph type="body" idx="1"/>
          </p:nvPr>
        </p:nvSpPr>
        <p:spPr>
          <a:xfrm>
            <a:off x="685780" y="4702923"/>
            <a:ext cx="10394728"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560"/>
              <a:buNone/>
              <a:defRPr sz="16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03" name="Google Shape;103;p13"/>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3"/>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685801" y="685800"/>
            <a:ext cx="10396902" cy="319490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4"/>
          <p:cNvSpPr txBox="1">
            <a:spLocks noGrp="1"/>
          </p:cNvSpPr>
          <p:nvPr>
            <p:ph type="body" idx="1"/>
          </p:nvPr>
        </p:nvSpPr>
        <p:spPr>
          <a:xfrm>
            <a:off x="685779" y="4106333"/>
            <a:ext cx="10394729" cy="1273606"/>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09" name="Google Shape;109;p14"/>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4"/>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4"/>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112"/>
        <p:cNvGrpSpPr/>
        <p:nvPr/>
      </p:nvGrpSpPr>
      <p:grpSpPr>
        <a:xfrm>
          <a:off x="0" y="0"/>
          <a:ext cx="0" cy="0"/>
          <a:chOff x="0" y="0"/>
          <a:chExt cx="0" cy="0"/>
        </a:xfrm>
      </p:grpSpPr>
      <p:sp>
        <p:nvSpPr>
          <p:cNvPr id="113" name="Google Shape;113;p15"/>
          <p:cNvSpPr txBox="1">
            <a:spLocks noGrp="1"/>
          </p:cNvSpPr>
          <p:nvPr>
            <p:ph type="title"/>
          </p:nvPr>
        </p:nvSpPr>
        <p:spPr>
          <a:xfrm>
            <a:off x="1121732" y="685800"/>
            <a:ext cx="9525020" cy="29167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15"/>
          <p:cNvSpPr txBox="1">
            <a:spLocks noGrp="1"/>
          </p:cNvSpPr>
          <p:nvPr>
            <p:ph type="body" idx="1"/>
          </p:nvPr>
        </p:nvSpPr>
        <p:spPr>
          <a:xfrm>
            <a:off x="1550264" y="3610032"/>
            <a:ext cx="8667956" cy="377768"/>
          </a:xfrm>
          <a:prstGeom prst="rect">
            <a:avLst/>
          </a:prstGeom>
          <a:noFill/>
          <a:ln>
            <a:noFill/>
          </a:ln>
        </p:spPr>
        <p:txBody>
          <a:bodyPr spcFirstLastPara="1" wrap="square" lIns="91425" tIns="45700" rIns="91425" bIns="45700" anchor="t" anchorCtr="0">
            <a:normAutofit/>
          </a:bodyPr>
          <a:lstStyle>
            <a:lvl1pPr marL="457200" lvl="0" indent="-228600" algn="r">
              <a:lnSpc>
                <a:spcPct val="120000"/>
              </a:lnSpc>
              <a:spcBef>
                <a:spcPts val="1000"/>
              </a:spcBef>
              <a:spcAft>
                <a:spcPts val="0"/>
              </a:spcAft>
              <a:buSzPts val="2240"/>
              <a:buNone/>
              <a:defRPr sz="1400">
                <a:solidFill>
                  <a:srgbClr val="7F7F7F"/>
                </a:solidFill>
              </a:defRPr>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15" name="Google Shape;115;p15"/>
          <p:cNvSpPr txBox="1">
            <a:spLocks noGrp="1"/>
          </p:cNvSpPr>
          <p:nvPr>
            <p:ph type="body" idx="2"/>
          </p:nvPr>
        </p:nvSpPr>
        <p:spPr>
          <a:xfrm>
            <a:off x="685801" y="4106334"/>
            <a:ext cx="10396882" cy="1268252"/>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16" name="Google Shape;116;p15"/>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5"/>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15"/>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
        <p:nvSpPr>
          <p:cNvPr id="119" name="Google Shape;119;p15"/>
          <p:cNvSpPr txBox="1"/>
          <p:nvPr/>
        </p:nvSpPr>
        <p:spPr>
          <a:xfrm>
            <a:off x="685801" y="89262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Impact"/>
              <a:buNone/>
            </a:pPr>
            <a:r>
              <a:rPr lang="en-US" sz="8000" b="0" i="0" u="none" strike="noStrike" cap="none">
                <a:solidFill>
                  <a:schemeClr val="dk1"/>
                </a:solidFill>
                <a:latin typeface="Impact"/>
                <a:ea typeface="Impact"/>
                <a:cs typeface="Impact"/>
                <a:sym typeface="Impact"/>
              </a:rPr>
              <a:t>“</a:t>
            </a:r>
            <a:endParaRPr/>
          </a:p>
        </p:txBody>
      </p:sp>
      <p:sp>
        <p:nvSpPr>
          <p:cNvPr id="120" name="Google Shape;120;p15"/>
          <p:cNvSpPr txBox="1"/>
          <p:nvPr/>
        </p:nvSpPr>
        <p:spPr>
          <a:xfrm>
            <a:off x="10473083" y="292282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Impact"/>
              <a:buNone/>
            </a:pPr>
            <a:r>
              <a:rPr lang="en-US" sz="8000" b="0" i="0" u="none" strike="noStrike" cap="none">
                <a:solidFill>
                  <a:schemeClr val="dk1"/>
                </a:solidFill>
                <a:latin typeface="Impact"/>
                <a:ea typeface="Impact"/>
                <a:cs typeface="Impact"/>
                <a:sym typeface="Impact"/>
              </a:rPr>
              <a:t>”</a:t>
            </a:r>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685800" y="1723854"/>
            <a:ext cx="10394707"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6"/>
          <p:cNvSpPr txBox="1">
            <a:spLocks noGrp="1"/>
          </p:cNvSpPr>
          <p:nvPr>
            <p:ph type="body" idx="1"/>
          </p:nvPr>
        </p:nvSpPr>
        <p:spPr>
          <a:xfrm>
            <a:off x="685800" y="4247468"/>
            <a:ext cx="10394707"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24" name="Google Shape;124;p16"/>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6"/>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6"/>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3 Column">
  <p:cSld name="3 Column">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685802" y="685800"/>
            <a:ext cx="10394706" cy="115196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7"/>
          <p:cNvSpPr txBox="1">
            <a:spLocks noGrp="1"/>
          </p:cNvSpPr>
          <p:nvPr>
            <p:ph type="body" idx="1"/>
          </p:nvPr>
        </p:nvSpPr>
        <p:spPr>
          <a:xfrm>
            <a:off x="685802"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30" name="Google Shape;130;p17"/>
          <p:cNvSpPr txBox="1">
            <a:spLocks noGrp="1"/>
          </p:cNvSpPr>
          <p:nvPr>
            <p:ph type="body" idx="2"/>
          </p:nvPr>
        </p:nvSpPr>
        <p:spPr>
          <a:xfrm>
            <a:off x="685802"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31" name="Google Shape;131;p17"/>
          <p:cNvSpPr txBox="1">
            <a:spLocks noGrp="1"/>
          </p:cNvSpPr>
          <p:nvPr>
            <p:ph type="body" idx="3"/>
          </p:nvPr>
        </p:nvSpPr>
        <p:spPr>
          <a:xfrm>
            <a:off x="4234622"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32" name="Google Shape;132;p17"/>
          <p:cNvSpPr txBox="1">
            <a:spLocks noGrp="1"/>
          </p:cNvSpPr>
          <p:nvPr>
            <p:ph type="body" idx="4"/>
          </p:nvPr>
        </p:nvSpPr>
        <p:spPr>
          <a:xfrm>
            <a:off x="4234621"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33" name="Google Shape;133;p17"/>
          <p:cNvSpPr txBox="1">
            <a:spLocks noGrp="1"/>
          </p:cNvSpPr>
          <p:nvPr>
            <p:ph type="body" idx="5"/>
          </p:nvPr>
        </p:nvSpPr>
        <p:spPr>
          <a:xfrm>
            <a:off x="7770380"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34" name="Google Shape;134;p17"/>
          <p:cNvSpPr txBox="1">
            <a:spLocks noGrp="1"/>
          </p:cNvSpPr>
          <p:nvPr>
            <p:ph type="body" idx="6"/>
          </p:nvPr>
        </p:nvSpPr>
        <p:spPr>
          <a:xfrm>
            <a:off x="7770380"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35" name="Google Shape;135;p17"/>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7"/>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38"/>
        <p:cNvGrpSpPr/>
        <p:nvPr/>
      </p:nvGrpSpPr>
      <p:grpSpPr>
        <a:xfrm>
          <a:off x="0" y="0"/>
          <a:ext cx="0" cy="0"/>
          <a:chOff x="0" y="0"/>
          <a:chExt cx="0" cy="0"/>
        </a:xfrm>
      </p:grpSpPr>
      <p:sp>
        <p:nvSpPr>
          <p:cNvPr id="139" name="Google Shape;139;p18"/>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18"/>
          <p:cNvSpPr txBox="1">
            <a:spLocks noGrp="1"/>
          </p:cNvSpPr>
          <p:nvPr>
            <p:ph type="body" idx="1"/>
          </p:nvPr>
        </p:nvSpPr>
        <p:spPr>
          <a:xfrm rot="5400000">
            <a:off x="4227559" y="-1478362"/>
            <a:ext cx="3311190" cy="10394707"/>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141" name="Google Shape;141;p18"/>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8"/>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rot="5400000">
            <a:off x="7603792" y="1897870"/>
            <a:ext cx="4688785" cy="226464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6" name="Google Shape;146;p19"/>
          <p:cNvSpPr txBox="1">
            <a:spLocks noGrp="1"/>
          </p:cNvSpPr>
          <p:nvPr>
            <p:ph type="body" idx="1"/>
          </p:nvPr>
        </p:nvSpPr>
        <p:spPr>
          <a:xfrm rot="5400000">
            <a:off x="2293623" y="-922023"/>
            <a:ext cx="4688785" cy="7904431"/>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147" name="Google Shape;147;p19"/>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19"/>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19"/>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685800" y="2063396"/>
            <a:ext cx="10394707" cy="3311189"/>
          </a:xfrm>
          <a:prstGeom prst="rect">
            <a:avLst/>
          </a:prstGeom>
          <a:noFill/>
          <a:ln>
            <a:noFill/>
          </a:ln>
        </p:spPr>
        <p:txBody>
          <a:bodyPr spcFirstLastPara="1" wrap="square" lIns="91425" tIns="45700" rIns="91425" bIns="45700" anchor="ctr"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31" name="Google Shape;31;p3"/>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4"/>
        <p:cNvGrpSpPr/>
        <p:nvPr/>
      </p:nvGrpSpPr>
      <p:grpSpPr>
        <a:xfrm>
          <a:off x="0" y="0"/>
          <a:ext cx="0" cy="0"/>
          <a:chOff x="0" y="0"/>
          <a:chExt cx="0" cy="0"/>
        </a:xfrm>
      </p:grpSpPr>
      <p:sp>
        <p:nvSpPr>
          <p:cNvPr id="35" name="Google Shape;35;p4"/>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4"/>
          <p:cNvSpPr txBox="1">
            <a:spLocks noGrp="1"/>
          </p:cNvSpPr>
          <p:nvPr>
            <p:ph type="body" idx="1"/>
          </p:nvPr>
        </p:nvSpPr>
        <p:spPr>
          <a:xfrm>
            <a:off x="685800" y="2063396"/>
            <a:ext cx="10396883" cy="3311189"/>
          </a:xfrm>
          <a:prstGeom prst="rect">
            <a:avLst/>
          </a:prstGeom>
          <a:noFill/>
          <a:ln>
            <a:noFill/>
          </a:ln>
        </p:spPr>
        <p:txBody>
          <a:bodyPr spcFirstLastPara="1" wrap="square" lIns="91425" tIns="45700" rIns="91425" bIns="45700" anchor="ctr"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37" name="Google Shape;37;p4"/>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4"/>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685801" y="685800"/>
            <a:ext cx="10396882" cy="11581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
          <p:cNvSpPr txBox="1">
            <a:spLocks noGrp="1"/>
          </p:cNvSpPr>
          <p:nvPr>
            <p:ph type="body" idx="1"/>
          </p:nvPr>
        </p:nvSpPr>
        <p:spPr>
          <a:xfrm>
            <a:off x="685800" y="2063396"/>
            <a:ext cx="5088714" cy="3311189"/>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43" name="Google Shape;43;p5"/>
          <p:cNvSpPr txBox="1">
            <a:spLocks noGrp="1"/>
          </p:cNvSpPr>
          <p:nvPr>
            <p:ph type="body" idx="2"/>
          </p:nvPr>
        </p:nvSpPr>
        <p:spPr>
          <a:xfrm>
            <a:off x="5993971" y="2063396"/>
            <a:ext cx="5086538" cy="3311189"/>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44" name="Google Shape;44;p5"/>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5"/>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7"/>
        <p:cNvGrpSpPr/>
        <p:nvPr/>
      </p:nvGrpSpPr>
      <p:grpSpPr>
        <a:xfrm>
          <a:off x="0" y="0"/>
          <a:ext cx="0" cy="0"/>
          <a:chOff x="0" y="0"/>
          <a:chExt cx="0" cy="0"/>
        </a:xfrm>
      </p:grpSpPr>
      <p:sp>
        <p:nvSpPr>
          <p:cNvPr id="48" name="Google Shape;48;p6"/>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3 Picture Column">
  <p:cSld name="3 Picture Column">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7"/>
          <p:cNvSpPr txBox="1">
            <a:spLocks noGrp="1"/>
          </p:cNvSpPr>
          <p:nvPr>
            <p:ph type="body" idx="1"/>
          </p:nvPr>
        </p:nvSpPr>
        <p:spPr>
          <a:xfrm>
            <a:off x="691840"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54" name="Google Shape;54;p7"/>
          <p:cNvSpPr>
            <a:spLocks noGrp="1"/>
          </p:cNvSpPr>
          <p:nvPr>
            <p:ph type="pic" idx="2"/>
          </p:nvPr>
        </p:nvSpPr>
        <p:spPr>
          <a:xfrm>
            <a:off x="685780" y="2063395"/>
            <a:ext cx="3310128" cy="1536725"/>
          </a:xfrm>
          <a:prstGeom prst="roundRect">
            <a:avLst>
              <a:gd name="adj" fmla="val 0"/>
            </a:avLst>
          </a:prstGeom>
          <a:noFill/>
          <a:ln w="57150" cap="flat" cmpd="thinThick">
            <a:solidFill>
              <a:srgbClr val="7F7F7F"/>
            </a:solidFill>
            <a:prstDash val="solid"/>
            <a:miter lim="800000"/>
            <a:headEnd type="none" w="sm" len="sm"/>
            <a:tailEnd type="none" w="sm" len="sm"/>
          </a:ln>
        </p:spPr>
      </p:sp>
      <p:sp>
        <p:nvSpPr>
          <p:cNvPr id="55" name="Google Shape;55;p7"/>
          <p:cNvSpPr txBox="1">
            <a:spLocks noGrp="1"/>
          </p:cNvSpPr>
          <p:nvPr>
            <p:ph type="body" idx="3"/>
          </p:nvPr>
        </p:nvSpPr>
        <p:spPr>
          <a:xfrm>
            <a:off x="691840" y="4389287"/>
            <a:ext cx="3310128" cy="98529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56" name="Google Shape;56;p7"/>
          <p:cNvSpPr txBox="1">
            <a:spLocks noGrp="1"/>
          </p:cNvSpPr>
          <p:nvPr>
            <p:ph type="body" idx="4"/>
          </p:nvPr>
        </p:nvSpPr>
        <p:spPr>
          <a:xfrm>
            <a:off x="4237410"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57" name="Google Shape;57;p7"/>
          <p:cNvSpPr>
            <a:spLocks noGrp="1"/>
          </p:cNvSpPr>
          <p:nvPr>
            <p:ph type="pic" idx="5"/>
          </p:nvPr>
        </p:nvSpPr>
        <p:spPr>
          <a:xfrm>
            <a:off x="4235999" y="2063395"/>
            <a:ext cx="3310128" cy="1535237"/>
          </a:xfrm>
          <a:prstGeom prst="roundRect">
            <a:avLst>
              <a:gd name="adj" fmla="val 0"/>
            </a:avLst>
          </a:prstGeom>
          <a:noFill/>
          <a:ln w="57150" cap="flat" cmpd="thinThick">
            <a:solidFill>
              <a:srgbClr val="7F7F7F"/>
            </a:solidFill>
            <a:prstDash val="solid"/>
            <a:miter lim="800000"/>
            <a:headEnd type="none" w="sm" len="sm"/>
            <a:tailEnd type="none" w="sm" len="sm"/>
          </a:ln>
        </p:spPr>
      </p:sp>
      <p:sp>
        <p:nvSpPr>
          <p:cNvPr id="58" name="Google Shape;58;p7"/>
          <p:cNvSpPr txBox="1">
            <a:spLocks noGrp="1"/>
          </p:cNvSpPr>
          <p:nvPr>
            <p:ph type="body" idx="6"/>
          </p:nvPr>
        </p:nvSpPr>
        <p:spPr>
          <a:xfrm>
            <a:off x="4235999" y="4389286"/>
            <a:ext cx="3310128" cy="985300"/>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59" name="Google Shape;59;p7"/>
          <p:cNvSpPr txBox="1">
            <a:spLocks noGrp="1"/>
          </p:cNvSpPr>
          <p:nvPr>
            <p:ph type="body" idx="7"/>
          </p:nvPr>
        </p:nvSpPr>
        <p:spPr>
          <a:xfrm>
            <a:off x="7768944"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60" name="Google Shape;60;p7"/>
          <p:cNvSpPr>
            <a:spLocks noGrp="1"/>
          </p:cNvSpPr>
          <p:nvPr>
            <p:ph type="pic" idx="8"/>
          </p:nvPr>
        </p:nvSpPr>
        <p:spPr>
          <a:xfrm>
            <a:off x="7768819" y="2063394"/>
            <a:ext cx="3310128" cy="1537196"/>
          </a:xfrm>
          <a:prstGeom prst="roundRect">
            <a:avLst>
              <a:gd name="adj" fmla="val 0"/>
            </a:avLst>
          </a:prstGeom>
          <a:noFill/>
          <a:ln w="57150" cap="flat" cmpd="thinThick">
            <a:solidFill>
              <a:srgbClr val="7F7F7F"/>
            </a:solidFill>
            <a:prstDash val="solid"/>
            <a:miter lim="800000"/>
            <a:headEnd type="none" w="sm" len="sm"/>
            <a:tailEnd type="none" w="sm" len="sm"/>
          </a:ln>
        </p:spPr>
      </p:sp>
      <p:sp>
        <p:nvSpPr>
          <p:cNvPr id="61" name="Google Shape;61;p7"/>
          <p:cNvSpPr txBox="1">
            <a:spLocks noGrp="1"/>
          </p:cNvSpPr>
          <p:nvPr>
            <p:ph type="body" idx="9"/>
          </p:nvPr>
        </p:nvSpPr>
        <p:spPr>
          <a:xfrm>
            <a:off x="7768819" y="4389284"/>
            <a:ext cx="3310128" cy="98530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62" name="Google Shape;62;p7"/>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685801" y="685800"/>
            <a:ext cx="10394707" cy="31934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5400"/>
              <a:buFont typeface="Impact"/>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
          <p:cNvSpPr txBox="1">
            <a:spLocks noGrp="1"/>
          </p:cNvSpPr>
          <p:nvPr>
            <p:ph type="body" idx="1"/>
          </p:nvPr>
        </p:nvSpPr>
        <p:spPr>
          <a:xfrm>
            <a:off x="685801" y="3742267"/>
            <a:ext cx="10394707" cy="16396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3200"/>
              <a:buNone/>
              <a:defRPr sz="2000">
                <a:solidFill>
                  <a:srgbClr val="7F7F7F"/>
                </a:solidFill>
              </a:defRPr>
            </a:lvl1pPr>
            <a:lvl2pPr marL="914400" lvl="1" indent="-228600" algn="l">
              <a:lnSpc>
                <a:spcPct val="120000"/>
              </a:lnSpc>
              <a:spcBef>
                <a:spcPts val="500"/>
              </a:spcBef>
              <a:spcAft>
                <a:spcPts val="0"/>
              </a:spcAft>
              <a:buSzPts val="3200"/>
              <a:buNone/>
              <a:defRPr sz="2000">
                <a:solidFill>
                  <a:srgbClr val="888888"/>
                </a:solidFill>
              </a:defRPr>
            </a:lvl2pPr>
            <a:lvl3pPr marL="1371600" lvl="2" indent="-228600" algn="l">
              <a:lnSpc>
                <a:spcPct val="120000"/>
              </a:lnSpc>
              <a:spcBef>
                <a:spcPts val="500"/>
              </a:spcBef>
              <a:spcAft>
                <a:spcPts val="0"/>
              </a:spcAft>
              <a:buSzPts val="2880"/>
              <a:buNone/>
              <a:defRPr sz="1800">
                <a:solidFill>
                  <a:srgbClr val="888888"/>
                </a:solidFill>
              </a:defRPr>
            </a:lvl3pPr>
            <a:lvl4pPr marL="1828800" lvl="3" indent="-228600" algn="l">
              <a:lnSpc>
                <a:spcPct val="120000"/>
              </a:lnSpc>
              <a:spcBef>
                <a:spcPts val="500"/>
              </a:spcBef>
              <a:spcAft>
                <a:spcPts val="0"/>
              </a:spcAft>
              <a:buSzPts val="2560"/>
              <a:buNone/>
              <a:defRPr sz="1600">
                <a:solidFill>
                  <a:srgbClr val="888888"/>
                </a:solidFill>
              </a:defRPr>
            </a:lvl4pPr>
            <a:lvl5pPr marL="2286000" lvl="4" indent="-228600" algn="l">
              <a:lnSpc>
                <a:spcPct val="120000"/>
              </a:lnSpc>
              <a:spcBef>
                <a:spcPts val="500"/>
              </a:spcBef>
              <a:spcAft>
                <a:spcPts val="0"/>
              </a:spcAft>
              <a:buSzPts val="2560"/>
              <a:buNone/>
              <a:defRPr sz="1600">
                <a:solidFill>
                  <a:srgbClr val="888888"/>
                </a:solidFill>
              </a:defRPr>
            </a:lvl5pPr>
            <a:lvl6pPr marL="2743200" lvl="5" indent="-228600" algn="l">
              <a:lnSpc>
                <a:spcPct val="120000"/>
              </a:lnSpc>
              <a:spcBef>
                <a:spcPts val="500"/>
              </a:spcBef>
              <a:spcAft>
                <a:spcPts val="0"/>
              </a:spcAft>
              <a:buSzPts val="2560"/>
              <a:buNone/>
              <a:defRPr sz="1600">
                <a:solidFill>
                  <a:srgbClr val="888888"/>
                </a:solidFill>
              </a:defRPr>
            </a:lvl6pPr>
            <a:lvl7pPr marL="3200400" lvl="6" indent="-228600" algn="l">
              <a:lnSpc>
                <a:spcPct val="120000"/>
              </a:lnSpc>
              <a:spcBef>
                <a:spcPts val="500"/>
              </a:spcBef>
              <a:spcAft>
                <a:spcPts val="0"/>
              </a:spcAft>
              <a:buSzPts val="2560"/>
              <a:buNone/>
              <a:defRPr sz="1600">
                <a:solidFill>
                  <a:srgbClr val="888888"/>
                </a:solidFill>
              </a:defRPr>
            </a:lvl7pPr>
            <a:lvl8pPr marL="3657600" lvl="7" indent="-228600" algn="l">
              <a:lnSpc>
                <a:spcPct val="120000"/>
              </a:lnSpc>
              <a:spcBef>
                <a:spcPts val="500"/>
              </a:spcBef>
              <a:spcAft>
                <a:spcPts val="0"/>
              </a:spcAft>
              <a:buSzPts val="2560"/>
              <a:buNone/>
              <a:defRPr sz="1600">
                <a:solidFill>
                  <a:srgbClr val="888888"/>
                </a:solidFill>
              </a:defRPr>
            </a:lvl8pPr>
            <a:lvl9pPr marL="4114800" lvl="8" indent="-228600" algn="l">
              <a:lnSpc>
                <a:spcPct val="120000"/>
              </a:lnSpc>
              <a:spcBef>
                <a:spcPts val="500"/>
              </a:spcBef>
              <a:spcAft>
                <a:spcPts val="0"/>
              </a:spcAft>
              <a:buSzPts val="2560"/>
              <a:buNone/>
              <a:defRPr sz="1600">
                <a:solidFill>
                  <a:srgbClr val="888888"/>
                </a:solidFill>
              </a:defRPr>
            </a:lvl9pPr>
          </a:lstStyle>
          <a:p>
            <a:endParaRPr/>
          </a:p>
        </p:txBody>
      </p:sp>
      <p:sp>
        <p:nvSpPr>
          <p:cNvPr id="68" name="Google Shape;68;p8"/>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685801" y="685800"/>
            <a:ext cx="10394707" cy="11581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918356" y="2063396"/>
            <a:ext cx="4856158" cy="67999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4160"/>
              <a:buNone/>
              <a:defRPr sz="26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74" name="Google Shape;74;p9"/>
          <p:cNvSpPr txBox="1">
            <a:spLocks noGrp="1"/>
          </p:cNvSpPr>
          <p:nvPr>
            <p:ph type="body" idx="2"/>
          </p:nvPr>
        </p:nvSpPr>
        <p:spPr>
          <a:xfrm>
            <a:off x="685802" y="2861733"/>
            <a:ext cx="5088712" cy="2512852"/>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75" name="Google Shape;75;p9"/>
          <p:cNvSpPr txBox="1">
            <a:spLocks noGrp="1"/>
          </p:cNvSpPr>
          <p:nvPr>
            <p:ph type="body" idx="3"/>
          </p:nvPr>
        </p:nvSpPr>
        <p:spPr>
          <a:xfrm>
            <a:off x="6218191" y="2063396"/>
            <a:ext cx="4864491" cy="67999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4160"/>
              <a:buNone/>
              <a:defRPr sz="26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76" name="Google Shape;76;p9"/>
          <p:cNvSpPr txBox="1">
            <a:spLocks noGrp="1"/>
          </p:cNvSpPr>
          <p:nvPr>
            <p:ph type="body" idx="4"/>
          </p:nvPr>
        </p:nvSpPr>
        <p:spPr>
          <a:xfrm>
            <a:off x="5993969" y="2861733"/>
            <a:ext cx="5088713" cy="2512852"/>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77" name="Google Shape;77;p9"/>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9"/>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80"/>
        <p:cNvGrpSpPr/>
        <p:nvPr/>
      </p:nvGrpSpPr>
      <p:grpSpPr>
        <a:xfrm>
          <a:off x="0" y="0"/>
          <a:ext cx="0" cy="0"/>
          <a:chOff x="0" y="0"/>
          <a:chExt cx="0" cy="0"/>
        </a:xfrm>
      </p:grpSpPr>
      <p:sp>
        <p:nvSpPr>
          <p:cNvPr id="81" name="Google Shape;81;p10"/>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0"/>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0"/>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5"/>
        <p:cNvGrpSpPr/>
        <p:nvPr/>
      </p:nvGrpSpPr>
      <p:grpSpPr>
        <a:xfrm>
          <a:off x="0" y="0"/>
          <a:ext cx="0" cy="0"/>
          <a:chOff x="0" y="0"/>
          <a:chExt cx="0" cy="0"/>
        </a:xfrm>
      </p:grpSpPr>
      <p:pic>
        <p:nvPicPr>
          <p:cNvPr id="6" name="Google Shape;6;p1" descr="Brickwork-HD-R1a.jpg"/>
          <p:cNvPicPr preferRelativeResize="0"/>
          <p:nvPr/>
        </p:nvPicPr>
        <p:blipFill rotWithShape="1">
          <a:blip r:embed="rId21">
            <a:alphaModFix/>
          </a:blip>
          <a:srcRect/>
          <a:stretch/>
        </p:blipFill>
        <p:spPr>
          <a:xfrm>
            <a:off x="0" y="0"/>
            <a:ext cx="12192000" cy="6858000"/>
          </a:xfrm>
          <a:prstGeom prst="rect">
            <a:avLst/>
          </a:prstGeom>
          <a:noFill/>
          <a:ln>
            <a:noFill/>
          </a:ln>
        </p:spPr>
      </p:pic>
      <p:grpSp>
        <p:nvGrpSpPr>
          <p:cNvPr id="7" name="Google Shape;7;p1"/>
          <p:cNvGrpSpPr/>
          <p:nvPr/>
        </p:nvGrpSpPr>
        <p:grpSpPr>
          <a:xfrm>
            <a:off x="-25397" y="0"/>
            <a:ext cx="12005350" cy="6644081"/>
            <a:chOff x="-25397" y="0"/>
            <a:chExt cx="12005350" cy="6644081"/>
          </a:xfrm>
        </p:grpSpPr>
        <p:sp>
          <p:nvSpPr>
            <p:cNvPr id="8" name="Google Shape;8;p1"/>
            <p:cNvSpPr/>
            <p:nvPr/>
          </p:nvSpPr>
          <p:spPr>
            <a:xfrm>
              <a:off x="1" y="0"/>
              <a:ext cx="11979952" cy="6644081"/>
            </a:xfrm>
            <a:prstGeom prst="rect">
              <a:avLst/>
            </a:prstGeom>
            <a:blipFill rotWithShape="1">
              <a:blip r:embed="rId20">
                <a:alphaModFix/>
              </a:blip>
              <a:stretch>
                <a:fillRect/>
              </a:stretch>
            </a:blipFill>
            <a:ln>
              <a:noFill/>
            </a:ln>
            <a:effectLst>
              <a:outerShdw blurRad="98425" dist="76200" dir="4380000" algn="tl" rotWithShape="0">
                <a:srgbClr val="000000">
                  <a:alpha val="6784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25397" y="0"/>
              <a:ext cx="11773291" cy="6419514"/>
            </a:xfrm>
            <a:custGeom>
              <a:avLst/>
              <a:gdLst/>
              <a:ahLst/>
              <a:cxnLst/>
              <a:rect l="l" t="t" r="r" b="b"/>
              <a:pathLst>
                <a:path w="11773291" h="6419514" extrusionOk="0">
                  <a:moveTo>
                    <a:pt x="11750059" y="0"/>
                  </a:moveTo>
                  <a:lnTo>
                    <a:pt x="11773291" y="6419514"/>
                  </a:lnTo>
                  <a:lnTo>
                    <a:pt x="0" y="6411047"/>
                  </a:lnTo>
                </a:path>
              </a:pathLst>
            </a:custGeom>
            <a:noFill/>
            <a:ln w="82550" cap="flat" cmpd="sng">
              <a:solidFill>
                <a:srgbClr val="7F7F7F"/>
              </a:solidFill>
              <a:prstDash val="solid"/>
              <a:miter lim="800000"/>
              <a:headEnd type="none" w="sm" len="sm"/>
              <a:tailEnd type="none" w="sm" len="sm"/>
            </a:ln>
          </p:spPr>
        </p:sp>
        <p:sp>
          <p:nvSpPr>
            <p:cNvPr id="10" name="Google Shape;10;p1"/>
            <p:cNvSpPr/>
            <p:nvPr/>
          </p:nvSpPr>
          <p:spPr>
            <a:xfrm>
              <a:off x="1" y="5600215"/>
              <a:ext cx="11706512" cy="780581"/>
            </a:xfrm>
            <a:prstGeom prst="rect">
              <a:avLst/>
            </a:prstGeom>
            <a:gradFill>
              <a:gsLst>
                <a:gs pos="0">
                  <a:schemeClr val="accent1"/>
                </a:gs>
                <a:gs pos="34000">
                  <a:schemeClr val="accent1"/>
                </a:gs>
                <a:gs pos="100000">
                  <a:srgbClr val="073763"/>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1;p1"/>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5400"/>
              <a:buFont typeface="Impact"/>
              <a:buNone/>
              <a:defRPr sz="5400" b="0" i="0" u="none" strike="noStrike" cap="none">
                <a:solidFill>
                  <a:schemeClr val="accent1"/>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85800" y="2063396"/>
            <a:ext cx="10396883" cy="3311189"/>
          </a:xfrm>
          <a:prstGeom prst="rect">
            <a:avLst/>
          </a:prstGeom>
          <a:noFill/>
          <a:ln>
            <a:noFill/>
          </a:ln>
        </p:spPr>
        <p:txBody>
          <a:bodyPr spcFirstLastPara="1" wrap="square" lIns="91425" tIns="45700" rIns="91425" bIns="45700" anchor="ctr" anchorCtr="0">
            <a:normAutofit/>
          </a:bodyPr>
          <a:lstStyle>
            <a:lvl1pPr marL="457200" marR="0" lvl="0" indent="-431800" algn="l" rtl="0">
              <a:lnSpc>
                <a:spcPct val="120000"/>
              </a:lnSpc>
              <a:spcBef>
                <a:spcPts val="1000"/>
              </a:spcBef>
              <a:spcAft>
                <a:spcPts val="0"/>
              </a:spcAft>
              <a:buClr>
                <a:schemeClr val="accent1"/>
              </a:buClr>
              <a:buSzPts val="3200"/>
              <a:buFont typeface="Arial"/>
              <a:buChar char="•"/>
              <a:defRPr sz="2000" b="0" i="0" u="none" strike="noStrike" cap="none">
                <a:solidFill>
                  <a:schemeClr val="dk1"/>
                </a:solidFill>
                <a:latin typeface="Impact"/>
                <a:ea typeface="Impact"/>
                <a:cs typeface="Impact"/>
                <a:sym typeface="Impact"/>
              </a:defRPr>
            </a:lvl1pPr>
            <a:lvl2pPr marL="914400" marR="0" lvl="1" indent="-411480" algn="l" rtl="0">
              <a:lnSpc>
                <a:spcPct val="120000"/>
              </a:lnSpc>
              <a:spcBef>
                <a:spcPts val="500"/>
              </a:spcBef>
              <a:spcAft>
                <a:spcPts val="0"/>
              </a:spcAft>
              <a:buClr>
                <a:schemeClr val="accent1"/>
              </a:buClr>
              <a:buSzPts val="2880"/>
              <a:buFont typeface="Arial"/>
              <a:buChar char="•"/>
              <a:defRPr sz="1800" b="0" i="0" u="none" strike="noStrike" cap="none">
                <a:solidFill>
                  <a:schemeClr val="dk1"/>
                </a:solidFill>
                <a:latin typeface="Impact"/>
                <a:ea typeface="Impact"/>
                <a:cs typeface="Impact"/>
                <a:sym typeface="Impact"/>
              </a:defRPr>
            </a:lvl2pPr>
            <a:lvl3pPr marL="1371600" marR="0" lvl="2" indent="-391160" algn="l" rtl="0">
              <a:lnSpc>
                <a:spcPct val="120000"/>
              </a:lnSpc>
              <a:spcBef>
                <a:spcPts val="500"/>
              </a:spcBef>
              <a:spcAft>
                <a:spcPts val="0"/>
              </a:spcAft>
              <a:buClr>
                <a:schemeClr val="accent1"/>
              </a:buClr>
              <a:buSzPts val="2560"/>
              <a:buFont typeface="Arial"/>
              <a:buChar char="•"/>
              <a:defRPr sz="1600" b="0" i="0" u="none" strike="noStrike" cap="none">
                <a:solidFill>
                  <a:schemeClr val="dk1"/>
                </a:solidFill>
                <a:latin typeface="Impact"/>
                <a:ea typeface="Impact"/>
                <a:cs typeface="Impact"/>
                <a:sym typeface="Impact"/>
              </a:defRPr>
            </a:lvl3pPr>
            <a:lvl4pPr marL="1828800" marR="0" lvl="3"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4pPr>
            <a:lvl5pPr marL="2286000" marR="0" lvl="4"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5pPr>
            <a:lvl6pPr marL="2743200" marR="0" lvl="5"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6pPr>
            <a:lvl7pPr marL="3200400" marR="0" lvl="6"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7pPr>
            <a:lvl8pPr marL="3657600" marR="0" lvl="7" indent="-370840"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8pPr>
            <a:lvl9pPr marL="4114800" marR="0" lvl="8" indent="-370840"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9pPr>
          </a:lstStyle>
          <a:p>
            <a:endParaRPr/>
          </a:p>
        </p:txBody>
      </p:sp>
      <p:sp>
        <p:nvSpPr>
          <p:cNvPr id="13" name="Google Shape;13;p1"/>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3200" b="0" i="0" u="none" strike="noStrike" cap="none">
                <a:solidFill>
                  <a:srgbClr val="073763"/>
                </a:solidFill>
                <a:latin typeface="Impact"/>
                <a:ea typeface="Impact"/>
                <a:cs typeface="Impact"/>
                <a:sym typeface="Impact"/>
              </a:defRPr>
            </a:lvl1pPr>
            <a:lvl2pPr marR="0" lvl="1" algn="l" rtl="0">
              <a:spcBef>
                <a:spcPts val="0"/>
              </a:spcBef>
              <a:spcAft>
                <a:spcPts val="0"/>
              </a:spcAft>
              <a:buSzPts val="1400"/>
              <a:buNone/>
              <a:defRPr sz="1800" b="0" i="0" u="none" strike="noStrike" cap="none">
                <a:solidFill>
                  <a:schemeClr val="dk1"/>
                </a:solidFill>
                <a:latin typeface="Impact"/>
                <a:ea typeface="Impact"/>
                <a:cs typeface="Impact"/>
                <a:sym typeface="Impact"/>
              </a:defRPr>
            </a:lvl2pPr>
            <a:lvl3pPr marR="0" lvl="2" algn="l" rtl="0">
              <a:spcBef>
                <a:spcPts val="0"/>
              </a:spcBef>
              <a:spcAft>
                <a:spcPts val="0"/>
              </a:spcAft>
              <a:buSzPts val="1400"/>
              <a:buNone/>
              <a:defRPr sz="1800" b="0" i="0" u="none" strike="noStrike" cap="none">
                <a:solidFill>
                  <a:schemeClr val="dk1"/>
                </a:solidFill>
                <a:latin typeface="Impact"/>
                <a:ea typeface="Impact"/>
                <a:cs typeface="Impact"/>
                <a:sym typeface="Impact"/>
              </a:defRPr>
            </a:lvl3pPr>
            <a:lvl4pPr marR="0" lvl="3" algn="l" rtl="0">
              <a:spcBef>
                <a:spcPts val="0"/>
              </a:spcBef>
              <a:spcAft>
                <a:spcPts val="0"/>
              </a:spcAft>
              <a:buSzPts val="1400"/>
              <a:buNone/>
              <a:defRPr sz="1800" b="0" i="0" u="none" strike="noStrike" cap="none">
                <a:solidFill>
                  <a:schemeClr val="dk1"/>
                </a:solidFill>
                <a:latin typeface="Impact"/>
                <a:ea typeface="Impact"/>
                <a:cs typeface="Impact"/>
                <a:sym typeface="Impact"/>
              </a:defRPr>
            </a:lvl4pPr>
            <a:lvl5pPr marR="0" lvl="4" algn="l" rtl="0">
              <a:spcBef>
                <a:spcPts val="0"/>
              </a:spcBef>
              <a:spcAft>
                <a:spcPts val="0"/>
              </a:spcAft>
              <a:buSzPts val="1400"/>
              <a:buNone/>
              <a:defRPr sz="1800" b="0" i="0" u="none" strike="noStrike" cap="none">
                <a:solidFill>
                  <a:schemeClr val="dk1"/>
                </a:solidFill>
                <a:latin typeface="Impact"/>
                <a:ea typeface="Impact"/>
                <a:cs typeface="Impact"/>
                <a:sym typeface="Impact"/>
              </a:defRPr>
            </a:lvl5pPr>
            <a:lvl6pPr marR="0" lvl="5" algn="l" rtl="0">
              <a:spcBef>
                <a:spcPts val="0"/>
              </a:spcBef>
              <a:spcAft>
                <a:spcPts val="0"/>
              </a:spcAft>
              <a:buSzPts val="1400"/>
              <a:buNone/>
              <a:defRPr sz="1800" b="0" i="0" u="none" strike="noStrike" cap="none">
                <a:solidFill>
                  <a:schemeClr val="dk1"/>
                </a:solidFill>
                <a:latin typeface="Impact"/>
                <a:ea typeface="Impact"/>
                <a:cs typeface="Impact"/>
                <a:sym typeface="Impact"/>
              </a:defRPr>
            </a:lvl6pPr>
            <a:lvl7pPr marR="0" lvl="6" algn="l" rtl="0">
              <a:spcBef>
                <a:spcPts val="0"/>
              </a:spcBef>
              <a:spcAft>
                <a:spcPts val="0"/>
              </a:spcAft>
              <a:buSzPts val="1400"/>
              <a:buNone/>
              <a:defRPr sz="1800" b="0" i="0" u="none" strike="noStrike" cap="none">
                <a:solidFill>
                  <a:schemeClr val="dk1"/>
                </a:solidFill>
                <a:latin typeface="Impact"/>
                <a:ea typeface="Impact"/>
                <a:cs typeface="Impact"/>
                <a:sym typeface="Impact"/>
              </a:defRPr>
            </a:lvl7pPr>
            <a:lvl8pPr marR="0" lvl="7" algn="l" rtl="0">
              <a:spcBef>
                <a:spcPts val="0"/>
              </a:spcBef>
              <a:spcAft>
                <a:spcPts val="0"/>
              </a:spcAft>
              <a:buSzPts val="1400"/>
              <a:buNone/>
              <a:defRPr sz="1800" b="0" i="0" u="none" strike="noStrike" cap="none">
                <a:solidFill>
                  <a:schemeClr val="dk1"/>
                </a:solidFill>
                <a:latin typeface="Impact"/>
                <a:ea typeface="Impact"/>
                <a:cs typeface="Impact"/>
                <a:sym typeface="Impact"/>
              </a:defRPr>
            </a:lvl8pPr>
            <a:lvl9pPr marR="0" lvl="8" algn="l" rtl="0">
              <a:spcBef>
                <a:spcPts val="0"/>
              </a:spcBef>
              <a:spcAft>
                <a:spcPts val="0"/>
              </a:spcAft>
              <a:buSzPts val="1400"/>
              <a:buNone/>
              <a:defRPr sz="1800" b="0" i="0" u="none" strike="noStrike" cap="none">
                <a:solidFill>
                  <a:schemeClr val="dk1"/>
                </a:solidFill>
                <a:latin typeface="Impact"/>
                <a:ea typeface="Impact"/>
                <a:cs typeface="Impact"/>
                <a:sym typeface="Impact"/>
              </a:defRPr>
            </a:lvl9pPr>
          </a:lstStyle>
          <a:p>
            <a:endParaRPr/>
          </a:p>
        </p:txBody>
      </p:sp>
      <p:sp>
        <p:nvSpPr>
          <p:cNvPr id="14" name="Google Shape;14;p1"/>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0" i="0" u="none" strike="noStrike" cap="none">
                <a:solidFill>
                  <a:srgbClr val="073763"/>
                </a:solidFill>
                <a:latin typeface="Impact"/>
                <a:ea typeface="Impact"/>
                <a:cs typeface="Impact"/>
                <a:sym typeface="Impact"/>
              </a:defRPr>
            </a:lvl1pPr>
            <a:lvl2pPr marR="0" lvl="1" algn="l" rtl="0">
              <a:spcBef>
                <a:spcPts val="0"/>
              </a:spcBef>
              <a:spcAft>
                <a:spcPts val="0"/>
              </a:spcAft>
              <a:buSzPts val="1400"/>
              <a:buNone/>
              <a:defRPr sz="1800" b="0" i="0" u="none" strike="noStrike" cap="none">
                <a:solidFill>
                  <a:schemeClr val="dk1"/>
                </a:solidFill>
                <a:latin typeface="Impact"/>
                <a:ea typeface="Impact"/>
                <a:cs typeface="Impact"/>
                <a:sym typeface="Impact"/>
              </a:defRPr>
            </a:lvl2pPr>
            <a:lvl3pPr marR="0" lvl="2" algn="l" rtl="0">
              <a:spcBef>
                <a:spcPts val="0"/>
              </a:spcBef>
              <a:spcAft>
                <a:spcPts val="0"/>
              </a:spcAft>
              <a:buSzPts val="1400"/>
              <a:buNone/>
              <a:defRPr sz="1800" b="0" i="0" u="none" strike="noStrike" cap="none">
                <a:solidFill>
                  <a:schemeClr val="dk1"/>
                </a:solidFill>
                <a:latin typeface="Impact"/>
                <a:ea typeface="Impact"/>
                <a:cs typeface="Impact"/>
                <a:sym typeface="Impact"/>
              </a:defRPr>
            </a:lvl3pPr>
            <a:lvl4pPr marR="0" lvl="3" algn="l" rtl="0">
              <a:spcBef>
                <a:spcPts val="0"/>
              </a:spcBef>
              <a:spcAft>
                <a:spcPts val="0"/>
              </a:spcAft>
              <a:buSzPts val="1400"/>
              <a:buNone/>
              <a:defRPr sz="1800" b="0" i="0" u="none" strike="noStrike" cap="none">
                <a:solidFill>
                  <a:schemeClr val="dk1"/>
                </a:solidFill>
                <a:latin typeface="Impact"/>
                <a:ea typeface="Impact"/>
                <a:cs typeface="Impact"/>
                <a:sym typeface="Impact"/>
              </a:defRPr>
            </a:lvl4pPr>
            <a:lvl5pPr marR="0" lvl="4" algn="l" rtl="0">
              <a:spcBef>
                <a:spcPts val="0"/>
              </a:spcBef>
              <a:spcAft>
                <a:spcPts val="0"/>
              </a:spcAft>
              <a:buSzPts val="1400"/>
              <a:buNone/>
              <a:defRPr sz="1800" b="0" i="0" u="none" strike="noStrike" cap="none">
                <a:solidFill>
                  <a:schemeClr val="dk1"/>
                </a:solidFill>
                <a:latin typeface="Impact"/>
                <a:ea typeface="Impact"/>
                <a:cs typeface="Impact"/>
                <a:sym typeface="Impact"/>
              </a:defRPr>
            </a:lvl5pPr>
            <a:lvl6pPr marR="0" lvl="5" algn="l" rtl="0">
              <a:spcBef>
                <a:spcPts val="0"/>
              </a:spcBef>
              <a:spcAft>
                <a:spcPts val="0"/>
              </a:spcAft>
              <a:buSzPts val="1400"/>
              <a:buNone/>
              <a:defRPr sz="1800" b="0" i="0" u="none" strike="noStrike" cap="none">
                <a:solidFill>
                  <a:schemeClr val="dk1"/>
                </a:solidFill>
                <a:latin typeface="Impact"/>
                <a:ea typeface="Impact"/>
                <a:cs typeface="Impact"/>
                <a:sym typeface="Impact"/>
              </a:defRPr>
            </a:lvl6pPr>
            <a:lvl7pPr marR="0" lvl="6" algn="l" rtl="0">
              <a:spcBef>
                <a:spcPts val="0"/>
              </a:spcBef>
              <a:spcAft>
                <a:spcPts val="0"/>
              </a:spcAft>
              <a:buSzPts val="1400"/>
              <a:buNone/>
              <a:defRPr sz="1800" b="0" i="0" u="none" strike="noStrike" cap="none">
                <a:solidFill>
                  <a:schemeClr val="dk1"/>
                </a:solidFill>
                <a:latin typeface="Impact"/>
                <a:ea typeface="Impact"/>
                <a:cs typeface="Impact"/>
                <a:sym typeface="Impact"/>
              </a:defRPr>
            </a:lvl7pPr>
            <a:lvl8pPr marR="0" lvl="7" algn="l" rtl="0">
              <a:spcBef>
                <a:spcPts val="0"/>
              </a:spcBef>
              <a:spcAft>
                <a:spcPts val="0"/>
              </a:spcAft>
              <a:buSzPts val="1400"/>
              <a:buNone/>
              <a:defRPr sz="1800" b="0" i="0" u="none" strike="noStrike" cap="none">
                <a:solidFill>
                  <a:schemeClr val="dk1"/>
                </a:solidFill>
                <a:latin typeface="Impact"/>
                <a:ea typeface="Impact"/>
                <a:cs typeface="Impact"/>
                <a:sym typeface="Impact"/>
              </a:defRPr>
            </a:lvl8pPr>
            <a:lvl9pPr marR="0" lvl="8" algn="l" rtl="0">
              <a:spcBef>
                <a:spcPts val="0"/>
              </a:spcBef>
              <a:spcAft>
                <a:spcPts val="0"/>
              </a:spcAft>
              <a:buSzPts val="1400"/>
              <a:buNone/>
              <a:defRPr sz="1800" b="0" i="0" u="none" strike="noStrike" cap="none">
                <a:solidFill>
                  <a:schemeClr val="dk1"/>
                </a:solidFill>
                <a:latin typeface="Impact"/>
                <a:ea typeface="Impact"/>
                <a:cs typeface="Impact"/>
                <a:sym typeface="Impact"/>
              </a:defRPr>
            </a:lvl9pPr>
          </a:lstStyle>
          <a:p>
            <a:endParaRPr/>
          </a:p>
        </p:txBody>
      </p:sp>
      <p:sp>
        <p:nvSpPr>
          <p:cNvPr id="15" name="Google Shape;15;p1"/>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3200" b="0" i="0" u="none" strike="noStrike" cap="none">
                <a:solidFill>
                  <a:srgbClr val="073763"/>
                </a:solidFill>
                <a:latin typeface="Impact"/>
                <a:ea typeface="Impact"/>
                <a:cs typeface="Impact"/>
                <a:sym typeface="Impact"/>
              </a:defRPr>
            </a:lvl1pPr>
            <a:lvl2pPr marL="0" marR="0" lvl="1" indent="0" algn="ctr" rtl="0">
              <a:spcBef>
                <a:spcPts val="0"/>
              </a:spcBef>
              <a:buNone/>
              <a:defRPr sz="3200" b="0" i="0" u="none" strike="noStrike" cap="none">
                <a:solidFill>
                  <a:srgbClr val="073763"/>
                </a:solidFill>
                <a:latin typeface="Impact"/>
                <a:ea typeface="Impact"/>
                <a:cs typeface="Impact"/>
                <a:sym typeface="Impact"/>
              </a:defRPr>
            </a:lvl2pPr>
            <a:lvl3pPr marL="0" marR="0" lvl="2" indent="0" algn="ctr" rtl="0">
              <a:spcBef>
                <a:spcPts val="0"/>
              </a:spcBef>
              <a:buNone/>
              <a:defRPr sz="3200" b="0" i="0" u="none" strike="noStrike" cap="none">
                <a:solidFill>
                  <a:srgbClr val="073763"/>
                </a:solidFill>
                <a:latin typeface="Impact"/>
                <a:ea typeface="Impact"/>
                <a:cs typeface="Impact"/>
                <a:sym typeface="Impact"/>
              </a:defRPr>
            </a:lvl3pPr>
            <a:lvl4pPr marL="0" marR="0" lvl="3" indent="0" algn="ctr" rtl="0">
              <a:spcBef>
                <a:spcPts val="0"/>
              </a:spcBef>
              <a:buNone/>
              <a:defRPr sz="3200" b="0" i="0" u="none" strike="noStrike" cap="none">
                <a:solidFill>
                  <a:srgbClr val="073763"/>
                </a:solidFill>
                <a:latin typeface="Impact"/>
                <a:ea typeface="Impact"/>
                <a:cs typeface="Impact"/>
                <a:sym typeface="Impact"/>
              </a:defRPr>
            </a:lvl4pPr>
            <a:lvl5pPr marL="0" marR="0" lvl="4" indent="0" algn="ctr" rtl="0">
              <a:spcBef>
                <a:spcPts val="0"/>
              </a:spcBef>
              <a:buNone/>
              <a:defRPr sz="3200" b="0" i="0" u="none" strike="noStrike" cap="none">
                <a:solidFill>
                  <a:srgbClr val="073763"/>
                </a:solidFill>
                <a:latin typeface="Impact"/>
                <a:ea typeface="Impact"/>
                <a:cs typeface="Impact"/>
                <a:sym typeface="Impact"/>
              </a:defRPr>
            </a:lvl5pPr>
            <a:lvl6pPr marL="0" marR="0" lvl="5" indent="0" algn="ctr" rtl="0">
              <a:spcBef>
                <a:spcPts val="0"/>
              </a:spcBef>
              <a:buNone/>
              <a:defRPr sz="3200" b="0" i="0" u="none" strike="noStrike" cap="none">
                <a:solidFill>
                  <a:srgbClr val="073763"/>
                </a:solidFill>
                <a:latin typeface="Impact"/>
                <a:ea typeface="Impact"/>
                <a:cs typeface="Impact"/>
                <a:sym typeface="Impact"/>
              </a:defRPr>
            </a:lvl6pPr>
            <a:lvl7pPr marL="0" marR="0" lvl="6" indent="0" algn="ctr" rtl="0">
              <a:spcBef>
                <a:spcPts val="0"/>
              </a:spcBef>
              <a:buNone/>
              <a:defRPr sz="3200" b="0" i="0" u="none" strike="noStrike" cap="none">
                <a:solidFill>
                  <a:srgbClr val="073763"/>
                </a:solidFill>
                <a:latin typeface="Impact"/>
                <a:ea typeface="Impact"/>
                <a:cs typeface="Impact"/>
                <a:sym typeface="Impact"/>
              </a:defRPr>
            </a:lvl7pPr>
            <a:lvl8pPr marL="0" marR="0" lvl="7" indent="0" algn="ctr" rtl="0">
              <a:spcBef>
                <a:spcPts val="0"/>
              </a:spcBef>
              <a:buNone/>
              <a:defRPr sz="3200" b="0" i="0" u="none" strike="noStrike" cap="none">
                <a:solidFill>
                  <a:srgbClr val="073763"/>
                </a:solidFill>
                <a:latin typeface="Impact"/>
                <a:ea typeface="Impact"/>
                <a:cs typeface="Impact"/>
                <a:sym typeface="Impact"/>
              </a:defRPr>
            </a:lvl8pPr>
            <a:lvl9pPr marL="0" marR="0" lvl="8" indent="0" algn="ctr" rtl="0">
              <a:spcBef>
                <a:spcPts val="0"/>
              </a:spcBef>
              <a:buNone/>
              <a:defRPr sz="3200" b="0" i="0" u="none" strike="noStrike" cap="none">
                <a:solidFill>
                  <a:srgbClr val="073763"/>
                </a:solidFill>
                <a:latin typeface="Impact"/>
                <a:ea typeface="Impact"/>
                <a:cs typeface="Impact"/>
                <a:sym typeface="Impact"/>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53"/>
        <p:cNvGrpSpPr/>
        <p:nvPr/>
      </p:nvGrpSpPr>
      <p:grpSpPr>
        <a:xfrm>
          <a:off x="0" y="0"/>
          <a:ext cx="0" cy="0"/>
          <a:chOff x="0" y="0"/>
          <a:chExt cx="0" cy="0"/>
        </a:xfrm>
      </p:grpSpPr>
      <p:sp>
        <p:nvSpPr>
          <p:cNvPr id="154" name="Google Shape;154;p20"/>
          <p:cNvSpPr txBox="1">
            <a:spLocks noGrp="1"/>
          </p:cNvSpPr>
          <p:nvPr>
            <p:ph type="ctrTitle"/>
          </p:nvPr>
        </p:nvSpPr>
        <p:spPr>
          <a:xfrm rot="-180000">
            <a:off x="828427" y="1699048"/>
            <a:ext cx="9755187" cy="236994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002060"/>
              </a:buClr>
              <a:buSzPct val="100000"/>
              <a:buFont typeface="Comic Sans MS"/>
              <a:buNone/>
            </a:pPr>
            <a:r>
              <a:rPr lang="en-US" b="1">
                <a:solidFill>
                  <a:srgbClr val="002060"/>
                </a:solidFill>
                <a:latin typeface="Comic Sans MS"/>
                <a:ea typeface="Comic Sans MS"/>
                <a:cs typeface="Comic Sans MS"/>
                <a:sym typeface="Comic Sans MS"/>
              </a:rPr>
              <a:t>WHY</a:t>
            </a:r>
            <a:br>
              <a:rPr lang="en-US" b="1">
                <a:solidFill>
                  <a:srgbClr val="002060"/>
                </a:solidFill>
                <a:latin typeface="Comic Sans MS"/>
                <a:ea typeface="Comic Sans MS"/>
                <a:cs typeface="Comic Sans MS"/>
                <a:sym typeface="Comic Sans MS"/>
              </a:rPr>
            </a:br>
            <a:r>
              <a:rPr lang="en-US" b="1">
                <a:solidFill>
                  <a:srgbClr val="002060"/>
                </a:solidFill>
                <a:latin typeface="Comic Sans MS"/>
                <a:ea typeface="Comic Sans MS"/>
                <a:cs typeface="Comic Sans MS"/>
                <a:sym typeface="Comic Sans MS"/>
              </a:rPr>
              <a:t>SOFTWARE</a:t>
            </a:r>
            <a:br>
              <a:rPr lang="en-US" b="1">
                <a:solidFill>
                  <a:srgbClr val="002060"/>
                </a:solidFill>
                <a:latin typeface="Comic Sans MS"/>
                <a:ea typeface="Comic Sans MS"/>
                <a:cs typeface="Comic Sans MS"/>
                <a:sym typeface="Comic Sans MS"/>
              </a:rPr>
            </a:br>
            <a:r>
              <a:rPr lang="en-US" b="1">
                <a:solidFill>
                  <a:srgbClr val="002060"/>
                </a:solidFill>
                <a:latin typeface="Comic Sans MS"/>
                <a:ea typeface="Comic Sans MS"/>
                <a:cs typeface="Comic Sans MS"/>
                <a:sym typeface="Comic Sans MS"/>
              </a:rPr>
              <a:t>TESTING</a:t>
            </a:r>
            <a:endParaRPr b="1">
              <a:solidFill>
                <a:srgbClr val="002060"/>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215"/>
        <p:cNvGrpSpPr/>
        <p:nvPr/>
      </p:nvGrpSpPr>
      <p:grpSpPr>
        <a:xfrm>
          <a:off x="0" y="0"/>
          <a:ext cx="0" cy="0"/>
          <a:chOff x="0" y="0"/>
          <a:chExt cx="0" cy="0"/>
        </a:xfrm>
      </p:grpSpPr>
      <p:sp>
        <p:nvSpPr>
          <p:cNvPr id="216" name="Google Shape;216;p29"/>
          <p:cNvSpPr txBox="1">
            <a:spLocks noGrp="1"/>
          </p:cNvSpPr>
          <p:nvPr>
            <p:ph type="ctrTitle"/>
          </p:nvPr>
        </p:nvSpPr>
        <p:spPr>
          <a:xfrm rot="-180000">
            <a:off x="856477" y="847850"/>
            <a:ext cx="9755187" cy="2766528"/>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accent1"/>
              </a:buClr>
              <a:buSzPts val="8000"/>
              <a:buFont typeface="Comic Sans MS"/>
              <a:buNone/>
            </a:pPr>
            <a:r>
              <a:rPr lang="en-US" b="1">
                <a:latin typeface="Comic Sans MS"/>
                <a:ea typeface="Comic Sans MS"/>
                <a:cs typeface="Comic Sans MS"/>
                <a:sym typeface="Comic Sans MS"/>
              </a:rPr>
              <a:t>TESTING IS NOT EASY TOO…</a:t>
            </a:r>
            <a:endParaRPr b="1">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30"/>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6000"/>
              <a:buFont typeface="Impact"/>
              <a:buNone/>
            </a:pPr>
            <a:r>
              <a:rPr lang="en-US" sz="6000"/>
              <a:t>TESTING IS NOT EASY TOO</a:t>
            </a:r>
            <a:r>
              <a:rPr lang="en-US" b="1">
                <a:latin typeface="Comic Sans MS"/>
                <a:ea typeface="Comic Sans MS"/>
                <a:cs typeface="Comic Sans MS"/>
                <a:sym typeface="Comic Sans MS"/>
              </a:rPr>
              <a:t>…</a:t>
            </a:r>
            <a:endParaRPr/>
          </a:p>
        </p:txBody>
      </p:sp>
      <p:sp>
        <p:nvSpPr>
          <p:cNvPr id="222" name="Google Shape;222;p30"/>
          <p:cNvSpPr txBox="1">
            <a:spLocks noGrp="1"/>
          </p:cNvSpPr>
          <p:nvPr>
            <p:ph type="body" idx="1"/>
          </p:nvPr>
        </p:nvSpPr>
        <p:spPr>
          <a:xfrm>
            <a:off x="685800" y="1689904"/>
            <a:ext cx="10396883" cy="4004840"/>
          </a:xfrm>
          <a:prstGeom prst="rect">
            <a:avLst/>
          </a:prstGeom>
          <a:noFill/>
          <a:ln>
            <a:noFill/>
          </a:ln>
        </p:spPr>
        <p:txBody>
          <a:bodyPr spcFirstLastPara="1" wrap="square" lIns="91425" tIns="45700" rIns="91425" bIns="45700" anchor="ctr" anchorCtr="0">
            <a:normAutofit/>
          </a:bodyPr>
          <a:lstStyle/>
          <a:p>
            <a:pPr marL="228600" lvl="0" indent="-228600" algn="l" rtl="0">
              <a:lnSpc>
                <a:spcPct val="120000"/>
              </a:lnSpc>
              <a:spcBef>
                <a:spcPts val="0"/>
              </a:spcBef>
              <a:spcAft>
                <a:spcPts val="0"/>
              </a:spcAft>
              <a:buSzPts val="3200"/>
              <a:buChar char="•"/>
            </a:pPr>
            <a:r>
              <a:rPr lang="en-US" b="1" dirty="0">
                <a:latin typeface="Arial"/>
                <a:ea typeface="Arial"/>
                <a:cs typeface="Arial"/>
                <a:sym typeface="Arial"/>
              </a:rPr>
              <a:t>NUMBER OF TEST CASES TO BE WRITTEN TO VALIDATE THE PASSWORD</a:t>
            </a:r>
            <a:endParaRPr dirty="0"/>
          </a:p>
          <a:p>
            <a:pPr marL="228600" lvl="0" indent="-25400" algn="l" rtl="0">
              <a:lnSpc>
                <a:spcPct val="120000"/>
              </a:lnSpc>
              <a:spcBef>
                <a:spcPts val="1000"/>
              </a:spcBef>
              <a:spcAft>
                <a:spcPts val="0"/>
              </a:spcAft>
              <a:buSzPts val="3200"/>
              <a:buNone/>
            </a:pPr>
            <a:endParaRPr b="1" dirty="0">
              <a:latin typeface="Arial"/>
              <a:ea typeface="Arial"/>
              <a:cs typeface="Arial"/>
              <a:sym typeface="Arial"/>
            </a:endParaRPr>
          </a:p>
          <a:p>
            <a:pPr marL="228600" lvl="0" indent="-228600" algn="l" rtl="0">
              <a:lnSpc>
                <a:spcPct val="120000"/>
              </a:lnSpc>
              <a:spcBef>
                <a:spcPts val="1000"/>
              </a:spcBef>
              <a:spcAft>
                <a:spcPts val="0"/>
              </a:spcAft>
              <a:buSzPts val="3200"/>
              <a:buChar char="•"/>
            </a:pPr>
            <a:r>
              <a:rPr lang="en-US" b="1" dirty="0">
                <a:latin typeface="Arial"/>
                <a:ea typeface="Arial"/>
                <a:cs typeface="Arial"/>
                <a:sym typeface="Arial"/>
              </a:rPr>
              <a:t>CONSTRAINTS:</a:t>
            </a:r>
            <a:endParaRPr dirty="0"/>
          </a:p>
          <a:p>
            <a:pPr marL="685800" lvl="1" indent="-228600" algn="l" rtl="0">
              <a:lnSpc>
                <a:spcPct val="120000"/>
              </a:lnSpc>
              <a:spcBef>
                <a:spcPts val="500"/>
              </a:spcBef>
              <a:spcAft>
                <a:spcPts val="0"/>
              </a:spcAft>
              <a:buSzPts val="2880"/>
              <a:buChar char="•"/>
            </a:pPr>
            <a:r>
              <a:rPr lang="en-US" b="1" dirty="0">
                <a:latin typeface="Arial"/>
                <a:ea typeface="Arial"/>
                <a:cs typeface="Arial"/>
                <a:sym typeface="Arial"/>
              </a:rPr>
              <a:t>CHARACTERS LENGTH – 7</a:t>
            </a:r>
            <a:endParaRPr dirty="0"/>
          </a:p>
          <a:p>
            <a:pPr marL="685800" lvl="1" indent="-228600" algn="l" rtl="0">
              <a:lnSpc>
                <a:spcPct val="120000"/>
              </a:lnSpc>
              <a:spcBef>
                <a:spcPts val="500"/>
              </a:spcBef>
              <a:spcAft>
                <a:spcPts val="0"/>
              </a:spcAft>
              <a:buSzPts val="2880"/>
              <a:buChar char="•"/>
            </a:pPr>
            <a:r>
              <a:rPr lang="en-US" b="1" dirty="0">
                <a:latin typeface="Arial"/>
                <a:ea typeface="Arial"/>
                <a:cs typeface="Arial"/>
                <a:sym typeface="Arial"/>
              </a:rPr>
              <a:t>1</a:t>
            </a:r>
            <a:r>
              <a:rPr lang="en-US" b="1" baseline="30000" dirty="0">
                <a:latin typeface="Arial"/>
                <a:ea typeface="Arial"/>
                <a:cs typeface="Arial"/>
                <a:sym typeface="Arial"/>
              </a:rPr>
              <a:t>ST</a:t>
            </a:r>
            <a:r>
              <a:rPr lang="en-US" b="1" dirty="0">
                <a:latin typeface="Arial"/>
                <a:ea typeface="Arial"/>
                <a:cs typeface="Arial"/>
                <a:sym typeface="Arial"/>
              </a:rPr>
              <a:t> CHARACTER – NUMERIC VALUE</a:t>
            </a:r>
            <a:endParaRPr dirty="0"/>
          </a:p>
          <a:p>
            <a:pPr marL="685800" lvl="1" indent="-228600" algn="l" rtl="0">
              <a:lnSpc>
                <a:spcPct val="120000"/>
              </a:lnSpc>
              <a:spcBef>
                <a:spcPts val="500"/>
              </a:spcBef>
              <a:spcAft>
                <a:spcPts val="0"/>
              </a:spcAft>
              <a:buSzPts val="2880"/>
              <a:buChar char="•"/>
            </a:pPr>
            <a:r>
              <a:rPr lang="en-US" b="1" dirty="0">
                <a:latin typeface="Arial"/>
                <a:ea typeface="Arial"/>
                <a:cs typeface="Arial"/>
                <a:sym typeface="Arial"/>
              </a:rPr>
              <a:t>2</a:t>
            </a:r>
            <a:r>
              <a:rPr lang="en-US" b="1" baseline="30000" dirty="0">
                <a:latin typeface="Arial"/>
                <a:ea typeface="Arial"/>
                <a:cs typeface="Arial"/>
                <a:sym typeface="Arial"/>
              </a:rPr>
              <a:t>ND</a:t>
            </a:r>
            <a:r>
              <a:rPr lang="en-US" b="1" dirty="0">
                <a:latin typeface="Arial"/>
                <a:ea typeface="Arial"/>
                <a:cs typeface="Arial"/>
                <a:sym typeface="Arial"/>
              </a:rPr>
              <a:t> – 7</a:t>
            </a:r>
            <a:r>
              <a:rPr lang="en-US" b="1" baseline="30000" dirty="0">
                <a:latin typeface="Arial"/>
                <a:ea typeface="Arial"/>
                <a:cs typeface="Arial"/>
                <a:sym typeface="Arial"/>
              </a:rPr>
              <a:t>TH</a:t>
            </a:r>
            <a:r>
              <a:rPr lang="en-US" b="1" dirty="0">
                <a:latin typeface="Arial"/>
                <a:ea typeface="Arial"/>
                <a:cs typeface="Arial"/>
                <a:sym typeface="Arial"/>
              </a:rPr>
              <a:t> CHARACTER – ALPHA NUMERIC</a:t>
            </a:r>
            <a:endParaRPr dirty="0"/>
          </a:p>
          <a:p>
            <a:pPr marL="228600" lvl="0" indent="-25400" algn="l" rtl="0">
              <a:lnSpc>
                <a:spcPct val="120000"/>
              </a:lnSpc>
              <a:spcBef>
                <a:spcPts val="1000"/>
              </a:spcBef>
              <a:spcAft>
                <a:spcPts val="0"/>
              </a:spcAft>
              <a:buSzPts val="3200"/>
              <a:buNone/>
            </a:pPr>
            <a:endParaRPr b="1" dirty="0">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2">
                                            <p:txEl>
                                              <p:pRg st="0" end="0"/>
                                            </p:txEl>
                                          </p:spTgt>
                                        </p:tgtEl>
                                        <p:attrNameLst>
                                          <p:attrName>style.visibility</p:attrName>
                                        </p:attrNameLst>
                                      </p:cBhvr>
                                      <p:to>
                                        <p:strVal val="visible"/>
                                      </p:to>
                                    </p:set>
                                    <p:anim calcmode="lin" valueType="num">
                                      <p:cBhvr additive="base">
                                        <p:cTn id="7" dur="500"/>
                                        <p:tgtEl>
                                          <p:spTgt spid="22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2">
                                            <p:txEl>
                                              <p:pRg st="1" end="1"/>
                                            </p:txEl>
                                          </p:spTgt>
                                        </p:tgtEl>
                                        <p:attrNameLst>
                                          <p:attrName>style.visibility</p:attrName>
                                        </p:attrNameLst>
                                      </p:cBhvr>
                                      <p:to>
                                        <p:strVal val="visible"/>
                                      </p:to>
                                    </p:set>
                                    <p:anim calcmode="lin" valueType="num">
                                      <p:cBhvr additive="base">
                                        <p:cTn id="12" dur="500"/>
                                        <p:tgtEl>
                                          <p:spTgt spid="22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22">
                                            <p:txEl>
                                              <p:pRg st="2" end="2"/>
                                            </p:txEl>
                                          </p:spTgt>
                                        </p:tgtEl>
                                        <p:attrNameLst>
                                          <p:attrName>style.visibility</p:attrName>
                                        </p:attrNameLst>
                                      </p:cBhvr>
                                      <p:to>
                                        <p:strVal val="visible"/>
                                      </p:to>
                                    </p:set>
                                    <p:anim calcmode="lin" valueType="num">
                                      <p:cBhvr additive="base">
                                        <p:cTn id="17" dur="500"/>
                                        <p:tgtEl>
                                          <p:spTgt spid="22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22">
                                            <p:txEl>
                                              <p:pRg st="3" end="3"/>
                                            </p:txEl>
                                          </p:spTgt>
                                        </p:tgtEl>
                                        <p:attrNameLst>
                                          <p:attrName>style.visibility</p:attrName>
                                        </p:attrNameLst>
                                      </p:cBhvr>
                                      <p:to>
                                        <p:strVal val="visible"/>
                                      </p:to>
                                    </p:set>
                                    <p:anim calcmode="lin" valueType="num">
                                      <p:cBhvr additive="base">
                                        <p:cTn id="22" dur="500"/>
                                        <p:tgtEl>
                                          <p:spTgt spid="22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22">
                                            <p:txEl>
                                              <p:pRg st="4" end="4"/>
                                            </p:txEl>
                                          </p:spTgt>
                                        </p:tgtEl>
                                        <p:attrNameLst>
                                          <p:attrName>style.visibility</p:attrName>
                                        </p:attrNameLst>
                                      </p:cBhvr>
                                      <p:to>
                                        <p:strVal val="visible"/>
                                      </p:to>
                                    </p:set>
                                    <p:anim calcmode="lin" valueType="num">
                                      <p:cBhvr additive="base">
                                        <p:cTn id="27" dur="500"/>
                                        <p:tgtEl>
                                          <p:spTgt spid="22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222">
                                            <p:txEl>
                                              <p:pRg st="5" end="5"/>
                                            </p:txEl>
                                          </p:spTgt>
                                        </p:tgtEl>
                                        <p:attrNameLst>
                                          <p:attrName>style.visibility</p:attrName>
                                        </p:attrNameLst>
                                      </p:cBhvr>
                                      <p:to>
                                        <p:strVal val="visible"/>
                                      </p:to>
                                    </p:set>
                                    <p:anim calcmode="lin" valueType="num">
                                      <p:cBhvr additive="base">
                                        <p:cTn id="32" dur="500"/>
                                        <p:tgtEl>
                                          <p:spTgt spid="22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22">
                                            <p:txEl>
                                              <p:pRg st="6" end="6"/>
                                            </p:txEl>
                                          </p:spTgt>
                                        </p:tgtEl>
                                        <p:attrNameLst>
                                          <p:attrName>style.visibility</p:attrName>
                                        </p:attrNameLst>
                                      </p:cBhvr>
                                      <p:to>
                                        <p:strVal val="visible"/>
                                      </p:to>
                                    </p:set>
                                    <p:anim calcmode="lin" valueType="num">
                                      <p:cBhvr additive="base">
                                        <p:cTn id="37" dur="500"/>
                                        <p:tgtEl>
                                          <p:spTgt spid="22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27"/>
        <p:cNvGrpSpPr/>
        <p:nvPr/>
      </p:nvGrpSpPr>
      <p:grpSpPr>
        <a:xfrm>
          <a:off x="0" y="0"/>
          <a:ext cx="0" cy="0"/>
          <a:chOff x="0" y="0"/>
          <a:chExt cx="0" cy="0"/>
        </a:xfrm>
      </p:grpSpPr>
      <p:sp>
        <p:nvSpPr>
          <p:cNvPr id="228" name="Google Shape;228;p31"/>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accent1"/>
              </a:buClr>
              <a:buSzPct val="100000"/>
              <a:buFont typeface="Impact"/>
              <a:buNone/>
            </a:pPr>
            <a:r>
              <a:rPr lang="en-US" sz="6000"/>
              <a:t>TESTING IS NOT EASY TOO… (CONTD.,)</a:t>
            </a:r>
            <a:endParaRPr sz="6000"/>
          </a:p>
        </p:txBody>
      </p:sp>
      <p:sp>
        <p:nvSpPr>
          <p:cNvPr id="229" name="Google Shape;229;p31"/>
          <p:cNvSpPr txBox="1">
            <a:spLocks noGrp="1"/>
          </p:cNvSpPr>
          <p:nvPr>
            <p:ph type="body" idx="1"/>
          </p:nvPr>
        </p:nvSpPr>
        <p:spPr>
          <a:xfrm>
            <a:off x="685800" y="1689904"/>
            <a:ext cx="10396883" cy="4004840"/>
          </a:xfrm>
          <a:prstGeom prst="rect">
            <a:avLst/>
          </a:prstGeom>
          <a:noFill/>
          <a:ln>
            <a:noFill/>
          </a:ln>
        </p:spPr>
        <p:txBody>
          <a:bodyPr spcFirstLastPara="1" wrap="square" lIns="91425" tIns="45700" rIns="91425" bIns="45700" anchor="ctr" anchorCtr="0">
            <a:normAutofit/>
          </a:bodyPr>
          <a:lstStyle/>
          <a:p>
            <a:pPr marL="228600" lvl="0" indent="-228600" algn="l" rtl="0">
              <a:lnSpc>
                <a:spcPct val="120000"/>
              </a:lnSpc>
              <a:spcBef>
                <a:spcPts val="0"/>
              </a:spcBef>
              <a:spcAft>
                <a:spcPts val="0"/>
              </a:spcAft>
              <a:buSzPts val="3200"/>
              <a:buChar char="•"/>
            </a:pPr>
            <a:r>
              <a:rPr lang="en-US" b="1">
                <a:latin typeface="Arial"/>
                <a:ea typeface="Arial"/>
                <a:cs typeface="Arial"/>
                <a:sym typeface="Arial"/>
              </a:rPr>
              <a:t>1</a:t>
            </a:r>
            <a:r>
              <a:rPr lang="en-US" b="1" baseline="30000">
                <a:latin typeface="Arial"/>
                <a:ea typeface="Arial"/>
                <a:cs typeface="Arial"/>
                <a:sym typeface="Arial"/>
              </a:rPr>
              <a:t>ST</a:t>
            </a:r>
            <a:r>
              <a:rPr lang="en-US" b="1">
                <a:latin typeface="Arial"/>
                <a:ea typeface="Arial"/>
                <a:cs typeface="Arial"/>
                <a:sym typeface="Arial"/>
              </a:rPr>
              <a:t> CHARACTER – 10 WAYS </a:t>
            </a:r>
            <a:endParaRPr/>
          </a:p>
          <a:p>
            <a:pPr marL="457200" lvl="1" indent="0" algn="l" rtl="0">
              <a:lnSpc>
                <a:spcPct val="120000"/>
              </a:lnSpc>
              <a:spcBef>
                <a:spcPts val="500"/>
              </a:spcBef>
              <a:spcAft>
                <a:spcPts val="0"/>
              </a:spcAft>
              <a:buSzPts val="2880"/>
              <a:buNone/>
            </a:pPr>
            <a:r>
              <a:rPr lang="en-US" b="1">
                <a:latin typeface="Arial"/>
                <a:ea typeface="Arial"/>
                <a:cs typeface="Arial"/>
                <a:sym typeface="Arial"/>
              </a:rPr>
              <a:t>( DIGITS FROM 0-9 )</a:t>
            </a:r>
            <a:endParaRPr/>
          </a:p>
          <a:p>
            <a:pPr marL="228600" lvl="0" indent="-25400" algn="l" rtl="0">
              <a:lnSpc>
                <a:spcPct val="120000"/>
              </a:lnSpc>
              <a:spcBef>
                <a:spcPts val="1000"/>
              </a:spcBef>
              <a:spcAft>
                <a:spcPts val="0"/>
              </a:spcAft>
              <a:buSzPts val="3200"/>
              <a:buNone/>
            </a:pPr>
            <a:endParaRPr b="1">
              <a:latin typeface="Arial"/>
              <a:ea typeface="Arial"/>
              <a:cs typeface="Arial"/>
              <a:sym typeface="Arial"/>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2</a:t>
            </a:r>
            <a:r>
              <a:rPr lang="en-US" b="1" baseline="30000">
                <a:latin typeface="Arial"/>
                <a:ea typeface="Arial"/>
                <a:cs typeface="Arial"/>
                <a:sym typeface="Arial"/>
              </a:rPr>
              <a:t>ND</a:t>
            </a:r>
            <a:r>
              <a:rPr lang="en-US" b="1">
                <a:latin typeface="Arial"/>
                <a:ea typeface="Arial"/>
                <a:cs typeface="Arial"/>
                <a:sym typeface="Arial"/>
              </a:rPr>
              <a:t> – 7</a:t>
            </a:r>
            <a:r>
              <a:rPr lang="en-US" b="1" baseline="30000">
                <a:latin typeface="Arial"/>
                <a:ea typeface="Arial"/>
                <a:cs typeface="Arial"/>
                <a:sym typeface="Arial"/>
              </a:rPr>
              <a:t>TH</a:t>
            </a:r>
            <a:r>
              <a:rPr lang="en-US" b="1">
                <a:latin typeface="Arial"/>
                <a:ea typeface="Arial"/>
                <a:cs typeface="Arial"/>
                <a:sym typeface="Arial"/>
              </a:rPr>
              <a:t> CHARACTER – 62 COMBINATIONS </a:t>
            </a:r>
            <a:endParaRPr/>
          </a:p>
          <a:p>
            <a:pPr marL="457200" lvl="1" indent="0" algn="l" rtl="0">
              <a:lnSpc>
                <a:spcPct val="120000"/>
              </a:lnSpc>
              <a:spcBef>
                <a:spcPts val="500"/>
              </a:spcBef>
              <a:spcAft>
                <a:spcPts val="0"/>
              </a:spcAft>
              <a:buSzPts val="2880"/>
              <a:buNone/>
            </a:pPr>
            <a:r>
              <a:rPr lang="en-US" b="1">
                <a:latin typeface="Arial"/>
                <a:ea typeface="Arial"/>
                <a:cs typeface="Arial"/>
                <a:sym typeface="Arial"/>
              </a:rPr>
              <a:t>(DIGITS 0-9, ALPHABETS: LOWER CASE </a:t>
            </a:r>
            <a:r>
              <a:rPr lang="en-US" b="1" cap="none">
                <a:latin typeface="Arial"/>
                <a:ea typeface="Arial"/>
                <a:cs typeface="Arial"/>
                <a:sym typeface="Arial"/>
              </a:rPr>
              <a:t>a-z, UPPER CASE A-Z</a:t>
            </a:r>
            <a:r>
              <a:rPr lang="en-US" b="1">
                <a:latin typeface="Arial"/>
                <a:ea typeface="Arial"/>
                <a:cs typeface="Arial"/>
                <a:sym typeface="Arial"/>
              </a:rPr>
              <a:t>)</a:t>
            </a:r>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34"/>
        <p:cNvGrpSpPr/>
        <p:nvPr/>
      </p:nvGrpSpPr>
      <p:grpSpPr>
        <a:xfrm>
          <a:off x="0" y="0"/>
          <a:ext cx="0" cy="0"/>
          <a:chOff x="0" y="0"/>
          <a:chExt cx="0" cy="0"/>
        </a:xfrm>
      </p:grpSpPr>
      <p:sp>
        <p:nvSpPr>
          <p:cNvPr id="235" name="Google Shape;235;p32"/>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TESTING IS NOT EASY TOO… (CONTD.,)</a:t>
            </a:r>
            <a:endParaRPr/>
          </a:p>
        </p:txBody>
      </p:sp>
      <p:sp>
        <p:nvSpPr>
          <p:cNvPr id="236" name="Google Shape;236;p32"/>
          <p:cNvSpPr txBox="1">
            <a:spLocks noGrp="1"/>
          </p:cNvSpPr>
          <p:nvPr>
            <p:ph type="body" idx="1"/>
          </p:nvPr>
        </p:nvSpPr>
        <p:spPr>
          <a:xfrm>
            <a:off x="685800" y="1689904"/>
            <a:ext cx="10396883" cy="4004840"/>
          </a:xfrm>
          <a:prstGeom prst="rect">
            <a:avLst/>
          </a:prstGeom>
          <a:noFill/>
          <a:ln>
            <a:noFill/>
          </a:ln>
        </p:spPr>
        <p:txBody>
          <a:bodyPr spcFirstLastPara="1" wrap="square" lIns="91425" tIns="45700" rIns="91425" bIns="45700" anchor="ctr" anchorCtr="0">
            <a:normAutofit/>
          </a:bodyPr>
          <a:lstStyle/>
          <a:p>
            <a:pPr marL="228600" lvl="0" indent="-228600" algn="l" rtl="0">
              <a:lnSpc>
                <a:spcPct val="120000"/>
              </a:lnSpc>
              <a:spcBef>
                <a:spcPts val="0"/>
              </a:spcBef>
              <a:spcAft>
                <a:spcPts val="0"/>
              </a:spcAft>
              <a:buSzPts val="3200"/>
              <a:buChar char="•"/>
            </a:pPr>
            <a:r>
              <a:rPr lang="en-US" b="1">
                <a:latin typeface="Arial"/>
                <a:ea typeface="Arial"/>
                <a:cs typeface="Arial"/>
                <a:sym typeface="Arial"/>
              </a:rPr>
              <a:t>TOTAL COMBINATIONS FOR ENTIRE PASSWORD</a:t>
            </a:r>
            <a:endParaRPr/>
          </a:p>
          <a:p>
            <a:pPr marL="685800" lvl="1" indent="-228600" algn="l" rtl="0">
              <a:lnSpc>
                <a:spcPct val="120000"/>
              </a:lnSpc>
              <a:spcBef>
                <a:spcPts val="500"/>
              </a:spcBef>
              <a:spcAft>
                <a:spcPts val="0"/>
              </a:spcAft>
              <a:buSzPts val="2880"/>
              <a:buChar char="•"/>
            </a:pPr>
            <a:r>
              <a:rPr lang="en-US">
                <a:latin typeface="Arial"/>
                <a:ea typeface="Arial"/>
                <a:cs typeface="Arial"/>
                <a:sym typeface="Arial"/>
              </a:rPr>
              <a:t>=&gt; 10 * 62 * 62 * 62 * 62 * 62 * 62</a:t>
            </a:r>
            <a:endParaRPr/>
          </a:p>
          <a:p>
            <a:pPr marL="685800" lvl="1" indent="-228600" algn="l" rtl="0">
              <a:lnSpc>
                <a:spcPct val="120000"/>
              </a:lnSpc>
              <a:spcBef>
                <a:spcPts val="500"/>
              </a:spcBef>
              <a:spcAft>
                <a:spcPts val="0"/>
              </a:spcAft>
              <a:buSzPts val="2880"/>
              <a:buChar char="•"/>
            </a:pPr>
            <a:r>
              <a:rPr lang="en-US">
                <a:latin typeface="Arial"/>
                <a:ea typeface="Arial"/>
                <a:cs typeface="Arial"/>
                <a:sym typeface="Arial"/>
              </a:rPr>
              <a:t>=&gt; 5,68,00,23,55,840 TESTCASES</a:t>
            </a:r>
            <a:endParaRPr/>
          </a:p>
          <a:p>
            <a:pPr marL="685800" lvl="1" indent="-45719" algn="l" rtl="0">
              <a:lnSpc>
                <a:spcPct val="120000"/>
              </a:lnSpc>
              <a:spcBef>
                <a:spcPts val="500"/>
              </a:spcBef>
              <a:spcAft>
                <a:spcPts val="0"/>
              </a:spcAft>
              <a:buSzPts val="2880"/>
              <a:buNone/>
            </a:pPr>
            <a:endParaRPr b="1">
              <a:latin typeface="Arial"/>
              <a:ea typeface="Arial"/>
              <a:cs typeface="Arial"/>
              <a:sym typeface="Arial"/>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IF APPROXIMATELY 10 SECONDS FOR EACH CASE</a:t>
            </a:r>
            <a:endParaRPr/>
          </a:p>
          <a:p>
            <a:pPr marL="685800" lvl="1" indent="-228600" algn="l" rtl="0">
              <a:lnSpc>
                <a:spcPct val="120000"/>
              </a:lnSpc>
              <a:spcBef>
                <a:spcPts val="500"/>
              </a:spcBef>
              <a:spcAft>
                <a:spcPts val="0"/>
              </a:spcAft>
              <a:buSzPts val="2880"/>
              <a:buChar char="•"/>
            </a:pPr>
            <a:r>
              <a:rPr lang="en-US">
                <a:latin typeface="Arial"/>
                <a:ea typeface="Arial"/>
                <a:cs typeface="Arial"/>
                <a:sym typeface="Arial"/>
              </a:rPr>
              <a:t>=&gt; 18011 YEARS</a:t>
            </a:r>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41"/>
        <p:cNvGrpSpPr/>
        <p:nvPr/>
      </p:nvGrpSpPr>
      <p:grpSpPr>
        <a:xfrm>
          <a:off x="0" y="0"/>
          <a:ext cx="0" cy="0"/>
          <a:chOff x="0" y="0"/>
          <a:chExt cx="0" cy="0"/>
        </a:xfrm>
      </p:grpSpPr>
      <p:sp>
        <p:nvSpPr>
          <p:cNvPr id="242" name="Google Shape;242;p33"/>
          <p:cNvSpPr txBox="1">
            <a:spLocks noGrp="1"/>
          </p:cNvSpPr>
          <p:nvPr>
            <p:ph type="title"/>
          </p:nvPr>
        </p:nvSpPr>
        <p:spPr>
          <a:xfrm>
            <a:off x="743675" y="338559"/>
            <a:ext cx="10396882" cy="115196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5400"/>
              <a:buFont typeface="Impact"/>
              <a:buNone/>
            </a:pPr>
            <a:r>
              <a:rPr lang="en-US"/>
              <a:t>REFERENCES</a:t>
            </a:r>
            <a:endParaRPr/>
          </a:p>
        </p:txBody>
      </p:sp>
      <p:pic>
        <p:nvPicPr>
          <p:cNvPr id="243" name="Google Shape;243;p33"/>
          <p:cNvPicPr preferRelativeResize="0"/>
          <p:nvPr/>
        </p:nvPicPr>
        <p:blipFill rotWithShape="1">
          <a:blip r:embed="rId3">
            <a:alphaModFix/>
          </a:blip>
          <a:srcRect/>
          <a:stretch/>
        </p:blipFill>
        <p:spPr>
          <a:xfrm>
            <a:off x="5685031" y="2959532"/>
            <a:ext cx="3442765" cy="938936"/>
          </a:xfrm>
          <a:prstGeom prst="rect">
            <a:avLst/>
          </a:prstGeom>
          <a:noFill/>
          <a:ln>
            <a:noFill/>
          </a:ln>
        </p:spPr>
      </p:pic>
      <p:pic>
        <p:nvPicPr>
          <p:cNvPr id="244" name="Google Shape;244;p33" descr="Software Testing: Principles and Practices by Srinivasan Desikan"/>
          <p:cNvPicPr preferRelativeResize="0"/>
          <p:nvPr/>
        </p:nvPicPr>
        <p:blipFill rotWithShape="1">
          <a:blip r:embed="rId4">
            <a:alphaModFix/>
          </a:blip>
          <a:srcRect/>
          <a:stretch/>
        </p:blipFill>
        <p:spPr>
          <a:xfrm>
            <a:off x="2382357" y="1918788"/>
            <a:ext cx="2530553" cy="33296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4"/>
                                        </p:tgtEl>
                                        <p:attrNameLst>
                                          <p:attrName>style.visibility</p:attrName>
                                        </p:attrNameLst>
                                      </p:cBhvr>
                                      <p:to>
                                        <p:strVal val="visible"/>
                                      </p:to>
                                    </p:set>
                                    <p:animEffect transition="in" filter="fade">
                                      <p:cBhvr>
                                        <p:cTn id="7" dur="500"/>
                                        <p:tgtEl>
                                          <p:spTgt spid="244"/>
                                        </p:tgtEl>
                                      </p:cBhvr>
                                    </p:animEffect>
                                  </p:childTnLst>
                                </p:cTn>
                              </p:par>
                              <p:par>
                                <p:cTn id="8" presetID="10" presetClass="entr" presetSubtype="0" fill="hold" nodeType="withEffect">
                                  <p:stCondLst>
                                    <p:cond delay="0"/>
                                  </p:stCondLst>
                                  <p:childTnLst>
                                    <p:set>
                                      <p:cBhvr>
                                        <p:cTn id="9" dur="1" fill="hold">
                                          <p:stCondLst>
                                            <p:cond delay="0"/>
                                          </p:stCondLst>
                                        </p:cTn>
                                        <p:tgtEl>
                                          <p:spTgt spid="243"/>
                                        </p:tgtEl>
                                        <p:attrNameLst>
                                          <p:attrName>style.visibility</p:attrName>
                                        </p:attrNameLst>
                                      </p:cBhvr>
                                      <p:to>
                                        <p:strVal val="visible"/>
                                      </p:to>
                                    </p:set>
                                    <p:animEffect transition="in" filter="fade">
                                      <p:cBhvr>
                                        <p:cTn id="10"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975C8EA5-7624-452E-6F15-27E71F1B3708}"/>
              </a:ext>
            </a:extLst>
          </p:cNvPr>
          <p:cNvSpPr>
            <a:spLocks noGrp="1"/>
          </p:cNvSpPr>
          <p:nvPr>
            <p:ph type="title"/>
          </p:nvPr>
        </p:nvSpPr>
        <p:spPr>
          <a:xfrm>
            <a:off x="685801" y="444063"/>
            <a:ext cx="10396882" cy="491359"/>
          </a:xfrm>
        </p:spPr>
        <p:txBody>
          <a:bodyPr>
            <a:noAutofit/>
          </a:bodyPr>
          <a:lstStyle/>
          <a:p>
            <a:r>
              <a:rPr lang="en-IN" sz="4800" dirty="0">
                <a:latin typeface="Goudy Old Style" panose="02020502050305020303" pitchFamily="18" charset="0"/>
              </a:rPr>
              <a:t>Top Software Testing Services Companies</a:t>
            </a:r>
          </a:p>
        </p:txBody>
      </p:sp>
      <p:sp>
        <p:nvSpPr>
          <p:cNvPr id="13" name="Text Placeholder 12">
            <a:extLst>
              <a:ext uri="{FF2B5EF4-FFF2-40B4-BE49-F238E27FC236}">
                <a16:creationId xmlns:a16="http://schemas.microsoft.com/office/drawing/2014/main" id="{AB894984-9F13-7F3C-54B5-B5B3BCB00E75}"/>
              </a:ext>
            </a:extLst>
          </p:cNvPr>
          <p:cNvSpPr>
            <a:spLocks noGrp="1"/>
          </p:cNvSpPr>
          <p:nvPr>
            <p:ph type="body" idx="1"/>
          </p:nvPr>
        </p:nvSpPr>
        <p:spPr>
          <a:xfrm>
            <a:off x="685800" y="935422"/>
            <a:ext cx="10394707" cy="5675585"/>
          </a:xfrm>
        </p:spPr>
        <p:txBody>
          <a:bodyPr>
            <a:normAutofit lnSpcReduction="10000"/>
          </a:bodyPr>
          <a:lstStyle/>
          <a:p>
            <a:r>
              <a:rPr lang="en-IN" sz="2400" dirty="0">
                <a:latin typeface="Goudy Old Style" panose="02020502050305020303" pitchFamily="18" charset="0"/>
              </a:rPr>
              <a:t>1) </a:t>
            </a:r>
            <a:r>
              <a:rPr lang="en-IN" sz="2400" dirty="0" err="1">
                <a:latin typeface="Goudy Old Style" panose="02020502050305020303" pitchFamily="18" charset="0"/>
              </a:rPr>
              <a:t>Testlio</a:t>
            </a:r>
            <a:endParaRPr lang="en-IN" sz="2400" dirty="0">
              <a:latin typeface="Goudy Old Style" panose="02020502050305020303" pitchFamily="18" charset="0"/>
            </a:endParaRPr>
          </a:p>
          <a:p>
            <a:r>
              <a:rPr lang="en-IN" sz="2400" dirty="0">
                <a:latin typeface="Goudy Old Style" panose="02020502050305020303" pitchFamily="18" charset="0"/>
              </a:rPr>
              <a:t>2) QA Wolf</a:t>
            </a:r>
          </a:p>
          <a:p>
            <a:r>
              <a:rPr lang="en-IN" sz="2400" dirty="0">
                <a:latin typeface="Goudy Old Style" panose="02020502050305020303" pitchFamily="18" charset="0"/>
              </a:rPr>
              <a:t>3) </a:t>
            </a:r>
            <a:r>
              <a:rPr lang="en-IN" sz="2400" dirty="0" err="1">
                <a:latin typeface="Goudy Old Style" panose="02020502050305020303" pitchFamily="18" charset="0"/>
              </a:rPr>
              <a:t>TestMatick</a:t>
            </a:r>
            <a:endParaRPr lang="en-IN" sz="2400" dirty="0">
              <a:latin typeface="Goudy Old Style" panose="02020502050305020303" pitchFamily="18" charset="0"/>
            </a:endParaRPr>
          </a:p>
          <a:p>
            <a:r>
              <a:rPr lang="en-IN" sz="2400" dirty="0">
                <a:latin typeface="Goudy Old Style" panose="02020502050305020303" pitchFamily="18" charset="0"/>
              </a:rPr>
              <a:t>4) A1QA</a:t>
            </a:r>
          </a:p>
          <a:p>
            <a:r>
              <a:rPr lang="en-IN" sz="2400" dirty="0">
                <a:latin typeface="Goudy Old Style" panose="02020502050305020303" pitchFamily="18" charset="0"/>
              </a:rPr>
              <a:t>5) PFLB</a:t>
            </a:r>
          </a:p>
          <a:p>
            <a:r>
              <a:rPr lang="en-IN" sz="2400" dirty="0">
                <a:latin typeface="Goudy Old Style" panose="02020502050305020303" pitchFamily="18" charset="0"/>
              </a:rPr>
              <a:t>6) </a:t>
            </a:r>
            <a:r>
              <a:rPr lang="en-IN" sz="2400" dirty="0" err="1">
                <a:latin typeface="Goudy Old Style" panose="02020502050305020303" pitchFamily="18" charset="0"/>
              </a:rPr>
              <a:t>iBeta</a:t>
            </a:r>
            <a:r>
              <a:rPr lang="en-IN" sz="2400" dirty="0">
                <a:latin typeface="Goudy Old Style" panose="02020502050305020303" pitchFamily="18" charset="0"/>
              </a:rPr>
              <a:t> Quality Assurance</a:t>
            </a:r>
          </a:p>
          <a:p>
            <a:r>
              <a:rPr lang="en-IN" sz="2400" dirty="0">
                <a:latin typeface="Goudy Old Style" panose="02020502050305020303" pitchFamily="18" charset="0"/>
              </a:rPr>
              <a:t>7) Aspire Systems</a:t>
            </a:r>
          </a:p>
          <a:p>
            <a:r>
              <a:rPr lang="en-IN" sz="2400" dirty="0">
                <a:latin typeface="Goudy Old Style" panose="02020502050305020303" pitchFamily="18" charset="0"/>
              </a:rPr>
              <a:t>8) Indium</a:t>
            </a:r>
          </a:p>
          <a:p>
            <a:r>
              <a:rPr lang="en-IN" sz="2400" dirty="0">
                <a:latin typeface="Goudy Old Style" panose="02020502050305020303" pitchFamily="18" charset="0"/>
              </a:rPr>
              <a:t>9) </a:t>
            </a:r>
            <a:r>
              <a:rPr lang="en-IN" sz="2400" dirty="0" err="1">
                <a:latin typeface="Goudy Old Style" panose="02020502050305020303" pitchFamily="18" charset="0"/>
              </a:rPr>
              <a:t>TestingXperts</a:t>
            </a:r>
            <a:endParaRPr lang="en-IN" sz="2400" dirty="0">
              <a:latin typeface="Goudy Old Style" panose="02020502050305020303" pitchFamily="18" charset="0"/>
            </a:endParaRPr>
          </a:p>
          <a:p>
            <a:r>
              <a:rPr lang="en-IN" sz="2400" dirty="0">
                <a:latin typeface="Goudy Old Style" panose="02020502050305020303" pitchFamily="18" charset="0"/>
              </a:rPr>
              <a:t>10) Abstracta</a:t>
            </a:r>
          </a:p>
        </p:txBody>
      </p:sp>
    </p:spTree>
    <p:extLst>
      <p:ext uri="{BB962C8B-B14F-4D97-AF65-F5344CB8AC3E}">
        <p14:creationId xmlns:p14="http://schemas.microsoft.com/office/powerpoint/2010/main" val="44047032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cap="none"/>
              <a:t>Software Testing</a:t>
            </a:r>
            <a:endParaRPr cap="none"/>
          </a:p>
        </p:txBody>
      </p:sp>
      <p:sp>
        <p:nvSpPr>
          <p:cNvPr id="160" name="Google Shape;160;p21"/>
          <p:cNvSpPr txBox="1">
            <a:spLocks noGrp="1"/>
          </p:cNvSpPr>
          <p:nvPr>
            <p:ph type="body" idx="1"/>
          </p:nvPr>
        </p:nvSpPr>
        <p:spPr>
          <a:xfrm>
            <a:off x="683625" y="1924500"/>
            <a:ext cx="10394707" cy="3596624"/>
          </a:xfrm>
          <a:prstGeom prst="rect">
            <a:avLst/>
          </a:prstGeom>
          <a:noFill/>
          <a:ln>
            <a:noFill/>
          </a:ln>
        </p:spPr>
        <p:txBody>
          <a:bodyPr spcFirstLastPara="1" wrap="square" lIns="91425" tIns="45700" rIns="91425" bIns="45700" anchor="ctr" anchorCtr="0">
            <a:normAutofit lnSpcReduction="10000"/>
          </a:bodyPr>
          <a:lstStyle/>
          <a:p>
            <a:pPr marL="228600" lvl="0" indent="-228600" algn="l" rtl="0">
              <a:lnSpc>
                <a:spcPct val="120000"/>
              </a:lnSpc>
              <a:spcBef>
                <a:spcPts val="0"/>
              </a:spcBef>
              <a:spcAft>
                <a:spcPts val="0"/>
              </a:spcAft>
              <a:buSzPts val="3200"/>
              <a:buChar char="•"/>
            </a:pPr>
            <a:r>
              <a:rPr lang="en-US" b="1" dirty="0">
                <a:latin typeface="Arial"/>
                <a:ea typeface="Arial"/>
                <a:cs typeface="Arial"/>
                <a:sym typeface="Arial"/>
              </a:rPr>
              <a:t>PROCESS TO IDENTIFY </a:t>
            </a:r>
            <a:endParaRPr dirty="0"/>
          </a:p>
          <a:p>
            <a:pPr marL="685800" lvl="1" indent="-228600" algn="l" rtl="0">
              <a:lnSpc>
                <a:spcPct val="120000"/>
              </a:lnSpc>
              <a:spcBef>
                <a:spcPts val="500"/>
              </a:spcBef>
              <a:spcAft>
                <a:spcPts val="0"/>
              </a:spcAft>
              <a:buSzPts val="2880"/>
              <a:buFont typeface="Courier New"/>
              <a:buChar char="o"/>
            </a:pPr>
            <a:r>
              <a:rPr lang="en-US" b="1" dirty="0">
                <a:latin typeface="Arial"/>
                <a:ea typeface="Arial"/>
                <a:cs typeface="Arial"/>
                <a:sym typeface="Arial"/>
              </a:rPr>
              <a:t>CORRECTNESS, </a:t>
            </a:r>
            <a:endParaRPr dirty="0"/>
          </a:p>
          <a:p>
            <a:pPr marL="685800" lvl="1" indent="-228600" algn="l" rtl="0">
              <a:lnSpc>
                <a:spcPct val="120000"/>
              </a:lnSpc>
              <a:spcBef>
                <a:spcPts val="500"/>
              </a:spcBef>
              <a:spcAft>
                <a:spcPts val="0"/>
              </a:spcAft>
              <a:buSzPts val="2880"/>
              <a:buFont typeface="Courier New"/>
              <a:buChar char="o"/>
            </a:pPr>
            <a:r>
              <a:rPr lang="en-US" b="1" dirty="0">
                <a:latin typeface="Arial"/>
                <a:ea typeface="Arial"/>
                <a:cs typeface="Arial"/>
                <a:sym typeface="Arial"/>
              </a:rPr>
              <a:t>COMPLETENESS,</a:t>
            </a:r>
            <a:endParaRPr dirty="0"/>
          </a:p>
          <a:p>
            <a:pPr marL="685800" lvl="1" indent="-228600" algn="l" rtl="0">
              <a:lnSpc>
                <a:spcPct val="120000"/>
              </a:lnSpc>
              <a:spcBef>
                <a:spcPts val="500"/>
              </a:spcBef>
              <a:spcAft>
                <a:spcPts val="0"/>
              </a:spcAft>
              <a:buSzPts val="2880"/>
              <a:buFont typeface="Courier New"/>
              <a:buChar char="o"/>
            </a:pPr>
            <a:r>
              <a:rPr lang="en-US" b="1" dirty="0">
                <a:latin typeface="Arial"/>
                <a:ea typeface="Arial"/>
                <a:cs typeface="Arial"/>
                <a:sym typeface="Arial"/>
              </a:rPr>
              <a:t>QUALITY OF DEVELOPED SOFTWARE.</a:t>
            </a:r>
            <a:endParaRPr dirty="0"/>
          </a:p>
          <a:p>
            <a:pPr marL="228600" lvl="0" indent="-25400" algn="l" rtl="0">
              <a:lnSpc>
                <a:spcPct val="120000"/>
              </a:lnSpc>
              <a:spcBef>
                <a:spcPts val="1000"/>
              </a:spcBef>
              <a:spcAft>
                <a:spcPts val="0"/>
              </a:spcAft>
              <a:buSzPts val="3200"/>
              <a:buNone/>
            </a:pPr>
            <a:endParaRPr b="1" dirty="0">
              <a:latin typeface="Arial"/>
              <a:ea typeface="Arial"/>
              <a:cs typeface="Arial"/>
              <a:sym typeface="Arial"/>
            </a:endParaRPr>
          </a:p>
          <a:p>
            <a:pPr marL="228600" lvl="0" indent="-228600" algn="l" rtl="0">
              <a:lnSpc>
                <a:spcPct val="120000"/>
              </a:lnSpc>
              <a:spcBef>
                <a:spcPts val="1000"/>
              </a:spcBef>
              <a:spcAft>
                <a:spcPts val="0"/>
              </a:spcAft>
              <a:buSzPts val="3200"/>
              <a:buChar char="•"/>
            </a:pPr>
            <a:r>
              <a:rPr lang="en-US" b="1" dirty="0">
                <a:latin typeface="Arial"/>
                <a:ea typeface="Arial"/>
                <a:cs typeface="Arial"/>
                <a:sym typeface="Arial"/>
              </a:rPr>
              <a:t>SET OF ACTIVITIES ARE CONDUCTED WITH AN </a:t>
            </a:r>
            <a:r>
              <a:rPr lang="en-US" b="1" dirty="0">
                <a:solidFill>
                  <a:srgbClr val="FF0000"/>
                </a:solidFill>
                <a:latin typeface="Arial"/>
                <a:ea typeface="Arial"/>
                <a:cs typeface="Arial"/>
                <a:sym typeface="Arial"/>
              </a:rPr>
              <a:t>INTENT OF FINDING ERRORS </a:t>
            </a:r>
            <a:r>
              <a:rPr lang="en-US" b="1" dirty="0">
                <a:latin typeface="Arial"/>
                <a:ea typeface="Arial"/>
                <a:cs typeface="Arial"/>
                <a:sym typeface="Arial"/>
              </a:rPr>
              <a:t>IN SOFTWARE, SO THAT A </a:t>
            </a:r>
            <a:r>
              <a:rPr lang="en-US" b="1" dirty="0">
                <a:solidFill>
                  <a:srgbClr val="FF0000"/>
                </a:solidFill>
                <a:latin typeface="Arial"/>
                <a:ea typeface="Arial"/>
                <a:cs typeface="Arial"/>
                <a:sym typeface="Arial"/>
              </a:rPr>
              <a:t>DEFECT FREE SOFTWARE </a:t>
            </a:r>
            <a:r>
              <a:rPr lang="en-US" b="1" dirty="0">
                <a:latin typeface="Arial"/>
                <a:ea typeface="Arial"/>
                <a:cs typeface="Arial"/>
                <a:sym typeface="Arial"/>
              </a:rPr>
              <a:t>CAN BE RELEASED TO THE CUSTOMER.</a:t>
            </a:r>
          </a:p>
          <a:p>
            <a:pPr marL="228600" lvl="0" indent="-228600">
              <a:buSzPts val="3200"/>
            </a:pPr>
            <a:r>
              <a:rPr lang="en-US" b="1" dirty="0">
                <a:latin typeface="Arial"/>
                <a:ea typeface="Arial"/>
                <a:cs typeface="Arial"/>
              </a:rPr>
              <a:t>Verification of Application Under Test (AUT)</a:t>
            </a:r>
            <a:endParaRPr b="1" dirty="0">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65"/>
        <p:cNvGrpSpPr/>
        <p:nvPr/>
      </p:nvGrpSpPr>
      <p:grpSpPr>
        <a:xfrm>
          <a:off x="0" y="0"/>
          <a:ext cx="0" cy="0"/>
          <a:chOff x="0" y="0"/>
          <a:chExt cx="0" cy="0"/>
        </a:xfrm>
      </p:grpSpPr>
      <p:sp>
        <p:nvSpPr>
          <p:cNvPr id="166" name="Google Shape;166;p22"/>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IMPORTANCE OF TESTING</a:t>
            </a:r>
            <a:endParaRPr/>
          </a:p>
        </p:txBody>
      </p:sp>
      <p:pic>
        <p:nvPicPr>
          <p:cNvPr id="167" name="Google Shape;167;p22"/>
          <p:cNvPicPr preferRelativeResize="0"/>
          <p:nvPr/>
        </p:nvPicPr>
        <p:blipFill rotWithShape="1">
          <a:blip r:embed="rId3">
            <a:alphaModFix/>
          </a:blip>
          <a:srcRect/>
          <a:stretch/>
        </p:blipFill>
        <p:spPr>
          <a:xfrm>
            <a:off x="685800" y="2063750"/>
            <a:ext cx="10396538" cy="3311525"/>
          </a:xfrm>
          <a:prstGeom prst="rect">
            <a:avLst/>
          </a:prstGeom>
          <a:noFill/>
          <a:ln>
            <a:noFill/>
          </a:ln>
        </p:spPr>
      </p:pic>
      <p:sp>
        <p:nvSpPr>
          <p:cNvPr id="3" name="TextBox 2">
            <a:extLst>
              <a:ext uri="{FF2B5EF4-FFF2-40B4-BE49-F238E27FC236}">
                <a16:creationId xmlns:a16="http://schemas.microsoft.com/office/drawing/2014/main" id="{C03B84DA-9234-9F8F-AA1A-E347C5B41B4F}"/>
              </a:ext>
            </a:extLst>
          </p:cNvPr>
          <p:cNvSpPr txBox="1"/>
          <p:nvPr/>
        </p:nvSpPr>
        <p:spPr>
          <a:xfrm>
            <a:off x="914399" y="5375275"/>
            <a:ext cx="10396537" cy="797078"/>
          </a:xfrm>
          <a:prstGeom prst="rect">
            <a:avLst/>
          </a:prstGeom>
          <a:noFill/>
        </p:spPr>
        <p:txBody>
          <a:bodyPr wrap="square">
            <a:spAutoFit/>
          </a:bodyPr>
          <a:lstStyle/>
          <a:p>
            <a:pPr marL="228600" indent="-228600">
              <a:lnSpc>
                <a:spcPct val="120000"/>
              </a:lnSpc>
              <a:spcBef>
                <a:spcPts val="1000"/>
              </a:spcBef>
              <a:buClr>
                <a:schemeClr val="accent1"/>
              </a:buClr>
              <a:buSzPts val="3200"/>
              <a:buFont typeface="Arial"/>
              <a:buChar char="•"/>
            </a:pPr>
            <a:r>
              <a:rPr lang="en-US" sz="2000" b="1" dirty="0">
                <a:solidFill>
                  <a:schemeClr val="dk1"/>
                </a:solidFill>
                <a:sym typeface="Impact"/>
              </a:rPr>
              <a:t>ensures reliability, security and high performance which further results in time saving, cost effectiveness and customer satisfaction.</a:t>
            </a:r>
            <a:endParaRPr lang="en-IN" sz="2000" b="1" dirty="0">
              <a:solidFill>
                <a:schemeClr val="dk1"/>
              </a:solidFill>
              <a:sym typeface="Impact"/>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23"/>
          <p:cNvSpPr txBox="1">
            <a:spLocks noGrp="1"/>
          </p:cNvSpPr>
          <p:nvPr>
            <p:ph type="ctrTitle"/>
          </p:nvPr>
        </p:nvSpPr>
        <p:spPr>
          <a:xfrm rot="-180000">
            <a:off x="962222" y="911231"/>
            <a:ext cx="9755187" cy="2766528"/>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accent1"/>
              </a:buClr>
              <a:buSzPts val="8000"/>
              <a:buFont typeface="Comic Sans MS"/>
              <a:buNone/>
            </a:pPr>
            <a:r>
              <a:rPr lang="en-US" b="1">
                <a:latin typeface="Comic Sans MS"/>
                <a:ea typeface="Comic Sans MS"/>
                <a:cs typeface="Comic Sans MS"/>
                <a:sym typeface="Comic Sans MS"/>
              </a:rPr>
              <a:t>WHY SOFTWARE TESTING</a:t>
            </a:r>
            <a:endParaRPr b="1">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77"/>
        <p:cNvGrpSpPr/>
        <p:nvPr/>
      </p:nvGrpSpPr>
      <p:grpSpPr>
        <a:xfrm>
          <a:off x="0" y="0"/>
          <a:ext cx="0" cy="0"/>
          <a:chOff x="0" y="0"/>
          <a:chExt cx="0" cy="0"/>
        </a:xfrm>
      </p:grpSpPr>
      <p:sp>
        <p:nvSpPr>
          <p:cNvPr id="178" name="Google Shape;178;p24"/>
          <p:cNvSpPr txBox="1">
            <a:spLocks noGrp="1"/>
          </p:cNvSpPr>
          <p:nvPr>
            <p:ph type="title"/>
          </p:nvPr>
        </p:nvSpPr>
        <p:spPr>
          <a:xfrm>
            <a:off x="685801" y="685800"/>
            <a:ext cx="10396882" cy="11581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AIRPLANE CLASH</a:t>
            </a:r>
            <a:endParaRPr/>
          </a:p>
        </p:txBody>
      </p:sp>
      <p:pic>
        <p:nvPicPr>
          <p:cNvPr id="179" name="Google Shape;179;p24"/>
          <p:cNvPicPr preferRelativeResize="0">
            <a:picLocks noGrp="1"/>
          </p:cNvPicPr>
          <p:nvPr>
            <p:ph type="body" idx="1"/>
          </p:nvPr>
        </p:nvPicPr>
        <p:blipFill rotWithShape="1">
          <a:blip r:embed="rId3">
            <a:alphaModFix/>
          </a:blip>
          <a:srcRect/>
          <a:stretch/>
        </p:blipFill>
        <p:spPr>
          <a:xfrm>
            <a:off x="685801" y="2063396"/>
            <a:ext cx="5087938" cy="2860998"/>
          </a:xfrm>
          <a:prstGeom prst="rect">
            <a:avLst/>
          </a:prstGeom>
          <a:noFill/>
          <a:ln>
            <a:noFill/>
          </a:ln>
        </p:spPr>
      </p:pic>
      <p:sp>
        <p:nvSpPr>
          <p:cNvPr id="180" name="Google Shape;180;p24"/>
          <p:cNvSpPr txBox="1">
            <a:spLocks noGrp="1"/>
          </p:cNvSpPr>
          <p:nvPr>
            <p:ph type="body" idx="2"/>
          </p:nvPr>
        </p:nvSpPr>
        <p:spPr>
          <a:xfrm>
            <a:off x="5993971" y="2063396"/>
            <a:ext cx="5086538" cy="3311189"/>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3200"/>
              <a:buChar char="•"/>
            </a:pPr>
            <a:r>
              <a:rPr lang="en-US" b="1">
                <a:latin typeface="Arial"/>
                <a:ea typeface="Arial"/>
                <a:cs typeface="Arial"/>
                <a:sym typeface="Arial"/>
              </a:rPr>
              <a:t>APRIL, 1994</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CHINA AIR BUS A300</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AIRPLANE CRASH </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DUE TO SOFTWARE FAILURE</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264 PEOPLE DEAD</a:t>
            </a:r>
            <a:endParaRPr/>
          </a:p>
          <a:p>
            <a:pPr marL="228600" lvl="0" indent="-25400" algn="l" rtl="0">
              <a:lnSpc>
                <a:spcPct val="120000"/>
              </a:lnSpc>
              <a:spcBef>
                <a:spcPts val="1000"/>
              </a:spcBef>
              <a:spcAft>
                <a:spcPts val="0"/>
              </a:spcAft>
              <a:buSzPts val="3200"/>
              <a:buNone/>
            </a:pPr>
            <a:endParaRPr b="1">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79"/>
                                        </p:tgtEl>
                                        <p:attrNameLst>
                                          <p:attrName>style.visibility</p:attrName>
                                        </p:attrNameLst>
                                      </p:cBhvr>
                                      <p:to>
                                        <p:strVal val="visible"/>
                                      </p:to>
                                    </p:set>
                                    <p:anim calcmode="lin" valueType="num">
                                      <p:cBhvr additive="base">
                                        <p:cTn id="7" dur="500"/>
                                        <p:tgtEl>
                                          <p:spTgt spid="179"/>
                                        </p:tgtEl>
                                        <p:attrNameLst>
                                          <p:attrName>ppt_w</p:attrName>
                                        </p:attrNameLst>
                                      </p:cBhvr>
                                      <p:tavLst>
                                        <p:tav tm="0">
                                          <p:val>
                                            <p:strVal val="0"/>
                                          </p:val>
                                        </p:tav>
                                        <p:tav tm="100000">
                                          <p:val>
                                            <p:strVal val="#ppt_w"/>
                                          </p:val>
                                        </p:tav>
                                      </p:tavLst>
                                    </p:anim>
                                    <p:anim calcmode="lin" valueType="num">
                                      <p:cBhvr additive="base">
                                        <p:cTn id="8" dur="500"/>
                                        <p:tgtEl>
                                          <p:spTgt spid="179"/>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80">
                                            <p:txEl>
                                              <p:pRg st="0" end="0"/>
                                            </p:txEl>
                                          </p:spTgt>
                                        </p:tgtEl>
                                        <p:attrNameLst>
                                          <p:attrName>style.visibility</p:attrName>
                                        </p:attrNameLst>
                                      </p:cBhvr>
                                      <p:to>
                                        <p:strVal val="visible"/>
                                      </p:to>
                                    </p:set>
                                    <p:animEffect transition="in" filter="fade">
                                      <p:cBhvr>
                                        <p:cTn id="13" dur="1822"/>
                                        <p:tgtEl>
                                          <p:spTgt spid="180">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0">
                                            <p:txEl>
                                              <p:pRg st="1" end="1"/>
                                            </p:txEl>
                                          </p:spTgt>
                                        </p:tgtEl>
                                        <p:attrNameLst>
                                          <p:attrName>style.visibility</p:attrName>
                                        </p:attrNameLst>
                                      </p:cBhvr>
                                      <p:to>
                                        <p:strVal val="visible"/>
                                      </p:to>
                                    </p:set>
                                    <p:animEffect transition="in" filter="fade">
                                      <p:cBhvr>
                                        <p:cTn id="18" dur="1822"/>
                                        <p:tgtEl>
                                          <p:spTgt spid="180">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80">
                                            <p:txEl>
                                              <p:pRg st="2" end="2"/>
                                            </p:txEl>
                                          </p:spTgt>
                                        </p:tgtEl>
                                        <p:attrNameLst>
                                          <p:attrName>style.visibility</p:attrName>
                                        </p:attrNameLst>
                                      </p:cBhvr>
                                      <p:to>
                                        <p:strVal val="visible"/>
                                      </p:to>
                                    </p:set>
                                    <p:animEffect transition="in" filter="fade">
                                      <p:cBhvr>
                                        <p:cTn id="23" dur="1822"/>
                                        <p:tgtEl>
                                          <p:spTgt spid="180">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0">
                                            <p:txEl>
                                              <p:pRg st="3" end="3"/>
                                            </p:txEl>
                                          </p:spTgt>
                                        </p:tgtEl>
                                        <p:attrNameLst>
                                          <p:attrName>style.visibility</p:attrName>
                                        </p:attrNameLst>
                                      </p:cBhvr>
                                      <p:to>
                                        <p:strVal val="visible"/>
                                      </p:to>
                                    </p:set>
                                    <p:animEffect transition="in" filter="fade">
                                      <p:cBhvr>
                                        <p:cTn id="28" dur="1822"/>
                                        <p:tgtEl>
                                          <p:spTgt spid="180">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80">
                                            <p:txEl>
                                              <p:pRg st="4" end="4"/>
                                            </p:txEl>
                                          </p:spTgt>
                                        </p:tgtEl>
                                        <p:attrNameLst>
                                          <p:attrName>style.visibility</p:attrName>
                                        </p:attrNameLst>
                                      </p:cBhvr>
                                      <p:to>
                                        <p:strVal val="visible"/>
                                      </p:to>
                                    </p:set>
                                    <p:animEffect transition="in" filter="fade">
                                      <p:cBhvr>
                                        <p:cTn id="33" dur="1822"/>
                                        <p:tgtEl>
                                          <p:spTgt spid="180">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80">
                                            <p:txEl>
                                              <p:pRg st="5" end="5"/>
                                            </p:txEl>
                                          </p:spTgt>
                                        </p:tgtEl>
                                        <p:attrNameLst>
                                          <p:attrName>style.visibility</p:attrName>
                                        </p:attrNameLst>
                                      </p:cBhvr>
                                      <p:to>
                                        <p:strVal val="visible"/>
                                      </p:to>
                                    </p:set>
                                    <p:animEffect transition="in" filter="fade">
                                      <p:cBhvr>
                                        <p:cTn id="38" dur="1822"/>
                                        <p:tgtEl>
                                          <p:spTgt spid="18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85"/>
        <p:cNvGrpSpPr/>
        <p:nvPr/>
      </p:nvGrpSpPr>
      <p:grpSpPr>
        <a:xfrm>
          <a:off x="0" y="0"/>
          <a:ext cx="0" cy="0"/>
          <a:chOff x="0" y="0"/>
          <a:chExt cx="0" cy="0"/>
        </a:xfrm>
      </p:grpSpPr>
      <p:sp>
        <p:nvSpPr>
          <p:cNvPr id="186" name="Google Shape;186;p25"/>
          <p:cNvSpPr txBox="1">
            <a:spLocks noGrp="1"/>
          </p:cNvSpPr>
          <p:nvPr>
            <p:ph type="title"/>
          </p:nvPr>
        </p:nvSpPr>
        <p:spPr>
          <a:xfrm>
            <a:off x="685801" y="685800"/>
            <a:ext cx="10396882" cy="11581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900"/>
              <a:buFont typeface="Impact"/>
              <a:buNone/>
            </a:pPr>
            <a:r>
              <a:rPr lang="en-US" sz="4900"/>
              <a:t>THERAC-25 RADIATION THERAPY FAILURE</a:t>
            </a:r>
            <a:endParaRPr sz="4900"/>
          </a:p>
        </p:txBody>
      </p:sp>
      <p:sp>
        <p:nvSpPr>
          <p:cNvPr id="187" name="Google Shape;187;p25"/>
          <p:cNvSpPr txBox="1">
            <a:spLocks noGrp="1"/>
          </p:cNvSpPr>
          <p:nvPr>
            <p:ph type="body" idx="2"/>
          </p:nvPr>
        </p:nvSpPr>
        <p:spPr>
          <a:xfrm>
            <a:off x="5993971" y="2063396"/>
            <a:ext cx="5086538" cy="3311189"/>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3200"/>
              <a:buChar char="•"/>
            </a:pPr>
            <a:r>
              <a:rPr lang="en-US" b="1">
                <a:latin typeface="Arial"/>
                <a:ea typeface="Arial"/>
                <a:cs typeface="Arial"/>
                <a:sym typeface="Arial"/>
              </a:rPr>
              <a:t>1985</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THERAC-25 RADIATION THERAPY</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MALFUNCTION DUE TO SOFTWARE BUG</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3 DEAD &amp; 3 CRITICALLY INJURED</a:t>
            </a:r>
            <a:endParaRPr/>
          </a:p>
        </p:txBody>
      </p:sp>
      <p:pic>
        <p:nvPicPr>
          <p:cNvPr id="188" name="Google Shape;188;p25" descr="Killed By A Machine: The Therac-25 | Hackaday"/>
          <p:cNvPicPr preferRelativeResize="0">
            <a:picLocks noGrp="1"/>
          </p:cNvPicPr>
          <p:nvPr>
            <p:ph type="body" idx="1"/>
          </p:nvPr>
        </p:nvPicPr>
        <p:blipFill rotWithShape="1">
          <a:blip r:embed="rId3">
            <a:alphaModFix/>
          </a:blip>
          <a:srcRect/>
          <a:stretch/>
        </p:blipFill>
        <p:spPr>
          <a:xfrm>
            <a:off x="882571" y="1843940"/>
            <a:ext cx="4407059" cy="325886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additive="base">
                                        <p:cTn id="7" dur="500"/>
                                        <p:tgtEl>
                                          <p:spTgt spid="188"/>
                                        </p:tgtEl>
                                        <p:attrNameLst>
                                          <p:attrName>ppt_w</p:attrName>
                                        </p:attrNameLst>
                                      </p:cBhvr>
                                      <p:tavLst>
                                        <p:tav tm="0">
                                          <p:val>
                                            <p:strVal val="0"/>
                                          </p:val>
                                        </p:tav>
                                        <p:tav tm="100000">
                                          <p:val>
                                            <p:strVal val="#ppt_w"/>
                                          </p:val>
                                        </p:tav>
                                      </p:tavLst>
                                    </p:anim>
                                    <p:anim calcmode="lin" valueType="num">
                                      <p:cBhvr additive="base">
                                        <p:cTn id="8" dur="500"/>
                                        <p:tgtEl>
                                          <p:spTgt spid="188"/>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87">
                                            <p:txEl>
                                              <p:pRg st="0" end="0"/>
                                            </p:txEl>
                                          </p:spTgt>
                                        </p:tgtEl>
                                        <p:attrNameLst>
                                          <p:attrName>style.visibility</p:attrName>
                                        </p:attrNameLst>
                                      </p:cBhvr>
                                      <p:to>
                                        <p:strVal val="visible"/>
                                      </p:to>
                                    </p:set>
                                    <p:animEffect transition="in" filter="fade">
                                      <p:cBhvr>
                                        <p:cTn id="13" dur="1822"/>
                                        <p:tgtEl>
                                          <p:spTgt spid="18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7">
                                            <p:txEl>
                                              <p:pRg st="1" end="1"/>
                                            </p:txEl>
                                          </p:spTgt>
                                        </p:tgtEl>
                                        <p:attrNameLst>
                                          <p:attrName>style.visibility</p:attrName>
                                        </p:attrNameLst>
                                      </p:cBhvr>
                                      <p:to>
                                        <p:strVal val="visible"/>
                                      </p:to>
                                    </p:set>
                                    <p:animEffect transition="in" filter="fade">
                                      <p:cBhvr>
                                        <p:cTn id="18" dur="1822"/>
                                        <p:tgtEl>
                                          <p:spTgt spid="18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87">
                                            <p:txEl>
                                              <p:pRg st="2" end="2"/>
                                            </p:txEl>
                                          </p:spTgt>
                                        </p:tgtEl>
                                        <p:attrNameLst>
                                          <p:attrName>style.visibility</p:attrName>
                                        </p:attrNameLst>
                                      </p:cBhvr>
                                      <p:to>
                                        <p:strVal val="visible"/>
                                      </p:to>
                                    </p:set>
                                    <p:animEffect transition="in" filter="fade">
                                      <p:cBhvr>
                                        <p:cTn id="23" dur="1822"/>
                                        <p:tgtEl>
                                          <p:spTgt spid="18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7">
                                            <p:txEl>
                                              <p:pRg st="3" end="3"/>
                                            </p:txEl>
                                          </p:spTgt>
                                        </p:tgtEl>
                                        <p:attrNameLst>
                                          <p:attrName>style.visibility</p:attrName>
                                        </p:attrNameLst>
                                      </p:cBhvr>
                                      <p:to>
                                        <p:strVal val="visible"/>
                                      </p:to>
                                    </p:set>
                                    <p:animEffect transition="in" filter="fade">
                                      <p:cBhvr>
                                        <p:cTn id="28" dur="1822"/>
                                        <p:tgtEl>
                                          <p:spTgt spid="1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xfrm>
            <a:off x="685801" y="685800"/>
            <a:ext cx="10396882" cy="11581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SATELLITE LAUNCH FAILURE</a:t>
            </a:r>
            <a:endParaRPr/>
          </a:p>
        </p:txBody>
      </p:sp>
      <p:pic>
        <p:nvPicPr>
          <p:cNvPr id="195" name="Google Shape;195;p26"/>
          <p:cNvPicPr preferRelativeResize="0">
            <a:picLocks noGrp="1"/>
          </p:cNvPicPr>
          <p:nvPr>
            <p:ph type="body" idx="1"/>
          </p:nvPr>
        </p:nvPicPr>
        <p:blipFill rotWithShape="1">
          <a:blip r:embed="rId3">
            <a:alphaModFix/>
          </a:blip>
          <a:srcRect/>
          <a:stretch/>
        </p:blipFill>
        <p:spPr>
          <a:xfrm>
            <a:off x="1204199" y="1843940"/>
            <a:ext cx="4039132" cy="3187548"/>
          </a:xfrm>
          <a:prstGeom prst="rect">
            <a:avLst/>
          </a:prstGeom>
          <a:noFill/>
          <a:ln>
            <a:noFill/>
          </a:ln>
        </p:spPr>
      </p:pic>
      <p:sp>
        <p:nvSpPr>
          <p:cNvPr id="196" name="Google Shape;196;p26"/>
          <p:cNvSpPr txBox="1">
            <a:spLocks noGrp="1"/>
          </p:cNvSpPr>
          <p:nvPr>
            <p:ph type="body" idx="2"/>
          </p:nvPr>
        </p:nvSpPr>
        <p:spPr>
          <a:xfrm>
            <a:off x="5993971" y="2063396"/>
            <a:ext cx="5086538" cy="3311189"/>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3200"/>
              <a:buChar char="•"/>
            </a:pPr>
            <a:r>
              <a:rPr lang="en-US" b="1">
                <a:latin typeface="Arial"/>
                <a:ea typeface="Arial"/>
                <a:cs typeface="Arial"/>
                <a:sym typeface="Arial"/>
              </a:rPr>
              <a:t>APRIL, 1999</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MILITARY SATELLITE LAUNCH</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SOFTWARE BUG</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$1.2BILLION LOSS</a:t>
            </a:r>
            <a:endParaRPr/>
          </a:p>
          <a:p>
            <a:pPr marL="228600" lvl="0" indent="-25400" algn="l" rtl="0">
              <a:lnSpc>
                <a:spcPct val="120000"/>
              </a:lnSpc>
              <a:spcBef>
                <a:spcPts val="1000"/>
              </a:spcBef>
              <a:spcAft>
                <a:spcPts val="0"/>
              </a:spcAft>
              <a:buSzPts val="3200"/>
              <a:buNone/>
            </a:pPr>
            <a:endParaRPr b="1">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95"/>
                                        </p:tgtEl>
                                        <p:attrNameLst>
                                          <p:attrName>style.visibility</p:attrName>
                                        </p:attrNameLst>
                                      </p:cBhvr>
                                      <p:to>
                                        <p:strVal val="visible"/>
                                      </p:to>
                                    </p:set>
                                    <p:anim calcmode="lin" valueType="num">
                                      <p:cBhvr additive="base">
                                        <p:cTn id="7" dur="500"/>
                                        <p:tgtEl>
                                          <p:spTgt spid="195"/>
                                        </p:tgtEl>
                                        <p:attrNameLst>
                                          <p:attrName>ppt_w</p:attrName>
                                        </p:attrNameLst>
                                      </p:cBhvr>
                                      <p:tavLst>
                                        <p:tav tm="0">
                                          <p:val>
                                            <p:strVal val="0"/>
                                          </p:val>
                                        </p:tav>
                                        <p:tav tm="100000">
                                          <p:val>
                                            <p:strVal val="#ppt_w"/>
                                          </p:val>
                                        </p:tav>
                                      </p:tavLst>
                                    </p:anim>
                                    <p:anim calcmode="lin" valueType="num">
                                      <p:cBhvr additive="base">
                                        <p:cTn id="8" dur="500"/>
                                        <p:tgtEl>
                                          <p:spTgt spid="195"/>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96">
                                            <p:txEl>
                                              <p:pRg st="0" end="0"/>
                                            </p:txEl>
                                          </p:spTgt>
                                        </p:tgtEl>
                                        <p:attrNameLst>
                                          <p:attrName>style.visibility</p:attrName>
                                        </p:attrNameLst>
                                      </p:cBhvr>
                                      <p:to>
                                        <p:strVal val="visible"/>
                                      </p:to>
                                    </p:set>
                                    <p:animEffect transition="in" filter="fade">
                                      <p:cBhvr>
                                        <p:cTn id="13" dur="1822"/>
                                        <p:tgtEl>
                                          <p:spTgt spid="19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96">
                                            <p:txEl>
                                              <p:pRg st="1" end="1"/>
                                            </p:txEl>
                                          </p:spTgt>
                                        </p:tgtEl>
                                        <p:attrNameLst>
                                          <p:attrName>style.visibility</p:attrName>
                                        </p:attrNameLst>
                                      </p:cBhvr>
                                      <p:to>
                                        <p:strVal val="visible"/>
                                      </p:to>
                                    </p:set>
                                    <p:animEffect transition="in" filter="fade">
                                      <p:cBhvr>
                                        <p:cTn id="18" dur="1822"/>
                                        <p:tgtEl>
                                          <p:spTgt spid="19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6">
                                            <p:txEl>
                                              <p:pRg st="2" end="2"/>
                                            </p:txEl>
                                          </p:spTgt>
                                        </p:tgtEl>
                                        <p:attrNameLst>
                                          <p:attrName>style.visibility</p:attrName>
                                        </p:attrNameLst>
                                      </p:cBhvr>
                                      <p:to>
                                        <p:strVal val="visible"/>
                                      </p:to>
                                    </p:set>
                                    <p:animEffect transition="in" filter="fade">
                                      <p:cBhvr>
                                        <p:cTn id="23" dur="1822"/>
                                        <p:tgtEl>
                                          <p:spTgt spid="19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96">
                                            <p:txEl>
                                              <p:pRg st="3" end="3"/>
                                            </p:txEl>
                                          </p:spTgt>
                                        </p:tgtEl>
                                        <p:attrNameLst>
                                          <p:attrName>style.visibility</p:attrName>
                                        </p:attrNameLst>
                                      </p:cBhvr>
                                      <p:to>
                                        <p:strVal val="visible"/>
                                      </p:to>
                                    </p:set>
                                    <p:animEffect transition="in" filter="fade">
                                      <p:cBhvr>
                                        <p:cTn id="28" dur="1822"/>
                                        <p:tgtEl>
                                          <p:spTgt spid="19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6">
                                            <p:txEl>
                                              <p:pRg st="4" end="4"/>
                                            </p:txEl>
                                          </p:spTgt>
                                        </p:tgtEl>
                                        <p:attrNameLst>
                                          <p:attrName>style.visibility</p:attrName>
                                        </p:attrNameLst>
                                      </p:cBhvr>
                                      <p:to>
                                        <p:strVal val="visible"/>
                                      </p:to>
                                    </p:set>
                                    <p:animEffect transition="in" filter="fade">
                                      <p:cBhvr>
                                        <p:cTn id="33" dur="1822"/>
                                        <p:tgtEl>
                                          <p:spTgt spid="19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201"/>
        <p:cNvGrpSpPr/>
        <p:nvPr/>
      </p:nvGrpSpPr>
      <p:grpSpPr>
        <a:xfrm>
          <a:off x="0" y="0"/>
          <a:ext cx="0" cy="0"/>
          <a:chOff x="0" y="0"/>
          <a:chExt cx="0" cy="0"/>
        </a:xfrm>
      </p:grpSpPr>
      <p:sp>
        <p:nvSpPr>
          <p:cNvPr id="202" name="Google Shape;202;p27"/>
          <p:cNvSpPr txBox="1">
            <a:spLocks noGrp="1"/>
          </p:cNvSpPr>
          <p:nvPr>
            <p:ph type="title"/>
          </p:nvPr>
        </p:nvSpPr>
        <p:spPr>
          <a:xfrm>
            <a:off x="685801" y="685800"/>
            <a:ext cx="10396882" cy="115814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a:t>BANK FUNDS MISTRANSFER</a:t>
            </a:r>
            <a:endParaRPr/>
          </a:p>
        </p:txBody>
      </p:sp>
      <p:sp>
        <p:nvSpPr>
          <p:cNvPr id="203" name="Google Shape;203;p27"/>
          <p:cNvSpPr txBox="1">
            <a:spLocks noGrp="1"/>
          </p:cNvSpPr>
          <p:nvPr>
            <p:ph type="body" idx="2"/>
          </p:nvPr>
        </p:nvSpPr>
        <p:spPr>
          <a:xfrm>
            <a:off x="5993971" y="2063396"/>
            <a:ext cx="5086538" cy="3311189"/>
          </a:xfrm>
          <a:prstGeom prst="rect">
            <a:avLst/>
          </a:prstGeom>
          <a:noFill/>
          <a:ln>
            <a:noFill/>
          </a:ln>
        </p:spPr>
        <p:txBody>
          <a:bodyPr spcFirstLastPara="1" wrap="square" lIns="91425" tIns="45700" rIns="91425" bIns="45700" anchor="t" anchorCtr="0">
            <a:normAutofit/>
          </a:bodyPr>
          <a:lstStyle/>
          <a:p>
            <a:pPr marL="228600" lvl="0" indent="-228600" algn="l" rtl="0">
              <a:lnSpc>
                <a:spcPct val="120000"/>
              </a:lnSpc>
              <a:spcBef>
                <a:spcPts val="0"/>
              </a:spcBef>
              <a:spcAft>
                <a:spcPts val="0"/>
              </a:spcAft>
              <a:buSzPts val="3200"/>
              <a:buChar char="•"/>
            </a:pPr>
            <a:r>
              <a:rPr lang="en-US" b="1">
                <a:latin typeface="Arial"/>
                <a:ea typeface="Arial"/>
                <a:cs typeface="Arial"/>
                <a:sym typeface="Arial"/>
              </a:rPr>
              <a:t>MAY, 1996</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SOFTWARE BUG</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823 CUSTOMERS OF US BANK</a:t>
            </a:r>
            <a:endParaRPr/>
          </a:p>
          <a:p>
            <a:pPr marL="228600" lvl="0" indent="-228600" algn="l" rtl="0">
              <a:lnSpc>
                <a:spcPct val="120000"/>
              </a:lnSpc>
              <a:spcBef>
                <a:spcPts val="1000"/>
              </a:spcBef>
              <a:spcAft>
                <a:spcPts val="0"/>
              </a:spcAft>
              <a:buSzPts val="3200"/>
              <a:buChar char="•"/>
            </a:pPr>
            <a:r>
              <a:rPr lang="en-US" b="1">
                <a:latin typeface="Arial"/>
                <a:ea typeface="Arial"/>
                <a:cs typeface="Arial"/>
                <a:sym typeface="Arial"/>
              </a:rPr>
              <a:t>CREDITED WITH $920 MILLION</a:t>
            </a:r>
            <a:endParaRPr/>
          </a:p>
          <a:p>
            <a:pPr marL="228600" lvl="0" indent="-25400" algn="l" rtl="0">
              <a:lnSpc>
                <a:spcPct val="120000"/>
              </a:lnSpc>
              <a:spcBef>
                <a:spcPts val="1000"/>
              </a:spcBef>
              <a:spcAft>
                <a:spcPts val="0"/>
              </a:spcAft>
              <a:buSzPts val="3200"/>
              <a:buNone/>
            </a:pPr>
            <a:endParaRPr b="1">
              <a:latin typeface="Arial"/>
              <a:ea typeface="Arial"/>
              <a:cs typeface="Arial"/>
              <a:sym typeface="Arial"/>
            </a:endParaRPr>
          </a:p>
        </p:txBody>
      </p:sp>
      <p:pic>
        <p:nvPicPr>
          <p:cNvPr id="204" name="Google Shape;204;p27" descr="INR vs USD: As Rupee gains against dollar, what experts have to ..."/>
          <p:cNvPicPr preferRelativeResize="0">
            <a:picLocks noGrp="1"/>
          </p:cNvPicPr>
          <p:nvPr>
            <p:ph type="body" idx="1"/>
          </p:nvPr>
        </p:nvPicPr>
        <p:blipFill rotWithShape="1">
          <a:blip r:embed="rId3">
            <a:alphaModFix/>
          </a:blip>
          <a:srcRect/>
          <a:stretch/>
        </p:blipFill>
        <p:spPr>
          <a:xfrm>
            <a:off x="1025514" y="2043139"/>
            <a:ext cx="4536491" cy="254043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 calcmode="lin" valueType="num">
                                      <p:cBhvr additive="base">
                                        <p:cTn id="7" dur="500"/>
                                        <p:tgtEl>
                                          <p:spTgt spid="204"/>
                                        </p:tgtEl>
                                        <p:attrNameLst>
                                          <p:attrName>ppt_w</p:attrName>
                                        </p:attrNameLst>
                                      </p:cBhvr>
                                      <p:tavLst>
                                        <p:tav tm="0">
                                          <p:val>
                                            <p:strVal val="0"/>
                                          </p:val>
                                        </p:tav>
                                        <p:tav tm="100000">
                                          <p:val>
                                            <p:strVal val="#ppt_w"/>
                                          </p:val>
                                        </p:tav>
                                      </p:tavLst>
                                    </p:anim>
                                    <p:anim calcmode="lin" valueType="num">
                                      <p:cBhvr additive="base">
                                        <p:cTn id="8" dur="500"/>
                                        <p:tgtEl>
                                          <p:spTgt spid="204"/>
                                        </p:tgtEl>
                                        <p:attrNameLst>
                                          <p:attrName>ppt_h</p:attrName>
                                        </p:attrNameLst>
                                      </p:cBhvr>
                                      <p:tavLst>
                                        <p:tav tm="0">
                                          <p:val>
                                            <p:str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203">
                                            <p:txEl>
                                              <p:pRg st="0" end="0"/>
                                            </p:txEl>
                                          </p:spTgt>
                                        </p:tgtEl>
                                        <p:attrNameLst>
                                          <p:attrName>style.visibility</p:attrName>
                                        </p:attrNameLst>
                                      </p:cBhvr>
                                      <p:to>
                                        <p:strVal val="visible"/>
                                      </p:to>
                                    </p:set>
                                    <p:animEffect transition="in" filter="fade">
                                      <p:cBhvr>
                                        <p:cTn id="13" dur="1822"/>
                                        <p:tgtEl>
                                          <p:spTgt spid="20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3">
                                            <p:txEl>
                                              <p:pRg st="1" end="1"/>
                                            </p:txEl>
                                          </p:spTgt>
                                        </p:tgtEl>
                                        <p:attrNameLst>
                                          <p:attrName>style.visibility</p:attrName>
                                        </p:attrNameLst>
                                      </p:cBhvr>
                                      <p:to>
                                        <p:strVal val="visible"/>
                                      </p:to>
                                    </p:set>
                                    <p:animEffect transition="in" filter="fade">
                                      <p:cBhvr>
                                        <p:cTn id="18" dur="1822"/>
                                        <p:tgtEl>
                                          <p:spTgt spid="20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03">
                                            <p:txEl>
                                              <p:pRg st="2" end="2"/>
                                            </p:txEl>
                                          </p:spTgt>
                                        </p:tgtEl>
                                        <p:attrNameLst>
                                          <p:attrName>style.visibility</p:attrName>
                                        </p:attrNameLst>
                                      </p:cBhvr>
                                      <p:to>
                                        <p:strVal val="visible"/>
                                      </p:to>
                                    </p:set>
                                    <p:animEffect transition="in" filter="fade">
                                      <p:cBhvr>
                                        <p:cTn id="23" dur="1822"/>
                                        <p:tgtEl>
                                          <p:spTgt spid="20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03">
                                            <p:txEl>
                                              <p:pRg st="3" end="3"/>
                                            </p:txEl>
                                          </p:spTgt>
                                        </p:tgtEl>
                                        <p:attrNameLst>
                                          <p:attrName>style.visibility</p:attrName>
                                        </p:attrNameLst>
                                      </p:cBhvr>
                                      <p:to>
                                        <p:strVal val="visible"/>
                                      </p:to>
                                    </p:set>
                                    <p:animEffect transition="in" filter="fade">
                                      <p:cBhvr>
                                        <p:cTn id="28" dur="1822"/>
                                        <p:tgtEl>
                                          <p:spTgt spid="20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03">
                                            <p:txEl>
                                              <p:pRg st="4" end="4"/>
                                            </p:txEl>
                                          </p:spTgt>
                                        </p:tgtEl>
                                        <p:attrNameLst>
                                          <p:attrName>style.visibility</p:attrName>
                                        </p:attrNameLst>
                                      </p:cBhvr>
                                      <p:to>
                                        <p:strVal val="visible"/>
                                      </p:to>
                                    </p:set>
                                    <p:animEffect transition="in" filter="fade">
                                      <p:cBhvr>
                                        <p:cTn id="33" dur="1822"/>
                                        <p:tgtEl>
                                          <p:spTgt spid="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209"/>
        <p:cNvGrpSpPr/>
        <p:nvPr/>
      </p:nvGrpSpPr>
      <p:grpSpPr>
        <a:xfrm>
          <a:off x="0" y="0"/>
          <a:ext cx="0" cy="0"/>
          <a:chOff x="0" y="0"/>
          <a:chExt cx="0" cy="0"/>
        </a:xfrm>
      </p:grpSpPr>
      <p:sp>
        <p:nvSpPr>
          <p:cNvPr id="210" name="Google Shape;210;p28"/>
          <p:cNvSpPr/>
          <p:nvPr/>
        </p:nvSpPr>
        <p:spPr>
          <a:xfrm rot="-152036">
            <a:off x="1525875" y="182814"/>
            <a:ext cx="8389399" cy="5397623"/>
          </a:xfrm>
          <a:prstGeom prst="irregularSeal1">
            <a:avLst/>
          </a:prstGeom>
          <a:solidFill>
            <a:schemeClr val="accent1"/>
          </a:solidFill>
          <a:ln w="19050" cap="flat" cmpd="sng">
            <a:solidFill>
              <a:srgbClr val="0A519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rgbClr val="FFFF00"/>
                </a:solidFill>
                <a:latin typeface="Arial"/>
                <a:ea typeface="Arial"/>
                <a:cs typeface="Arial"/>
                <a:sym typeface="Arial"/>
              </a:rPr>
              <a:t>SOFTWARE BUGS CAN BE EXPENSIVE </a:t>
            </a:r>
            <a:endParaRPr/>
          </a:p>
          <a:p>
            <a:pPr marL="0" marR="0" lvl="0" indent="0" algn="ctr" rtl="0">
              <a:spcBef>
                <a:spcPts val="0"/>
              </a:spcBef>
              <a:spcAft>
                <a:spcPts val="0"/>
              </a:spcAft>
              <a:buNone/>
            </a:pPr>
            <a:r>
              <a:rPr lang="en-US" sz="2400" b="1" i="0" u="none" strike="noStrike" cap="none">
                <a:solidFill>
                  <a:srgbClr val="FFFF00"/>
                </a:solidFill>
                <a:latin typeface="Arial"/>
                <a:ea typeface="Arial"/>
                <a:cs typeface="Arial"/>
                <a:sym typeface="Arial"/>
              </a:rPr>
              <a:t>&amp;  SOME TIMES DANGEROUS TO HUMAN LIFE</a:t>
            </a:r>
            <a:endParaRPr sz="2400" b="1" i="0" u="none" strike="noStrike" cap="none">
              <a:solidFill>
                <a:srgbClr val="FFFF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animEffect transition="in" filter="fade">
                                      <p:cBhvr>
                                        <p:cTn id="7" dur="1000"/>
                                        <p:tgtEl>
                                          <p:spTgt spid="2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0">
                                            <p:txEl>
                                              <p:pRg st="1" end="1"/>
                                            </p:txEl>
                                          </p:spTgt>
                                        </p:tgtEl>
                                        <p:attrNameLst>
                                          <p:attrName>style.visibility</p:attrName>
                                        </p:attrNameLst>
                                      </p:cBhvr>
                                      <p:to>
                                        <p:strVal val="visible"/>
                                      </p:to>
                                    </p:set>
                                    <p:animEffect transition="in" filter="fade">
                                      <p:cBhvr>
                                        <p:cTn id="12" dur="1000"/>
                                        <p:tgtEl>
                                          <p:spTgt spid="2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in Event">
  <a:themeElements>
    <a:clrScheme name="Blue">
      <a:dk1>
        <a:srgbClr val="000000"/>
      </a:dk1>
      <a:lt1>
        <a:srgbClr val="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365</Words>
  <Application>Microsoft Office PowerPoint</Application>
  <PresentationFormat>Widescreen</PresentationFormat>
  <Paragraphs>69</Paragraphs>
  <Slides>15</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Comic Sans MS</vt:lpstr>
      <vt:lpstr>Courier New</vt:lpstr>
      <vt:lpstr>Goudy Old Style</vt:lpstr>
      <vt:lpstr>Impact</vt:lpstr>
      <vt:lpstr>Source Sans Pro</vt:lpstr>
      <vt:lpstr>Main Event</vt:lpstr>
      <vt:lpstr>WHY SOFTWARE TESTING</vt:lpstr>
      <vt:lpstr>Software Testing</vt:lpstr>
      <vt:lpstr>IMPORTANCE OF TESTING</vt:lpstr>
      <vt:lpstr>WHY SOFTWARE TESTING</vt:lpstr>
      <vt:lpstr>AIRPLANE CLASH</vt:lpstr>
      <vt:lpstr>THERAC-25 RADIATION THERAPY FAILURE</vt:lpstr>
      <vt:lpstr>SATELLITE LAUNCH FAILURE</vt:lpstr>
      <vt:lpstr>BANK FUNDS MISTRANSFER</vt:lpstr>
      <vt:lpstr>PowerPoint Presentation</vt:lpstr>
      <vt:lpstr>TESTING IS NOT EASY TOO…</vt:lpstr>
      <vt:lpstr>TESTING IS NOT EASY TOO…</vt:lpstr>
      <vt:lpstr>TESTING IS NOT EASY TOO… (CONTD.,)</vt:lpstr>
      <vt:lpstr>TESTING IS NOT EASY TOO… (CONTD.,)</vt:lpstr>
      <vt:lpstr>REFERENCES</vt:lpstr>
      <vt:lpstr>Top Software Testing Services Companies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Arul Jothi S</cp:lastModifiedBy>
  <cp:revision>2</cp:revision>
  <dcterms:modified xsi:type="dcterms:W3CDTF">2024-06-19T16:09:17Z</dcterms:modified>
</cp:coreProperties>
</file>