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5" r:id="rId1"/>
  </p:sldMasterIdLst>
  <p:notesMasterIdLst>
    <p:notesMasterId r:id="rId22"/>
  </p:notesMasterIdLst>
  <p:sldIdLst>
    <p:sldId id="256" r:id="rId2"/>
    <p:sldId id="257" r:id="rId3"/>
    <p:sldId id="276"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Lst>
  <p:sldSz cx="12192000" cy="6858000"/>
  <p:notesSz cx="6858000" cy="9144000"/>
  <p:embeddedFontLst>
    <p:embeddedFont>
      <p:font typeface="Lucida Sans" panose="020B0602030504020204" pitchFamily="34" charset="0"/>
      <p:regular r:id="rId23"/>
      <p:bold r:id="rId24"/>
      <p:italic r:id="rId25"/>
      <p:boldItalic r:id="rId26"/>
    </p:embeddedFont>
    <p:embeddedFont>
      <p:font typeface="Comic Sans MS" panose="030F0702030302020204" pitchFamily="66" charset="0"/>
      <p:regular r:id="rId27"/>
      <p:bold r:id="rId28"/>
      <p:italic r:id="rId29"/>
      <p:boldItalic r:id="rId30"/>
    </p:embeddedFont>
    <p:embeddedFont>
      <p:font typeface="Impact" panose="020B0806030902050204" pitchFamily="34" charset="0"/>
      <p:regular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6"/>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6" name="Google Shape;14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4" name="Google Shape;204;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9"/>
        <p:cNvGrpSpPr/>
        <p:nvPr/>
      </p:nvGrpSpPr>
      <p:grpSpPr>
        <a:xfrm>
          <a:off x="0" y="0"/>
          <a:ext cx="0" cy="0"/>
          <a:chOff x="0" y="0"/>
          <a:chExt cx="0" cy="0"/>
        </a:xfrm>
      </p:grpSpPr>
      <p:sp>
        <p:nvSpPr>
          <p:cNvPr id="210" name="Google Shape;210;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1" name="Google Shape;21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7" name="Google Shape;21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0" name="Google Shape;23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4"/>
        <p:cNvGrpSpPr/>
        <p:nvPr/>
      </p:nvGrpSpPr>
      <p:grpSpPr>
        <a:xfrm>
          <a:off x="0" y="0"/>
          <a:ext cx="0" cy="0"/>
          <a:chOff x="0" y="0"/>
          <a:chExt cx="0" cy="0"/>
        </a:xfrm>
      </p:grpSpPr>
      <p:sp>
        <p:nvSpPr>
          <p:cNvPr id="235" name="Google Shape;235;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6" name="Google Shape;236;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3" name="Google Shape;24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9" name="Google Shape;24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6" name="Google Shape;256;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62" name="Google Shape;262;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1" name="Google Shape;15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9" name="Google Shape;15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6" name="Google Shape;166;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2" name="Google Shape;17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8" name="Google Shape;178;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5" name="Google Shape;185;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8" name="Google Shape;19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16"/>
        <p:cNvGrpSpPr/>
        <p:nvPr/>
      </p:nvGrpSpPr>
      <p:grpSpPr>
        <a:xfrm>
          <a:off x="0" y="0"/>
          <a:ext cx="0" cy="0"/>
          <a:chOff x="0" y="0"/>
          <a:chExt cx="0" cy="0"/>
        </a:xfrm>
      </p:grpSpPr>
      <p:pic>
        <p:nvPicPr>
          <p:cNvPr id="17" name="Google Shape;17;p2" descr="Brickwork-HD-R1a.jpg"/>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18" name="Google Shape;18;p2"/>
          <p:cNvSpPr/>
          <p:nvPr/>
        </p:nvSpPr>
        <p:spPr>
          <a:xfrm>
            <a:off x="-15875" y="0"/>
            <a:ext cx="11683810" cy="6588125"/>
          </a:xfrm>
          <a:custGeom>
            <a:avLst/>
            <a:gdLst/>
            <a:ahLst/>
            <a:cxnLst/>
            <a:rect l="l" t="t" r="r" b="b"/>
            <a:pathLst>
              <a:path w="11683810" h="6588125" extrusionOk="0">
                <a:moveTo>
                  <a:pt x="0" y="0"/>
                </a:moveTo>
                <a:lnTo>
                  <a:pt x="11318691" y="0"/>
                </a:lnTo>
                <a:lnTo>
                  <a:pt x="11683810" y="5976938"/>
                </a:lnTo>
                <a:lnTo>
                  <a:pt x="15875" y="6588125"/>
                </a:lnTo>
                <a:cubicBezTo>
                  <a:pt x="10583" y="4386792"/>
                  <a:pt x="5292" y="2185458"/>
                  <a:pt x="0" y="0"/>
                </a:cubicBezTo>
                <a:close/>
              </a:path>
            </a:pathLst>
          </a:custGeom>
          <a:blipFill rotWithShape="1">
            <a:blip r:embed="rId3">
              <a:alphaModFix/>
            </a:blip>
            <a:stretch>
              <a:fillRect/>
            </a:stretch>
          </a:blipFill>
          <a:ln>
            <a:noFill/>
          </a:ln>
          <a:effectLst>
            <a:outerShdw blurRad="101600" dist="152400" dir="4380000" algn="tl" rotWithShape="0">
              <a:srgbClr val="000000">
                <a:alpha val="42745"/>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0" y="4282257"/>
            <a:ext cx="11329257" cy="2028845"/>
          </a:xfrm>
          <a:custGeom>
            <a:avLst/>
            <a:gdLst/>
            <a:ahLst/>
            <a:cxnLst/>
            <a:rect l="l" t="t" r="r" b="b"/>
            <a:pathLst>
              <a:path w="11329257" h="2028845" extrusionOk="0">
                <a:moveTo>
                  <a:pt x="0" y="588520"/>
                </a:moveTo>
                <a:lnTo>
                  <a:pt x="11244075" y="0"/>
                </a:lnTo>
                <a:lnTo>
                  <a:pt x="11329257" y="1424838"/>
                </a:lnTo>
                <a:lnTo>
                  <a:pt x="0" y="2028845"/>
                </a:lnTo>
                <a:lnTo>
                  <a:pt x="0" y="588520"/>
                </a:lnTo>
                <a:close/>
              </a:path>
            </a:pathLst>
          </a:custGeom>
          <a:gradFill>
            <a:gsLst>
              <a:gs pos="0">
                <a:schemeClr val="accent1"/>
              </a:gs>
              <a:gs pos="34000">
                <a:schemeClr val="accent1"/>
              </a:gs>
              <a:gs pos="100000">
                <a:srgbClr val="4C661A"/>
              </a:gs>
            </a:gsLst>
            <a:path path="circle">
              <a:fillToRect/>
            </a:path>
            <a:tileRect/>
          </a:gradFill>
          <a:ln>
            <a:noFill/>
          </a:ln>
        </p:spPr>
      </p:sp>
      <p:sp>
        <p:nvSpPr>
          <p:cNvPr id="20" name="Google Shape;20;p2"/>
          <p:cNvSpPr/>
          <p:nvPr/>
        </p:nvSpPr>
        <p:spPr>
          <a:xfrm>
            <a:off x="0" y="0"/>
            <a:ext cx="8719579" cy="456877"/>
          </a:xfrm>
          <a:custGeom>
            <a:avLst/>
            <a:gdLst/>
            <a:ahLst/>
            <a:cxnLst/>
            <a:rect l="l" t="t" r="r" b="b"/>
            <a:pathLst>
              <a:path w="8719579" h="456877" extrusionOk="0">
                <a:moveTo>
                  <a:pt x="0" y="0"/>
                </a:moveTo>
                <a:lnTo>
                  <a:pt x="8719579" y="0"/>
                </a:lnTo>
                <a:lnTo>
                  <a:pt x="0" y="456877"/>
                </a:lnTo>
                <a:lnTo>
                  <a:pt x="0" y="0"/>
                </a:lnTo>
                <a:close/>
              </a:path>
            </a:pathLst>
          </a:custGeom>
          <a:gradFill>
            <a:gsLst>
              <a:gs pos="0">
                <a:schemeClr val="accent1"/>
              </a:gs>
              <a:gs pos="34000">
                <a:schemeClr val="accent1"/>
              </a:gs>
              <a:gs pos="100000">
                <a:srgbClr val="4C661A"/>
              </a:gs>
            </a:gsLst>
            <a:path path="circle">
              <a:fillToRect/>
            </a:path>
            <a:tileRect/>
          </a:gradFill>
          <a:ln>
            <a:noFill/>
          </a:ln>
        </p:spPr>
      </p:sp>
      <p:sp>
        <p:nvSpPr>
          <p:cNvPr id="21" name="Google Shape;21;p2"/>
          <p:cNvSpPr/>
          <p:nvPr/>
        </p:nvSpPr>
        <p:spPr>
          <a:xfrm rot="-180000">
            <a:off x="-161800" y="293317"/>
            <a:ext cx="11367116" cy="5751804"/>
          </a:xfrm>
          <a:custGeom>
            <a:avLst/>
            <a:gdLst/>
            <a:ahLst/>
            <a:cxnLst/>
            <a:rect l="l" t="t" r="r" b="b"/>
            <a:pathLst>
              <a:path w="11367116" h="5751804" extrusionOk="0">
                <a:moveTo>
                  <a:pt x="11346705" y="0"/>
                </a:moveTo>
                <a:cubicBezTo>
                  <a:pt x="11353509" y="1915114"/>
                  <a:pt x="11360312" y="3830229"/>
                  <a:pt x="11367116" y="5745343"/>
                </a:cubicBezTo>
                <a:lnTo>
                  <a:pt x="0" y="5751804"/>
                </a:lnTo>
              </a:path>
            </a:pathLst>
          </a:custGeom>
          <a:noFill/>
          <a:ln w="82550" cap="flat" cmpd="sng">
            <a:solidFill>
              <a:srgbClr val="7F7F7F"/>
            </a:solidFill>
            <a:prstDash val="solid"/>
            <a:miter lim="800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txBox="1">
            <a:spLocks noGrp="1"/>
          </p:cNvSpPr>
          <p:nvPr>
            <p:ph type="ctrTitle"/>
          </p:nvPr>
        </p:nvSpPr>
        <p:spPr>
          <a:xfrm rot="-180000">
            <a:off x="891201" y="662656"/>
            <a:ext cx="9755187" cy="2766528"/>
          </a:xfrm>
          <a:prstGeom prst="rect">
            <a:avLst/>
          </a:prstGeom>
          <a:noFill/>
          <a:ln>
            <a:noFill/>
          </a:ln>
        </p:spPr>
        <p:txBody>
          <a:bodyPr spcFirstLastPara="1" wrap="square" lIns="91425" tIns="45700" rIns="91425" bIns="45700" anchor="b" anchorCtr="0">
            <a:normAutofit/>
          </a:bodyPr>
          <a:lstStyle>
            <a:lvl1pPr lvl="0" algn="r">
              <a:lnSpc>
                <a:spcPct val="90000"/>
              </a:lnSpc>
              <a:spcBef>
                <a:spcPts val="0"/>
              </a:spcBef>
              <a:spcAft>
                <a:spcPts val="0"/>
              </a:spcAft>
              <a:buClr>
                <a:schemeClr val="accent1"/>
              </a:buClr>
              <a:buSzPts val="8000"/>
              <a:buFont typeface="Impact"/>
              <a:buNone/>
              <a:defRPr sz="8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
          <p:cNvSpPr txBox="1">
            <a:spLocks noGrp="1"/>
          </p:cNvSpPr>
          <p:nvPr>
            <p:ph type="subTitle" idx="1"/>
          </p:nvPr>
        </p:nvSpPr>
        <p:spPr>
          <a:xfrm rot="-180000">
            <a:off x="983062" y="3505209"/>
            <a:ext cx="9755187" cy="550333"/>
          </a:xfrm>
          <a:prstGeom prst="rect">
            <a:avLst/>
          </a:prstGeom>
          <a:noFill/>
          <a:ln>
            <a:noFill/>
          </a:ln>
        </p:spPr>
        <p:txBody>
          <a:bodyPr spcFirstLastPara="1" wrap="square" lIns="91425" tIns="45700" rIns="91425" bIns="45700" anchor="t" anchorCtr="0">
            <a:noAutofit/>
          </a:bodyPr>
          <a:lstStyle>
            <a:lvl1pPr lvl="0" algn="r">
              <a:lnSpc>
                <a:spcPct val="120000"/>
              </a:lnSpc>
              <a:spcBef>
                <a:spcPts val="1000"/>
              </a:spcBef>
              <a:spcAft>
                <a:spcPts val="0"/>
              </a:spcAft>
              <a:buSzPts val="4480"/>
              <a:buNone/>
              <a:defRPr sz="2800">
                <a:solidFill>
                  <a:srgbClr val="7F7F7F"/>
                </a:solidFill>
              </a:defRPr>
            </a:lvl1pPr>
            <a:lvl2pPr lvl="1" algn="ctr">
              <a:lnSpc>
                <a:spcPct val="120000"/>
              </a:lnSpc>
              <a:spcBef>
                <a:spcPts val="500"/>
              </a:spcBef>
              <a:spcAft>
                <a:spcPts val="0"/>
              </a:spcAft>
              <a:buSzPts val="3200"/>
              <a:buNone/>
              <a:defRPr sz="2000"/>
            </a:lvl2pPr>
            <a:lvl3pPr lvl="2" algn="ctr">
              <a:lnSpc>
                <a:spcPct val="120000"/>
              </a:lnSpc>
              <a:spcBef>
                <a:spcPts val="500"/>
              </a:spcBef>
              <a:spcAft>
                <a:spcPts val="0"/>
              </a:spcAft>
              <a:buSzPts val="2880"/>
              <a:buNone/>
              <a:defRPr sz="1800"/>
            </a:lvl3pPr>
            <a:lvl4pPr lvl="3" algn="ctr">
              <a:lnSpc>
                <a:spcPct val="120000"/>
              </a:lnSpc>
              <a:spcBef>
                <a:spcPts val="500"/>
              </a:spcBef>
              <a:spcAft>
                <a:spcPts val="0"/>
              </a:spcAft>
              <a:buSzPts val="2560"/>
              <a:buNone/>
              <a:defRPr sz="1600"/>
            </a:lvl4pPr>
            <a:lvl5pPr lvl="4" algn="ctr">
              <a:lnSpc>
                <a:spcPct val="120000"/>
              </a:lnSpc>
              <a:spcBef>
                <a:spcPts val="500"/>
              </a:spcBef>
              <a:spcAft>
                <a:spcPts val="0"/>
              </a:spcAft>
              <a:buSzPts val="2560"/>
              <a:buNone/>
              <a:defRPr sz="1600"/>
            </a:lvl5pPr>
            <a:lvl6pPr lvl="5" algn="ctr">
              <a:lnSpc>
                <a:spcPct val="120000"/>
              </a:lnSpc>
              <a:spcBef>
                <a:spcPts val="500"/>
              </a:spcBef>
              <a:spcAft>
                <a:spcPts val="0"/>
              </a:spcAft>
              <a:buSzPts val="2560"/>
              <a:buNone/>
              <a:defRPr sz="1600"/>
            </a:lvl6pPr>
            <a:lvl7pPr lvl="6" algn="ctr">
              <a:lnSpc>
                <a:spcPct val="120000"/>
              </a:lnSpc>
              <a:spcBef>
                <a:spcPts val="500"/>
              </a:spcBef>
              <a:spcAft>
                <a:spcPts val="0"/>
              </a:spcAft>
              <a:buSzPts val="2560"/>
              <a:buNone/>
              <a:defRPr sz="1600"/>
            </a:lvl7pPr>
            <a:lvl8pPr lvl="7" algn="ctr">
              <a:lnSpc>
                <a:spcPct val="120000"/>
              </a:lnSpc>
              <a:spcBef>
                <a:spcPts val="500"/>
              </a:spcBef>
              <a:spcAft>
                <a:spcPts val="0"/>
              </a:spcAft>
              <a:buSzPts val="2560"/>
              <a:buNone/>
              <a:defRPr sz="1600"/>
            </a:lvl8pPr>
            <a:lvl9pPr lvl="8" algn="ctr">
              <a:lnSpc>
                <a:spcPct val="120000"/>
              </a:lnSpc>
              <a:spcBef>
                <a:spcPts val="500"/>
              </a:spcBef>
              <a:spcAft>
                <a:spcPts val="0"/>
              </a:spcAft>
              <a:buSzPts val="2560"/>
              <a:buNone/>
              <a:defRPr sz="1600"/>
            </a:lvl9pPr>
          </a:lstStyle>
          <a:p>
            <a:endParaRPr/>
          </a:p>
        </p:txBody>
      </p:sp>
      <p:sp>
        <p:nvSpPr>
          <p:cNvPr id="24" name="Google Shape;24;p2"/>
          <p:cNvSpPr txBox="1">
            <a:spLocks noGrp="1"/>
          </p:cNvSpPr>
          <p:nvPr>
            <p:ph type="dt" idx="10"/>
          </p:nvPr>
        </p:nvSpPr>
        <p:spPr>
          <a:xfrm rot="-180000">
            <a:off x="4948541" y="4578463"/>
            <a:ext cx="6143653" cy="1163112"/>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5400">
                <a:solidFill>
                  <a:srgbClr val="4C661A"/>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
          <p:cNvSpPr txBox="1">
            <a:spLocks noGrp="1"/>
          </p:cNvSpPr>
          <p:nvPr>
            <p:ph type="ftr" idx="11"/>
          </p:nvPr>
        </p:nvSpPr>
        <p:spPr>
          <a:xfrm rot="-180000">
            <a:off x="-5560" y="4883024"/>
            <a:ext cx="4047239" cy="1195538"/>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sz="5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
          <p:cNvSpPr txBox="1">
            <a:spLocks noGrp="1"/>
          </p:cNvSpPr>
          <p:nvPr>
            <p:ph type="sldNum" idx="12"/>
          </p:nvPr>
        </p:nvSpPr>
        <p:spPr>
          <a:xfrm rot="-180000">
            <a:off x="9851758" y="3832648"/>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sz="2400" b="0" i="0" u="none" strike="noStrike" cap="none">
                <a:solidFill>
                  <a:srgbClr val="3F3F3F"/>
                </a:solidFill>
                <a:latin typeface="Impact"/>
                <a:ea typeface="Impact"/>
                <a:cs typeface="Impact"/>
                <a:sym typeface="Impact"/>
              </a:defRPr>
            </a:lvl1pPr>
            <a:lvl2pPr marL="0" lvl="1" indent="0" algn="ctr">
              <a:spcBef>
                <a:spcPts val="0"/>
              </a:spcBef>
              <a:buNone/>
              <a:defRPr sz="2400" b="0" i="0" u="none" strike="noStrike" cap="none">
                <a:solidFill>
                  <a:srgbClr val="3F3F3F"/>
                </a:solidFill>
                <a:latin typeface="Impact"/>
                <a:ea typeface="Impact"/>
                <a:cs typeface="Impact"/>
                <a:sym typeface="Impact"/>
              </a:defRPr>
            </a:lvl2pPr>
            <a:lvl3pPr marL="0" lvl="2" indent="0" algn="ctr">
              <a:spcBef>
                <a:spcPts val="0"/>
              </a:spcBef>
              <a:buNone/>
              <a:defRPr sz="2400" b="0" i="0" u="none" strike="noStrike" cap="none">
                <a:solidFill>
                  <a:srgbClr val="3F3F3F"/>
                </a:solidFill>
                <a:latin typeface="Impact"/>
                <a:ea typeface="Impact"/>
                <a:cs typeface="Impact"/>
                <a:sym typeface="Impact"/>
              </a:defRPr>
            </a:lvl3pPr>
            <a:lvl4pPr marL="0" lvl="3" indent="0" algn="ctr">
              <a:spcBef>
                <a:spcPts val="0"/>
              </a:spcBef>
              <a:buNone/>
              <a:defRPr sz="2400" b="0" i="0" u="none" strike="noStrike" cap="none">
                <a:solidFill>
                  <a:srgbClr val="3F3F3F"/>
                </a:solidFill>
                <a:latin typeface="Impact"/>
                <a:ea typeface="Impact"/>
                <a:cs typeface="Impact"/>
                <a:sym typeface="Impact"/>
              </a:defRPr>
            </a:lvl4pPr>
            <a:lvl5pPr marL="0" lvl="4" indent="0" algn="ctr">
              <a:spcBef>
                <a:spcPts val="0"/>
              </a:spcBef>
              <a:buNone/>
              <a:defRPr sz="2400" b="0" i="0" u="none" strike="noStrike" cap="none">
                <a:solidFill>
                  <a:srgbClr val="3F3F3F"/>
                </a:solidFill>
                <a:latin typeface="Impact"/>
                <a:ea typeface="Impact"/>
                <a:cs typeface="Impact"/>
                <a:sym typeface="Impact"/>
              </a:defRPr>
            </a:lvl5pPr>
            <a:lvl6pPr marL="0" lvl="5" indent="0" algn="ctr">
              <a:spcBef>
                <a:spcPts val="0"/>
              </a:spcBef>
              <a:buNone/>
              <a:defRPr sz="2400" b="0" i="0" u="none" strike="noStrike" cap="none">
                <a:solidFill>
                  <a:srgbClr val="3F3F3F"/>
                </a:solidFill>
                <a:latin typeface="Impact"/>
                <a:ea typeface="Impact"/>
                <a:cs typeface="Impact"/>
                <a:sym typeface="Impact"/>
              </a:defRPr>
            </a:lvl6pPr>
            <a:lvl7pPr marL="0" lvl="6" indent="0" algn="ctr">
              <a:spcBef>
                <a:spcPts val="0"/>
              </a:spcBef>
              <a:buNone/>
              <a:defRPr sz="2400" b="0" i="0" u="none" strike="noStrike" cap="none">
                <a:solidFill>
                  <a:srgbClr val="3F3F3F"/>
                </a:solidFill>
                <a:latin typeface="Impact"/>
                <a:ea typeface="Impact"/>
                <a:cs typeface="Impact"/>
                <a:sym typeface="Impact"/>
              </a:defRPr>
            </a:lvl7pPr>
            <a:lvl8pPr marL="0" lvl="7" indent="0" algn="ctr">
              <a:spcBef>
                <a:spcPts val="0"/>
              </a:spcBef>
              <a:buNone/>
              <a:defRPr sz="2400" b="0" i="0" u="none" strike="noStrike" cap="none">
                <a:solidFill>
                  <a:srgbClr val="3F3F3F"/>
                </a:solidFill>
                <a:latin typeface="Impact"/>
                <a:ea typeface="Impact"/>
                <a:cs typeface="Impact"/>
                <a:sym typeface="Impact"/>
              </a:defRPr>
            </a:lvl8pPr>
            <a:lvl9pPr marL="0" lvl="8" indent="0" algn="ctr">
              <a:spcBef>
                <a:spcPts val="0"/>
              </a:spcBef>
              <a:buNone/>
              <a:defRPr sz="2400" b="0" i="0" u="none" strike="noStrike" cap="none">
                <a:solidFill>
                  <a:srgbClr val="3F3F3F"/>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27" name="Google Shape;27;p2"/>
          <p:cNvSpPr/>
          <p:nvPr/>
        </p:nvSpPr>
        <p:spPr>
          <a:xfrm rot="-180000">
            <a:off x="4221385" y="5111356"/>
            <a:ext cx="515386" cy="515386"/>
          </a:xfrm>
          <a:prstGeom prst="star5">
            <a:avLst>
              <a:gd name="adj" fmla="val 26693"/>
              <a:gd name="hf" fmla="val 105146"/>
              <a:gd name="vf" fmla="val 110557"/>
            </a:avLst>
          </a:prstGeom>
          <a:solidFill>
            <a:schemeClr val="dk1">
              <a:alpha val="40000"/>
            </a:scheme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86"/>
        <p:cNvGrpSpPr/>
        <p:nvPr/>
      </p:nvGrpSpPr>
      <p:grpSpPr>
        <a:xfrm>
          <a:off x="0" y="0"/>
          <a:ext cx="0" cy="0"/>
          <a:chOff x="0" y="0"/>
          <a:chExt cx="0" cy="0"/>
        </a:xfrm>
      </p:grpSpPr>
      <p:sp>
        <p:nvSpPr>
          <p:cNvPr id="87" name="Google Shape;87;p11"/>
          <p:cNvSpPr txBox="1">
            <a:spLocks noGrp="1"/>
          </p:cNvSpPr>
          <p:nvPr>
            <p:ph type="title"/>
          </p:nvPr>
        </p:nvSpPr>
        <p:spPr>
          <a:xfrm>
            <a:off x="685800" y="685800"/>
            <a:ext cx="6345302"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8" name="Google Shape;88;p11"/>
          <p:cNvSpPr>
            <a:spLocks noGrp="1"/>
          </p:cNvSpPr>
          <p:nvPr>
            <p:ph type="pic" idx="2"/>
          </p:nvPr>
        </p:nvSpPr>
        <p:spPr>
          <a:xfrm>
            <a:off x="7482362" y="0"/>
            <a:ext cx="3598146" cy="5071533"/>
          </a:xfrm>
          <a:prstGeom prst="rect">
            <a:avLst/>
          </a:prstGeom>
          <a:noFill/>
          <a:ln w="57150" cap="flat" cmpd="thinThick">
            <a:solidFill>
              <a:srgbClr val="7F7F7F"/>
            </a:solidFill>
            <a:prstDash val="solid"/>
            <a:miter lim="800000"/>
            <a:headEnd type="none" w="sm" len="sm"/>
            <a:tailEnd type="none" w="sm" len="sm"/>
          </a:ln>
        </p:spPr>
      </p:sp>
      <p:sp>
        <p:nvSpPr>
          <p:cNvPr id="89" name="Google Shape;89;p11"/>
          <p:cNvSpPr txBox="1">
            <a:spLocks noGrp="1"/>
          </p:cNvSpPr>
          <p:nvPr>
            <p:ph type="body" idx="1"/>
          </p:nvPr>
        </p:nvSpPr>
        <p:spPr>
          <a:xfrm>
            <a:off x="685801" y="2709052"/>
            <a:ext cx="6345301" cy="2362481"/>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90" name="Google Shape;90;p1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Panoramic Picture with Caption">
  <p:cSld name="Panoramic Picture with Caption">
    <p:spTree>
      <p:nvGrpSpPr>
        <p:cNvPr id="1" name="Shape 93"/>
        <p:cNvGrpSpPr/>
        <p:nvPr/>
      </p:nvGrpSpPr>
      <p:grpSpPr>
        <a:xfrm>
          <a:off x="0" y="0"/>
          <a:ext cx="0" cy="0"/>
          <a:chOff x="0" y="0"/>
          <a:chExt cx="0" cy="0"/>
        </a:xfrm>
      </p:grpSpPr>
      <p:sp>
        <p:nvSpPr>
          <p:cNvPr id="94" name="Google Shape;94;p12"/>
          <p:cNvSpPr txBox="1">
            <a:spLocks noGrp="1"/>
          </p:cNvSpPr>
          <p:nvPr>
            <p:ph type="title"/>
          </p:nvPr>
        </p:nvSpPr>
        <p:spPr>
          <a:xfrm>
            <a:off x="685800" y="4106333"/>
            <a:ext cx="10394708" cy="588846"/>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3200"/>
              <a:buFont typeface="Impact"/>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5" name="Google Shape;95;p12"/>
          <p:cNvSpPr>
            <a:spLocks noGrp="1"/>
          </p:cNvSpPr>
          <p:nvPr>
            <p:ph type="pic" idx="2"/>
          </p:nvPr>
        </p:nvSpPr>
        <p:spPr>
          <a:xfrm>
            <a:off x="685801" y="685799"/>
            <a:ext cx="10392513" cy="3194903"/>
          </a:xfrm>
          <a:prstGeom prst="rect">
            <a:avLst/>
          </a:prstGeom>
          <a:noFill/>
          <a:ln w="57150" cap="flat" cmpd="thinThick">
            <a:solidFill>
              <a:srgbClr val="7F7F7F"/>
            </a:solidFill>
            <a:prstDash val="solid"/>
            <a:miter lim="800000"/>
            <a:headEnd type="none" w="sm" len="sm"/>
            <a:tailEnd type="none" w="sm" len="sm"/>
          </a:ln>
        </p:spPr>
      </p:sp>
      <p:sp>
        <p:nvSpPr>
          <p:cNvPr id="96" name="Google Shape;96;p12"/>
          <p:cNvSpPr txBox="1">
            <a:spLocks noGrp="1"/>
          </p:cNvSpPr>
          <p:nvPr>
            <p:ph type="body" idx="1"/>
          </p:nvPr>
        </p:nvSpPr>
        <p:spPr>
          <a:xfrm>
            <a:off x="685780" y="4702923"/>
            <a:ext cx="10394728" cy="682472"/>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560"/>
              <a:buNone/>
              <a:defRPr sz="16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97" name="Google Shape;97;p12"/>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8" name="Google Shape;98;p12"/>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12"/>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0"/>
        <p:cNvGrpSpPr/>
        <p:nvPr/>
      </p:nvGrpSpPr>
      <p:grpSpPr>
        <a:xfrm>
          <a:off x="0" y="0"/>
          <a:ext cx="0" cy="0"/>
          <a:chOff x="0" y="0"/>
          <a:chExt cx="0" cy="0"/>
        </a:xfrm>
      </p:grpSpPr>
      <p:sp>
        <p:nvSpPr>
          <p:cNvPr id="101" name="Google Shape;101;p13"/>
          <p:cNvSpPr txBox="1">
            <a:spLocks noGrp="1"/>
          </p:cNvSpPr>
          <p:nvPr>
            <p:ph type="title"/>
          </p:nvPr>
        </p:nvSpPr>
        <p:spPr>
          <a:xfrm>
            <a:off x="685801" y="685800"/>
            <a:ext cx="10396902" cy="319490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3"/>
          <p:cNvSpPr txBox="1">
            <a:spLocks noGrp="1"/>
          </p:cNvSpPr>
          <p:nvPr>
            <p:ph type="body" idx="1"/>
          </p:nvPr>
        </p:nvSpPr>
        <p:spPr>
          <a:xfrm>
            <a:off x="685779" y="4106333"/>
            <a:ext cx="10394729" cy="1273606"/>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03" name="Google Shape;103;p1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5" name="Google Shape;105;p1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06"/>
        <p:cNvGrpSpPr/>
        <p:nvPr/>
      </p:nvGrpSpPr>
      <p:grpSpPr>
        <a:xfrm>
          <a:off x="0" y="0"/>
          <a:ext cx="0" cy="0"/>
          <a:chOff x="0" y="0"/>
          <a:chExt cx="0" cy="0"/>
        </a:xfrm>
      </p:grpSpPr>
      <p:sp>
        <p:nvSpPr>
          <p:cNvPr id="107" name="Google Shape;107;p14"/>
          <p:cNvSpPr txBox="1">
            <a:spLocks noGrp="1"/>
          </p:cNvSpPr>
          <p:nvPr>
            <p:ph type="title"/>
          </p:nvPr>
        </p:nvSpPr>
        <p:spPr>
          <a:xfrm>
            <a:off x="1121732" y="685800"/>
            <a:ext cx="9525020" cy="2916704"/>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14"/>
          <p:cNvSpPr txBox="1">
            <a:spLocks noGrp="1"/>
          </p:cNvSpPr>
          <p:nvPr>
            <p:ph type="body" idx="1"/>
          </p:nvPr>
        </p:nvSpPr>
        <p:spPr>
          <a:xfrm>
            <a:off x="1550264" y="3610032"/>
            <a:ext cx="8667956" cy="377768"/>
          </a:xfrm>
          <a:prstGeom prst="rect">
            <a:avLst/>
          </a:prstGeom>
          <a:noFill/>
          <a:ln>
            <a:noFill/>
          </a:ln>
        </p:spPr>
        <p:txBody>
          <a:bodyPr spcFirstLastPara="1" wrap="square" lIns="91425" tIns="45700" rIns="91425" bIns="45700" anchor="t" anchorCtr="0">
            <a:normAutofit/>
          </a:bodyPr>
          <a:lstStyle>
            <a:lvl1pPr marL="457200" lvl="0" indent="-228600" algn="r">
              <a:lnSpc>
                <a:spcPct val="120000"/>
              </a:lnSpc>
              <a:spcBef>
                <a:spcPts val="1000"/>
              </a:spcBef>
              <a:spcAft>
                <a:spcPts val="0"/>
              </a:spcAft>
              <a:buSzPts val="2240"/>
              <a:buNone/>
              <a:defRPr sz="1400">
                <a:solidFill>
                  <a:srgbClr val="7F7F7F"/>
                </a:solidFill>
              </a:defRPr>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09" name="Google Shape;109;p14"/>
          <p:cNvSpPr txBox="1">
            <a:spLocks noGrp="1"/>
          </p:cNvSpPr>
          <p:nvPr>
            <p:ph type="body" idx="2"/>
          </p:nvPr>
        </p:nvSpPr>
        <p:spPr>
          <a:xfrm>
            <a:off x="685801" y="4106334"/>
            <a:ext cx="10396882" cy="1268252"/>
          </a:xfrm>
          <a:prstGeom prst="rect">
            <a:avLst/>
          </a:prstGeom>
          <a:noFill/>
          <a:ln>
            <a:noFill/>
          </a:ln>
        </p:spPr>
        <p:txBody>
          <a:bodyPr spcFirstLastPara="1" wrap="square" lIns="91425" tIns="45700" rIns="91425" bIns="45700" anchor="ctr"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10" name="Google Shape;110;p1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1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2" name="Google Shape;112;p1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
        <p:nvSpPr>
          <p:cNvPr id="113" name="Google Shape;113;p14"/>
          <p:cNvSpPr txBox="1"/>
          <p:nvPr/>
        </p:nvSpPr>
        <p:spPr>
          <a:xfrm>
            <a:off x="685801" y="892628"/>
            <a:ext cx="609600" cy="584776"/>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
        <p:nvSpPr>
          <p:cNvPr id="114" name="Google Shape;114;p14"/>
          <p:cNvSpPr txBox="1"/>
          <p:nvPr/>
        </p:nvSpPr>
        <p:spPr>
          <a:xfrm>
            <a:off x="10473083" y="2922827"/>
            <a:ext cx="609600" cy="584776"/>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Clr>
                <a:schemeClr val="dk1"/>
              </a:buClr>
              <a:buSzPts val="8000"/>
              <a:buFont typeface="Impact"/>
              <a:buNone/>
            </a:pPr>
            <a:r>
              <a:rPr lang="en-US" sz="8000" b="0" i="0" u="none" strike="noStrike" cap="none">
                <a:solidFill>
                  <a:schemeClr val="dk1"/>
                </a:solidFill>
                <a:latin typeface="Impact"/>
                <a:ea typeface="Impact"/>
                <a:cs typeface="Impact"/>
                <a:sym typeface="Impact"/>
              </a:rPr>
              <a:t>”</a:t>
            </a: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15"/>
        <p:cNvGrpSpPr/>
        <p:nvPr/>
      </p:nvGrpSpPr>
      <p:grpSpPr>
        <a:xfrm>
          <a:off x="0" y="0"/>
          <a:ext cx="0" cy="0"/>
          <a:chOff x="0" y="0"/>
          <a:chExt cx="0" cy="0"/>
        </a:xfrm>
      </p:grpSpPr>
      <p:sp>
        <p:nvSpPr>
          <p:cNvPr id="116" name="Google Shape;116;p15"/>
          <p:cNvSpPr txBox="1">
            <a:spLocks noGrp="1"/>
          </p:cNvSpPr>
          <p:nvPr>
            <p:ph type="title"/>
          </p:nvPr>
        </p:nvSpPr>
        <p:spPr>
          <a:xfrm>
            <a:off x="685800" y="1723854"/>
            <a:ext cx="10394707" cy="2511835"/>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4800"/>
              <a:buFont typeface="Impact"/>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17" name="Google Shape;117;p15"/>
          <p:cNvSpPr txBox="1">
            <a:spLocks noGrp="1"/>
          </p:cNvSpPr>
          <p:nvPr>
            <p:ph type="body" idx="1"/>
          </p:nvPr>
        </p:nvSpPr>
        <p:spPr>
          <a:xfrm>
            <a:off x="685800" y="4247468"/>
            <a:ext cx="10394707" cy="114064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118" name="Google Shape;118;p1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9" name="Google Shape;119;p1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0" name="Google Shape;120;p1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3 Column">
  <p:cSld name="3 Column">
    <p:spTree>
      <p:nvGrpSpPr>
        <p:cNvPr id="1" name="Shape 121"/>
        <p:cNvGrpSpPr/>
        <p:nvPr/>
      </p:nvGrpSpPr>
      <p:grpSpPr>
        <a:xfrm>
          <a:off x="0" y="0"/>
          <a:ext cx="0" cy="0"/>
          <a:chOff x="0" y="0"/>
          <a:chExt cx="0" cy="0"/>
        </a:xfrm>
      </p:grpSpPr>
      <p:sp>
        <p:nvSpPr>
          <p:cNvPr id="122" name="Google Shape;122;p16"/>
          <p:cNvSpPr txBox="1">
            <a:spLocks noGrp="1"/>
          </p:cNvSpPr>
          <p:nvPr>
            <p:ph type="title"/>
          </p:nvPr>
        </p:nvSpPr>
        <p:spPr>
          <a:xfrm>
            <a:off x="685802" y="685800"/>
            <a:ext cx="10394706"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3" name="Google Shape;123;p16"/>
          <p:cNvSpPr txBox="1">
            <a:spLocks noGrp="1"/>
          </p:cNvSpPr>
          <p:nvPr>
            <p:ph type="body" idx="1"/>
          </p:nvPr>
        </p:nvSpPr>
        <p:spPr>
          <a:xfrm>
            <a:off x="68580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4" name="Google Shape;124;p16"/>
          <p:cNvSpPr txBox="1">
            <a:spLocks noGrp="1"/>
          </p:cNvSpPr>
          <p:nvPr>
            <p:ph type="body" idx="2"/>
          </p:nvPr>
        </p:nvSpPr>
        <p:spPr>
          <a:xfrm>
            <a:off x="685802"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5" name="Google Shape;125;p16"/>
          <p:cNvSpPr txBox="1">
            <a:spLocks noGrp="1"/>
          </p:cNvSpPr>
          <p:nvPr>
            <p:ph type="body" idx="3"/>
          </p:nvPr>
        </p:nvSpPr>
        <p:spPr>
          <a:xfrm>
            <a:off x="4234622"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6" name="Google Shape;126;p16"/>
          <p:cNvSpPr txBox="1">
            <a:spLocks noGrp="1"/>
          </p:cNvSpPr>
          <p:nvPr>
            <p:ph type="body" idx="4"/>
          </p:nvPr>
        </p:nvSpPr>
        <p:spPr>
          <a:xfrm>
            <a:off x="4234621"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7" name="Google Shape;127;p16"/>
          <p:cNvSpPr txBox="1">
            <a:spLocks noGrp="1"/>
          </p:cNvSpPr>
          <p:nvPr>
            <p:ph type="body" idx="5"/>
          </p:nvPr>
        </p:nvSpPr>
        <p:spPr>
          <a:xfrm>
            <a:off x="7770380" y="206339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840"/>
              <a:buNone/>
              <a:defRPr sz="24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128" name="Google Shape;128;p16"/>
          <p:cNvSpPr txBox="1">
            <a:spLocks noGrp="1"/>
          </p:cNvSpPr>
          <p:nvPr>
            <p:ph type="body" idx="6"/>
          </p:nvPr>
        </p:nvSpPr>
        <p:spPr>
          <a:xfrm>
            <a:off x="7770380" y="2639658"/>
            <a:ext cx="3310128" cy="2734928"/>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129" name="Google Shape;129;p1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0" name="Google Shape;130;p1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1" name="Google Shape;131;p1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32"/>
        <p:cNvGrpSpPr/>
        <p:nvPr/>
      </p:nvGrpSpPr>
      <p:grpSpPr>
        <a:xfrm>
          <a:off x="0" y="0"/>
          <a:ext cx="0" cy="0"/>
          <a:chOff x="0" y="0"/>
          <a:chExt cx="0" cy="0"/>
        </a:xfrm>
      </p:grpSpPr>
      <p:sp>
        <p:nvSpPr>
          <p:cNvPr id="133" name="Google Shape;133;p17"/>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4" name="Google Shape;134;p17"/>
          <p:cNvSpPr txBox="1">
            <a:spLocks noGrp="1"/>
          </p:cNvSpPr>
          <p:nvPr>
            <p:ph type="body" idx="1"/>
          </p:nvPr>
        </p:nvSpPr>
        <p:spPr>
          <a:xfrm rot="5400000">
            <a:off x="4227559" y="-1478362"/>
            <a:ext cx="3311190" cy="10394707"/>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35" name="Google Shape;135;p1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6" name="Google Shape;136;p1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7" name="Google Shape;137;p1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38"/>
        <p:cNvGrpSpPr/>
        <p:nvPr/>
      </p:nvGrpSpPr>
      <p:grpSpPr>
        <a:xfrm>
          <a:off x="0" y="0"/>
          <a:ext cx="0" cy="0"/>
          <a:chOff x="0" y="0"/>
          <a:chExt cx="0" cy="0"/>
        </a:xfrm>
      </p:grpSpPr>
      <p:sp>
        <p:nvSpPr>
          <p:cNvPr id="139" name="Google Shape;139;p18"/>
          <p:cNvSpPr txBox="1">
            <a:spLocks noGrp="1"/>
          </p:cNvSpPr>
          <p:nvPr>
            <p:ph type="title"/>
          </p:nvPr>
        </p:nvSpPr>
        <p:spPr>
          <a:xfrm rot="5400000">
            <a:off x="7603792" y="1897870"/>
            <a:ext cx="4688785" cy="226464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0" name="Google Shape;140;p18"/>
          <p:cNvSpPr txBox="1">
            <a:spLocks noGrp="1"/>
          </p:cNvSpPr>
          <p:nvPr>
            <p:ph type="body" idx="1"/>
          </p:nvPr>
        </p:nvSpPr>
        <p:spPr>
          <a:xfrm rot="5400000">
            <a:off x="2293623" y="-922023"/>
            <a:ext cx="4688785" cy="7904431"/>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141" name="Google Shape;141;p1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2" name="Google Shape;142;p1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3" name="Google Shape;143;p1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8"/>
        <p:cNvGrpSpPr/>
        <p:nvPr/>
      </p:nvGrpSpPr>
      <p:grpSpPr>
        <a:xfrm>
          <a:off x="0" y="0"/>
          <a:ext cx="0" cy="0"/>
          <a:chOff x="0" y="0"/>
          <a:chExt cx="0" cy="0"/>
        </a:xfrm>
      </p:grpSpPr>
      <p:sp>
        <p:nvSpPr>
          <p:cNvPr id="29" name="Google Shape;29;p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3"/>
          <p:cNvSpPr txBox="1">
            <a:spLocks noGrp="1"/>
          </p:cNvSpPr>
          <p:nvPr>
            <p:ph type="body" idx="1"/>
          </p:nvPr>
        </p:nvSpPr>
        <p:spPr>
          <a:xfrm>
            <a:off x="685800" y="2063396"/>
            <a:ext cx="10394707" cy="3311189"/>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31" name="Google Shape;31;p3"/>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3"/>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4"/>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6" name="Google Shape;36;p4"/>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4"/>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3 Picture Column">
  <p:cSld name="3 Picture Column">
    <p:spTree>
      <p:nvGrpSpPr>
        <p:cNvPr id="1" name="Shape 38"/>
        <p:cNvGrpSpPr/>
        <p:nvPr/>
      </p:nvGrpSpPr>
      <p:grpSpPr>
        <a:xfrm>
          <a:off x="0" y="0"/>
          <a:ext cx="0" cy="0"/>
          <a:chOff x="0" y="0"/>
          <a:chExt cx="0" cy="0"/>
        </a:xfrm>
      </p:grpSpPr>
      <p:sp>
        <p:nvSpPr>
          <p:cNvPr id="39" name="Google Shape;39;p5"/>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chemeClr val="accent1"/>
              </a:buClr>
              <a:buSzPts val="5400"/>
              <a:buFont typeface="Impact"/>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 name="Google Shape;40;p5"/>
          <p:cNvSpPr txBox="1">
            <a:spLocks noGrp="1"/>
          </p:cNvSpPr>
          <p:nvPr>
            <p:ph type="body" idx="1"/>
          </p:nvPr>
        </p:nvSpPr>
        <p:spPr>
          <a:xfrm>
            <a:off x="69184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1" name="Google Shape;41;p5"/>
          <p:cNvSpPr>
            <a:spLocks noGrp="1"/>
          </p:cNvSpPr>
          <p:nvPr>
            <p:ph type="pic" idx="2"/>
          </p:nvPr>
        </p:nvSpPr>
        <p:spPr>
          <a:xfrm>
            <a:off x="685780" y="2063395"/>
            <a:ext cx="3310128" cy="1536725"/>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42" name="Google Shape;42;p5"/>
          <p:cNvSpPr txBox="1">
            <a:spLocks noGrp="1"/>
          </p:cNvSpPr>
          <p:nvPr>
            <p:ph type="body" idx="3"/>
          </p:nvPr>
        </p:nvSpPr>
        <p:spPr>
          <a:xfrm>
            <a:off x="691840" y="4389287"/>
            <a:ext cx="3310128" cy="985299"/>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3" name="Google Shape;43;p5"/>
          <p:cNvSpPr txBox="1">
            <a:spLocks noGrp="1"/>
          </p:cNvSpPr>
          <p:nvPr>
            <p:ph type="body" idx="4"/>
          </p:nvPr>
        </p:nvSpPr>
        <p:spPr>
          <a:xfrm>
            <a:off x="4237410"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4" name="Google Shape;44;p5"/>
          <p:cNvSpPr>
            <a:spLocks noGrp="1"/>
          </p:cNvSpPr>
          <p:nvPr>
            <p:ph type="pic" idx="5"/>
          </p:nvPr>
        </p:nvSpPr>
        <p:spPr>
          <a:xfrm>
            <a:off x="4235999" y="2063395"/>
            <a:ext cx="3310128" cy="1535237"/>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45" name="Google Shape;45;p5"/>
          <p:cNvSpPr txBox="1">
            <a:spLocks noGrp="1"/>
          </p:cNvSpPr>
          <p:nvPr>
            <p:ph type="body" idx="6"/>
          </p:nvPr>
        </p:nvSpPr>
        <p:spPr>
          <a:xfrm>
            <a:off x="4235999" y="4389286"/>
            <a:ext cx="3310128" cy="985300"/>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6" name="Google Shape;46;p5"/>
          <p:cNvSpPr txBox="1">
            <a:spLocks noGrp="1"/>
          </p:cNvSpPr>
          <p:nvPr>
            <p:ph type="body" idx="7"/>
          </p:nvPr>
        </p:nvSpPr>
        <p:spPr>
          <a:xfrm>
            <a:off x="7768944" y="3813025"/>
            <a:ext cx="3310128" cy="576262"/>
          </a:xfrm>
          <a:prstGeom prst="rect">
            <a:avLst/>
          </a:prstGeom>
          <a:noFill/>
          <a:ln>
            <a:noFill/>
          </a:ln>
        </p:spPr>
        <p:txBody>
          <a:bodyPr spcFirstLastPara="1" wrap="square" lIns="91425" tIns="45700" rIns="91425" bIns="45700" anchor="b" anchorCtr="0">
            <a:noAutofit/>
          </a:bodyPr>
          <a:lstStyle>
            <a:lvl1pPr marL="457200" lvl="0" indent="-228600" algn="ctr">
              <a:lnSpc>
                <a:spcPct val="90000"/>
              </a:lnSpc>
              <a:spcBef>
                <a:spcPts val="1000"/>
              </a:spcBef>
              <a:spcAft>
                <a:spcPts val="0"/>
              </a:spcAft>
              <a:buSzPts val="3520"/>
              <a:buNone/>
              <a:defRPr sz="22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47" name="Google Shape;47;p5"/>
          <p:cNvSpPr>
            <a:spLocks noGrp="1"/>
          </p:cNvSpPr>
          <p:nvPr>
            <p:ph type="pic" idx="8"/>
          </p:nvPr>
        </p:nvSpPr>
        <p:spPr>
          <a:xfrm>
            <a:off x="7768819" y="2063394"/>
            <a:ext cx="3310128" cy="1537196"/>
          </a:xfrm>
          <a:prstGeom prst="roundRect">
            <a:avLst>
              <a:gd name="adj" fmla="val 0"/>
            </a:avLst>
          </a:prstGeom>
          <a:noFill/>
          <a:ln w="57150" cap="flat" cmpd="thinThick">
            <a:solidFill>
              <a:srgbClr val="7F7F7F"/>
            </a:solidFill>
            <a:prstDash val="solid"/>
            <a:miter lim="800000"/>
            <a:headEnd type="none" w="sm" len="sm"/>
            <a:tailEnd type="none" w="sm" len="sm"/>
          </a:ln>
        </p:spPr>
      </p:sp>
      <p:sp>
        <p:nvSpPr>
          <p:cNvPr id="48" name="Google Shape;48;p5"/>
          <p:cNvSpPr txBox="1">
            <a:spLocks noGrp="1"/>
          </p:cNvSpPr>
          <p:nvPr>
            <p:ph type="body" idx="9"/>
          </p:nvPr>
        </p:nvSpPr>
        <p:spPr>
          <a:xfrm>
            <a:off x="7768819" y="4389284"/>
            <a:ext cx="3310128" cy="985302"/>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240"/>
              <a:buNone/>
              <a:defRPr sz="1400"/>
            </a:lvl1pPr>
            <a:lvl2pPr marL="914400" lvl="1" indent="-228600" algn="l">
              <a:lnSpc>
                <a:spcPct val="120000"/>
              </a:lnSpc>
              <a:spcBef>
                <a:spcPts val="500"/>
              </a:spcBef>
              <a:spcAft>
                <a:spcPts val="0"/>
              </a:spcAft>
              <a:buSzPts val="1920"/>
              <a:buNone/>
              <a:defRPr sz="1200"/>
            </a:lvl2pPr>
            <a:lvl3pPr marL="1371600" lvl="2" indent="-228600" algn="l">
              <a:lnSpc>
                <a:spcPct val="120000"/>
              </a:lnSpc>
              <a:spcBef>
                <a:spcPts val="500"/>
              </a:spcBef>
              <a:spcAft>
                <a:spcPts val="0"/>
              </a:spcAft>
              <a:buSzPts val="1600"/>
              <a:buNone/>
              <a:defRPr sz="1000"/>
            </a:lvl3pPr>
            <a:lvl4pPr marL="1828800" lvl="3" indent="-228600" algn="l">
              <a:lnSpc>
                <a:spcPct val="120000"/>
              </a:lnSpc>
              <a:spcBef>
                <a:spcPts val="500"/>
              </a:spcBef>
              <a:spcAft>
                <a:spcPts val="0"/>
              </a:spcAft>
              <a:buSzPts val="1440"/>
              <a:buNone/>
              <a:defRPr sz="900"/>
            </a:lvl4pPr>
            <a:lvl5pPr marL="2286000" lvl="4" indent="-228600" algn="l">
              <a:lnSpc>
                <a:spcPct val="120000"/>
              </a:lnSpc>
              <a:spcBef>
                <a:spcPts val="500"/>
              </a:spcBef>
              <a:spcAft>
                <a:spcPts val="0"/>
              </a:spcAft>
              <a:buSzPts val="1440"/>
              <a:buNone/>
              <a:defRPr sz="900"/>
            </a:lvl5pPr>
            <a:lvl6pPr marL="2743200" lvl="5" indent="-228600" algn="l">
              <a:lnSpc>
                <a:spcPct val="120000"/>
              </a:lnSpc>
              <a:spcBef>
                <a:spcPts val="500"/>
              </a:spcBef>
              <a:spcAft>
                <a:spcPts val="0"/>
              </a:spcAft>
              <a:buSzPts val="1440"/>
              <a:buNone/>
              <a:defRPr sz="900"/>
            </a:lvl6pPr>
            <a:lvl7pPr marL="3200400" lvl="6" indent="-228600" algn="l">
              <a:lnSpc>
                <a:spcPct val="120000"/>
              </a:lnSpc>
              <a:spcBef>
                <a:spcPts val="500"/>
              </a:spcBef>
              <a:spcAft>
                <a:spcPts val="0"/>
              </a:spcAft>
              <a:buSzPts val="1440"/>
              <a:buNone/>
              <a:defRPr sz="900"/>
            </a:lvl7pPr>
            <a:lvl8pPr marL="3657600" lvl="7" indent="-228600" algn="l">
              <a:lnSpc>
                <a:spcPct val="120000"/>
              </a:lnSpc>
              <a:spcBef>
                <a:spcPts val="500"/>
              </a:spcBef>
              <a:spcAft>
                <a:spcPts val="0"/>
              </a:spcAft>
              <a:buSzPts val="1440"/>
              <a:buNone/>
              <a:defRPr sz="900"/>
            </a:lvl8pPr>
            <a:lvl9pPr marL="4114800" lvl="8" indent="-228600" algn="l">
              <a:lnSpc>
                <a:spcPct val="120000"/>
              </a:lnSpc>
              <a:spcBef>
                <a:spcPts val="500"/>
              </a:spcBef>
              <a:spcAft>
                <a:spcPts val="0"/>
              </a:spcAft>
              <a:buSzPts val="1440"/>
              <a:buNone/>
              <a:defRPr sz="900"/>
            </a:lvl9pPr>
          </a:lstStyle>
          <a:p>
            <a:endParaRPr/>
          </a:p>
        </p:txBody>
      </p:sp>
      <p:sp>
        <p:nvSpPr>
          <p:cNvPr id="49" name="Google Shape;49;p5"/>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5"/>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5"/>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2"/>
        <p:cNvGrpSpPr/>
        <p:nvPr/>
      </p:nvGrpSpPr>
      <p:grpSpPr>
        <a:xfrm>
          <a:off x="0" y="0"/>
          <a:ext cx="0" cy="0"/>
          <a:chOff x="0" y="0"/>
          <a:chExt cx="0" cy="0"/>
        </a:xfrm>
      </p:grpSpPr>
      <p:sp>
        <p:nvSpPr>
          <p:cNvPr id="53" name="Google Shape;53;p6"/>
          <p:cNvSpPr txBox="1">
            <a:spLocks noGrp="1"/>
          </p:cNvSpPr>
          <p:nvPr>
            <p:ph type="title"/>
          </p:nvPr>
        </p:nvSpPr>
        <p:spPr>
          <a:xfrm>
            <a:off x="685801" y="685800"/>
            <a:ext cx="10394707" cy="319348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accent1"/>
              </a:buClr>
              <a:buSzPts val="5400"/>
              <a:buFont typeface="Impact"/>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6"/>
          <p:cNvSpPr txBox="1">
            <a:spLocks noGrp="1"/>
          </p:cNvSpPr>
          <p:nvPr>
            <p:ph type="body" idx="1"/>
          </p:nvPr>
        </p:nvSpPr>
        <p:spPr>
          <a:xfrm>
            <a:off x="685801" y="3742267"/>
            <a:ext cx="10394707" cy="1639614"/>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SzPts val="3200"/>
              <a:buNone/>
              <a:defRPr sz="2000">
                <a:solidFill>
                  <a:srgbClr val="7F7F7F"/>
                </a:solidFill>
              </a:defRPr>
            </a:lvl1pPr>
            <a:lvl2pPr marL="914400" lvl="1" indent="-228600" algn="l">
              <a:lnSpc>
                <a:spcPct val="120000"/>
              </a:lnSpc>
              <a:spcBef>
                <a:spcPts val="500"/>
              </a:spcBef>
              <a:spcAft>
                <a:spcPts val="0"/>
              </a:spcAft>
              <a:buSzPts val="3200"/>
              <a:buNone/>
              <a:defRPr sz="2000">
                <a:solidFill>
                  <a:srgbClr val="888888"/>
                </a:solidFill>
              </a:defRPr>
            </a:lvl2pPr>
            <a:lvl3pPr marL="1371600" lvl="2" indent="-228600" algn="l">
              <a:lnSpc>
                <a:spcPct val="120000"/>
              </a:lnSpc>
              <a:spcBef>
                <a:spcPts val="500"/>
              </a:spcBef>
              <a:spcAft>
                <a:spcPts val="0"/>
              </a:spcAft>
              <a:buSzPts val="2880"/>
              <a:buNone/>
              <a:defRPr sz="1800">
                <a:solidFill>
                  <a:srgbClr val="888888"/>
                </a:solidFill>
              </a:defRPr>
            </a:lvl3pPr>
            <a:lvl4pPr marL="1828800" lvl="3" indent="-228600" algn="l">
              <a:lnSpc>
                <a:spcPct val="120000"/>
              </a:lnSpc>
              <a:spcBef>
                <a:spcPts val="500"/>
              </a:spcBef>
              <a:spcAft>
                <a:spcPts val="0"/>
              </a:spcAft>
              <a:buSzPts val="2560"/>
              <a:buNone/>
              <a:defRPr sz="1600">
                <a:solidFill>
                  <a:srgbClr val="888888"/>
                </a:solidFill>
              </a:defRPr>
            </a:lvl4pPr>
            <a:lvl5pPr marL="2286000" lvl="4" indent="-228600" algn="l">
              <a:lnSpc>
                <a:spcPct val="120000"/>
              </a:lnSpc>
              <a:spcBef>
                <a:spcPts val="500"/>
              </a:spcBef>
              <a:spcAft>
                <a:spcPts val="0"/>
              </a:spcAft>
              <a:buSzPts val="2560"/>
              <a:buNone/>
              <a:defRPr sz="1600">
                <a:solidFill>
                  <a:srgbClr val="888888"/>
                </a:solidFill>
              </a:defRPr>
            </a:lvl5pPr>
            <a:lvl6pPr marL="2743200" lvl="5" indent="-228600" algn="l">
              <a:lnSpc>
                <a:spcPct val="120000"/>
              </a:lnSpc>
              <a:spcBef>
                <a:spcPts val="500"/>
              </a:spcBef>
              <a:spcAft>
                <a:spcPts val="0"/>
              </a:spcAft>
              <a:buSzPts val="2560"/>
              <a:buNone/>
              <a:defRPr sz="1600">
                <a:solidFill>
                  <a:srgbClr val="888888"/>
                </a:solidFill>
              </a:defRPr>
            </a:lvl6pPr>
            <a:lvl7pPr marL="3200400" lvl="6" indent="-228600" algn="l">
              <a:lnSpc>
                <a:spcPct val="120000"/>
              </a:lnSpc>
              <a:spcBef>
                <a:spcPts val="500"/>
              </a:spcBef>
              <a:spcAft>
                <a:spcPts val="0"/>
              </a:spcAft>
              <a:buSzPts val="2560"/>
              <a:buNone/>
              <a:defRPr sz="1600">
                <a:solidFill>
                  <a:srgbClr val="888888"/>
                </a:solidFill>
              </a:defRPr>
            </a:lvl7pPr>
            <a:lvl8pPr marL="3657600" lvl="7" indent="-228600" algn="l">
              <a:lnSpc>
                <a:spcPct val="120000"/>
              </a:lnSpc>
              <a:spcBef>
                <a:spcPts val="500"/>
              </a:spcBef>
              <a:spcAft>
                <a:spcPts val="0"/>
              </a:spcAft>
              <a:buSzPts val="2560"/>
              <a:buNone/>
              <a:defRPr sz="1600">
                <a:solidFill>
                  <a:srgbClr val="888888"/>
                </a:solidFill>
              </a:defRPr>
            </a:lvl8pPr>
            <a:lvl9pPr marL="4114800" lvl="8" indent="-228600" algn="l">
              <a:lnSpc>
                <a:spcPct val="120000"/>
              </a:lnSpc>
              <a:spcBef>
                <a:spcPts val="500"/>
              </a:spcBef>
              <a:spcAft>
                <a:spcPts val="0"/>
              </a:spcAft>
              <a:buSzPts val="2560"/>
              <a:buNone/>
              <a:defRPr sz="1600">
                <a:solidFill>
                  <a:srgbClr val="888888"/>
                </a:solidFill>
              </a:defRPr>
            </a:lvl9pPr>
          </a:lstStyle>
          <a:p>
            <a:endParaRPr/>
          </a:p>
        </p:txBody>
      </p:sp>
      <p:sp>
        <p:nvSpPr>
          <p:cNvPr id="55" name="Google Shape;55;p6"/>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6"/>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8"/>
        <p:cNvGrpSpPr/>
        <p:nvPr/>
      </p:nvGrpSpPr>
      <p:grpSpPr>
        <a:xfrm>
          <a:off x="0" y="0"/>
          <a:ext cx="0" cy="0"/>
          <a:chOff x="0" y="0"/>
          <a:chExt cx="0" cy="0"/>
        </a:xfrm>
      </p:grpSpPr>
      <p:sp>
        <p:nvSpPr>
          <p:cNvPr id="59" name="Google Shape;59;p7"/>
          <p:cNvSpPr txBox="1">
            <a:spLocks noGrp="1"/>
          </p:cNvSpPr>
          <p:nvPr>
            <p:ph type="title"/>
          </p:nvPr>
        </p:nvSpPr>
        <p:spPr>
          <a:xfrm>
            <a:off x="685801" y="685800"/>
            <a:ext cx="10396882"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7"/>
          <p:cNvSpPr txBox="1">
            <a:spLocks noGrp="1"/>
          </p:cNvSpPr>
          <p:nvPr>
            <p:ph type="body" idx="1"/>
          </p:nvPr>
        </p:nvSpPr>
        <p:spPr>
          <a:xfrm>
            <a:off x="685800" y="2063396"/>
            <a:ext cx="5088714"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61" name="Google Shape;61;p7"/>
          <p:cNvSpPr txBox="1">
            <a:spLocks noGrp="1"/>
          </p:cNvSpPr>
          <p:nvPr>
            <p:ph type="body" idx="2"/>
          </p:nvPr>
        </p:nvSpPr>
        <p:spPr>
          <a:xfrm>
            <a:off x="5993971" y="2063396"/>
            <a:ext cx="5086538" cy="3311189"/>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62" name="Google Shape;62;p7"/>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7"/>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7"/>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5"/>
        <p:cNvGrpSpPr/>
        <p:nvPr/>
      </p:nvGrpSpPr>
      <p:grpSpPr>
        <a:xfrm>
          <a:off x="0" y="0"/>
          <a:ext cx="0" cy="0"/>
          <a:chOff x="0" y="0"/>
          <a:chExt cx="0" cy="0"/>
        </a:xfrm>
      </p:grpSpPr>
      <p:sp>
        <p:nvSpPr>
          <p:cNvPr id="66" name="Google Shape;66;p8"/>
          <p:cNvSpPr txBox="1">
            <a:spLocks noGrp="1"/>
          </p:cNvSpPr>
          <p:nvPr>
            <p:ph type="title"/>
          </p:nvPr>
        </p:nvSpPr>
        <p:spPr>
          <a:xfrm>
            <a:off x="685801" y="685800"/>
            <a:ext cx="10394707" cy="115814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8"/>
          <p:cNvSpPr txBox="1">
            <a:spLocks noGrp="1"/>
          </p:cNvSpPr>
          <p:nvPr>
            <p:ph type="body" idx="1"/>
          </p:nvPr>
        </p:nvSpPr>
        <p:spPr>
          <a:xfrm>
            <a:off x="918356" y="2063396"/>
            <a:ext cx="4856158"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68" name="Google Shape;68;p8"/>
          <p:cNvSpPr txBox="1">
            <a:spLocks noGrp="1"/>
          </p:cNvSpPr>
          <p:nvPr>
            <p:ph type="body" idx="2"/>
          </p:nvPr>
        </p:nvSpPr>
        <p:spPr>
          <a:xfrm>
            <a:off x="685802" y="2861733"/>
            <a:ext cx="5088712"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69" name="Google Shape;69;p8"/>
          <p:cNvSpPr txBox="1">
            <a:spLocks noGrp="1"/>
          </p:cNvSpPr>
          <p:nvPr>
            <p:ph type="body" idx="3"/>
          </p:nvPr>
        </p:nvSpPr>
        <p:spPr>
          <a:xfrm>
            <a:off x="6218191" y="2063396"/>
            <a:ext cx="4864491" cy="679994"/>
          </a:xfrm>
          <a:prstGeom prst="rect">
            <a:avLst/>
          </a:prstGeom>
          <a:noFill/>
          <a:ln>
            <a:noFill/>
          </a:ln>
        </p:spPr>
        <p:txBody>
          <a:bodyPr spcFirstLastPara="1" wrap="square" lIns="91425" tIns="45700" rIns="91425" bIns="45700" anchor="b" anchorCtr="0">
            <a:noAutofit/>
          </a:bodyPr>
          <a:lstStyle>
            <a:lvl1pPr marL="457200" lvl="0" indent="-228600" algn="l">
              <a:lnSpc>
                <a:spcPct val="90000"/>
              </a:lnSpc>
              <a:spcBef>
                <a:spcPts val="1000"/>
              </a:spcBef>
              <a:spcAft>
                <a:spcPts val="0"/>
              </a:spcAft>
              <a:buSzPts val="4160"/>
              <a:buNone/>
              <a:defRPr sz="2600" b="0">
                <a:solidFill>
                  <a:schemeClr val="accent1"/>
                </a:solidFill>
              </a:defRPr>
            </a:lvl1pPr>
            <a:lvl2pPr marL="914400" lvl="1" indent="-228600" algn="l">
              <a:lnSpc>
                <a:spcPct val="120000"/>
              </a:lnSpc>
              <a:spcBef>
                <a:spcPts val="500"/>
              </a:spcBef>
              <a:spcAft>
                <a:spcPts val="0"/>
              </a:spcAft>
              <a:buSzPts val="3200"/>
              <a:buNone/>
              <a:defRPr sz="2000" b="1"/>
            </a:lvl2pPr>
            <a:lvl3pPr marL="1371600" lvl="2" indent="-228600" algn="l">
              <a:lnSpc>
                <a:spcPct val="120000"/>
              </a:lnSpc>
              <a:spcBef>
                <a:spcPts val="500"/>
              </a:spcBef>
              <a:spcAft>
                <a:spcPts val="0"/>
              </a:spcAft>
              <a:buSzPts val="2880"/>
              <a:buNone/>
              <a:defRPr sz="1800" b="1"/>
            </a:lvl3pPr>
            <a:lvl4pPr marL="1828800" lvl="3" indent="-228600" algn="l">
              <a:lnSpc>
                <a:spcPct val="120000"/>
              </a:lnSpc>
              <a:spcBef>
                <a:spcPts val="500"/>
              </a:spcBef>
              <a:spcAft>
                <a:spcPts val="0"/>
              </a:spcAft>
              <a:buSzPts val="2560"/>
              <a:buNone/>
              <a:defRPr sz="1600" b="1"/>
            </a:lvl4pPr>
            <a:lvl5pPr marL="2286000" lvl="4" indent="-228600" algn="l">
              <a:lnSpc>
                <a:spcPct val="120000"/>
              </a:lnSpc>
              <a:spcBef>
                <a:spcPts val="500"/>
              </a:spcBef>
              <a:spcAft>
                <a:spcPts val="0"/>
              </a:spcAft>
              <a:buSzPts val="2560"/>
              <a:buNone/>
              <a:defRPr sz="1600" b="1"/>
            </a:lvl5pPr>
            <a:lvl6pPr marL="2743200" lvl="5" indent="-228600" algn="l">
              <a:lnSpc>
                <a:spcPct val="120000"/>
              </a:lnSpc>
              <a:spcBef>
                <a:spcPts val="500"/>
              </a:spcBef>
              <a:spcAft>
                <a:spcPts val="0"/>
              </a:spcAft>
              <a:buSzPts val="2560"/>
              <a:buNone/>
              <a:defRPr sz="1600" b="1"/>
            </a:lvl6pPr>
            <a:lvl7pPr marL="3200400" lvl="6" indent="-228600" algn="l">
              <a:lnSpc>
                <a:spcPct val="120000"/>
              </a:lnSpc>
              <a:spcBef>
                <a:spcPts val="500"/>
              </a:spcBef>
              <a:spcAft>
                <a:spcPts val="0"/>
              </a:spcAft>
              <a:buSzPts val="2560"/>
              <a:buNone/>
              <a:defRPr sz="1600" b="1"/>
            </a:lvl7pPr>
            <a:lvl8pPr marL="3657600" lvl="7" indent="-228600" algn="l">
              <a:lnSpc>
                <a:spcPct val="120000"/>
              </a:lnSpc>
              <a:spcBef>
                <a:spcPts val="500"/>
              </a:spcBef>
              <a:spcAft>
                <a:spcPts val="0"/>
              </a:spcAft>
              <a:buSzPts val="2560"/>
              <a:buNone/>
              <a:defRPr sz="1600" b="1"/>
            </a:lvl8pPr>
            <a:lvl9pPr marL="4114800" lvl="8" indent="-228600" algn="l">
              <a:lnSpc>
                <a:spcPct val="120000"/>
              </a:lnSpc>
              <a:spcBef>
                <a:spcPts val="500"/>
              </a:spcBef>
              <a:spcAft>
                <a:spcPts val="0"/>
              </a:spcAft>
              <a:buSzPts val="2560"/>
              <a:buNone/>
              <a:defRPr sz="1600" b="1"/>
            </a:lvl9pPr>
          </a:lstStyle>
          <a:p>
            <a:endParaRPr/>
          </a:p>
        </p:txBody>
      </p:sp>
      <p:sp>
        <p:nvSpPr>
          <p:cNvPr id="70" name="Google Shape;70;p8"/>
          <p:cNvSpPr txBox="1">
            <a:spLocks noGrp="1"/>
          </p:cNvSpPr>
          <p:nvPr>
            <p:ph type="body" idx="4"/>
          </p:nvPr>
        </p:nvSpPr>
        <p:spPr>
          <a:xfrm>
            <a:off x="5993969" y="2861733"/>
            <a:ext cx="5088713" cy="2512852"/>
          </a:xfrm>
          <a:prstGeom prst="rect">
            <a:avLst/>
          </a:prstGeom>
          <a:noFill/>
          <a:ln>
            <a:noFill/>
          </a:ln>
        </p:spPr>
        <p:txBody>
          <a:bodyPr spcFirstLastPara="1" wrap="square" lIns="91425" tIns="45700" rIns="91425" bIns="45700" anchor="t"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71" name="Google Shape;71;p8"/>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8"/>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8"/>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4"/>
        <p:cNvGrpSpPr/>
        <p:nvPr/>
      </p:nvGrpSpPr>
      <p:grpSpPr>
        <a:xfrm>
          <a:off x="0" y="0"/>
          <a:ext cx="0" cy="0"/>
          <a:chOff x="0" y="0"/>
          <a:chExt cx="0" cy="0"/>
        </a:xfrm>
      </p:grpSpPr>
      <p:sp>
        <p:nvSpPr>
          <p:cNvPr id="75" name="Google Shape;75;p9"/>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9"/>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9"/>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9"/>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9"/>
        <p:cNvGrpSpPr/>
        <p:nvPr/>
      </p:nvGrpSpPr>
      <p:grpSpPr>
        <a:xfrm>
          <a:off x="0" y="0"/>
          <a:ext cx="0" cy="0"/>
          <a:chOff x="0" y="0"/>
          <a:chExt cx="0" cy="0"/>
        </a:xfrm>
      </p:grpSpPr>
      <p:sp>
        <p:nvSpPr>
          <p:cNvPr id="80" name="Google Shape;80;p10"/>
          <p:cNvSpPr txBox="1">
            <a:spLocks noGrp="1"/>
          </p:cNvSpPr>
          <p:nvPr>
            <p:ph type="title"/>
          </p:nvPr>
        </p:nvSpPr>
        <p:spPr>
          <a:xfrm>
            <a:off x="693643" y="685800"/>
            <a:ext cx="4126860" cy="2023252"/>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accent1"/>
              </a:buClr>
              <a:buSzPts val="3600"/>
              <a:buFont typeface="Impact"/>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0"/>
          <p:cNvSpPr txBox="1">
            <a:spLocks noGrp="1"/>
          </p:cNvSpPr>
          <p:nvPr>
            <p:ph type="body" idx="1"/>
          </p:nvPr>
        </p:nvSpPr>
        <p:spPr>
          <a:xfrm>
            <a:off x="5046132" y="685800"/>
            <a:ext cx="6034375" cy="4688785"/>
          </a:xfrm>
          <a:prstGeom prst="rect">
            <a:avLst/>
          </a:prstGeom>
          <a:noFill/>
          <a:ln>
            <a:noFill/>
          </a:ln>
        </p:spPr>
        <p:txBody>
          <a:bodyPr spcFirstLastPara="1" wrap="square" lIns="91425" tIns="45700" rIns="91425" bIns="45700" anchor="ctr" anchorCtr="0">
            <a:normAutofit/>
          </a:bodyPr>
          <a:lstStyle>
            <a:lvl1pPr marL="457200" lvl="0" indent="-411480" algn="l">
              <a:lnSpc>
                <a:spcPct val="120000"/>
              </a:lnSpc>
              <a:spcBef>
                <a:spcPts val="1000"/>
              </a:spcBef>
              <a:spcAft>
                <a:spcPts val="0"/>
              </a:spcAft>
              <a:buSzPts val="2880"/>
              <a:buChar char="•"/>
              <a:defRPr/>
            </a:lvl1pPr>
            <a:lvl2pPr marL="914400" lvl="1" indent="-411480" algn="l">
              <a:lnSpc>
                <a:spcPct val="120000"/>
              </a:lnSpc>
              <a:spcBef>
                <a:spcPts val="500"/>
              </a:spcBef>
              <a:spcAft>
                <a:spcPts val="0"/>
              </a:spcAft>
              <a:buSzPts val="2880"/>
              <a:buChar char="•"/>
              <a:defRPr/>
            </a:lvl2pPr>
            <a:lvl3pPr marL="1371600" lvl="2" indent="-411480" algn="l">
              <a:lnSpc>
                <a:spcPct val="120000"/>
              </a:lnSpc>
              <a:spcBef>
                <a:spcPts val="500"/>
              </a:spcBef>
              <a:spcAft>
                <a:spcPts val="0"/>
              </a:spcAft>
              <a:buSzPts val="2880"/>
              <a:buChar char="•"/>
              <a:defRPr/>
            </a:lvl3pPr>
            <a:lvl4pPr marL="1828800" lvl="3" indent="-411480" algn="l">
              <a:lnSpc>
                <a:spcPct val="120000"/>
              </a:lnSpc>
              <a:spcBef>
                <a:spcPts val="500"/>
              </a:spcBef>
              <a:spcAft>
                <a:spcPts val="0"/>
              </a:spcAft>
              <a:buSzPts val="2880"/>
              <a:buChar char="•"/>
              <a:defRPr/>
            </a:lvl4pPr>
            <a:lvl5pPr marL="2286000" lvl="4" indent="-411479" algn="l">
              <a:lnSpc>
                <a:spcPct val="120000"/>
              </a:lnSpc>
              <a:spcBef>
                <a:spcPts val="500"/>
              </a:spcBef>
              <a:spcAft>
                <a:spcPts val="0"/>
              </a:spcAft>
              <a:buSzPts val="2880"/>
              <a:buChar char="•"/>
              <a:defRPr/>
            </a:lvl5pPr>
            <a:lvl6pPr marL="2743200" lvl="5" indent="-411479" algn="l">
              <a:lnSpc>
                <a:spcPct val="120000"/>
              </a:lnSpc>
              <a:spcBef>
                <a:spcPts val="500"/>
              </a:spcBef>
              <a:spcAft>
                <a:spcPts val="0"/>
              </a:spcAft>
              <a:buSzPts val="2880"/>
              <a:buChar char="•"/>
              <a:defRPr/>
            </a:lvl6pPr>
            <a:lvl7pPr marL="3200400" lvl="6" indent="-411479" algn="l">
              <a:lnSpc>
                <a:spcPct val="120000"/>
              </a:lnSpc>
              <a:spcBef>
                <a:spcPts val="500"/>
              </a:spcBef>
              <a:spcAft>
                <a:spcPts val="0"/>
              </a:spcAft>
              <a:buSzPts val="2880"/>
              <a:buChar char="•"/>
              <a:defRPr/>
            </a:lvl7pPr>
            <a:lvl8pPr marL="3657600" lvl="7" indent="-411479" algn="l">
              <a:lnSpc>
                <a:spcPct val="120000"/>
              </a:lnSpc>
              <a:spcBef>
                <a:spcPts val="500"/>
              </a:spcBef>
              <a:spcAft>
                <a:spcPts val="0"/>
              </a:spcAft>
              <a:buSzPts val="2880"/>
              <a:buChar char="•"/>
              <a:defRPr/>
            </a:lvl8pPr>
            <a:lvl9pPr marL="4114800" lvl="8" indent="-411479" algn="l">
              <a:lnSpc>
                <a:spcPct val="120000"/>
              </a:lnSpc>
              <a:spcBef>
                <a:spcPts val="500"/>
              </a:spcBef>
              <a:spcAft>
                <a:spcPts val="0"/>
              </a:spcAft>
              <a:buSzPts val="2880"/>
              <a:buChar char="•"/>
              <a:defRPr/>
            </a:lvl9pPr>
          </a:lstStyle>
          <a:p>
            <a:endParaRPr/>
          </a:p>
        </p:txBody>
      </p:sp>
      <p:sp>
        <p:nvSpPr>
          <p:cNvPr id="82" name="Google Shape;82;p10"/>
          <p:cNvSpPr txBox="1">
            <a:spLocks noGrp="1"/>
          </p:cNvSpPr>
          <p:nvPr>
            <p:ph type="body" idx="2"/>
          </p:nvPr>
        </p:nvSpPr>
        <p:spPr>
          <a:xfrm>
            <a:off x="693642" y="2709052"/>
            <a:ext cx="4126861" cy="2665533"/>
          </a:xfrm>
          <a:prstGeom prst="rect">
            <a:avLst/>
          </a:prstGeom>
          <a:noFill/>
          <a:ln>
            <a:noFill/>
          </a:ln>
        </p:spPr>
        <p:txBody>
          <a:bodyPr spcFirstLastPara="1" wrap="square" lIns="91425" tIns="45700" rIns="91425" bIns="45700" anchor="t" anchorCtr="0">
            <a:normAutofit/>
          </a:bodyPr>
          <a:lstStyle>
            <a:lvl1pPr marL="457200" lvl="0" indent="-228600" algn="ctr">
              <a:lnSpc>
                <a:spcPct val="120000"/>
              </a:lnSpc>
              <a:spcBef>
                <a:spcPts val="1000"/>
              </a:spcBef>
              <a:spcAft>
                <a:spcPts val="0"/>
              </a:spcAft>
              <a:buSzPts val="2880"/>
              <a:buNone/>
              <a:defRPr sz="1800"/>
            </a:lvl1pPr>
            <a:lvl2pPr marL="914400" lvl="1" indent="-228600" algn="l">
              <a:lnSpc>
                <a:spcPct val="120000"/>
              </a:lnSpc>
              <a:spcBef>
                <a:spcPts val="500"/>
              </a:spcBef>
              <a:spcAft>
                <a:spcPts val="0"/>
              </a:spcAft>
              <a:buSzPts val="2240"/>
              <a:buNone/>
              <a:defRPr sz="1400"/>
            </a:lvl2pPr>
            <a:lvl3pPr marL="1371600" lvl="2" indent="-228600" algn="l">
              <a:lnSpc>
                <a:spcPct val="120000"/>
              </a:lnSpc>
              <a:spcBef>
                <a:spcPts val="500"/>
              </a:spcBef>
              <a:spcAft>
                <a:spcPts val="0"/>
              </a:spcAft>
              <a:buSzPts val="1920"/>
              <a:buNone/>
              <a:defRPr sz="1200"/>
            </a:lvl3pPr>
            <a:lvl4pPr marL="1828800" lvl="3" indent="-228600" algn="l">
              <a:lnSpc>
                <a:spcPct val="120000"/>
              </a:lnSpc>
              <a:spcBef>
                <a:spcPts val="500"/>
              </a:spcBef>
              <a:spcAft>
                <a:spcPts val="0"/>
              </a:spcAft>
              <a:buSzPts val="1600"/>
              <a:buNone/>
              <a:defRPr sz="1000"/>
            </a:lvl4pPr>
            <a:lvl5pPr marL="2286000" lvl="4" indent="-228600" algn="l">
              <a:lnSpc>
                <a:spcPct val="120000"/>
              </a:lnSpc>
              <a:spcBef>
                <a:spcPts val="500"/>
              </a:spcBef>
              <a:spcAft>
                <a:spcPts val="0"/>
              </a:spcAft>
              <a:buSzPts val="1600"/>
              <a:buNone/>
              <a:defRPr sz="1000"/>
            </a:lvl5pPr>
            <a:lvl6pPr marL="2743200" lvl="5" indent="-228600" algn="l">
              <a:lnSpc>
                <a:spcPct val="120000"/>
              </a:lnSpc>
              <a:spcBef>
                <a:spcPts val="500"/>
              </a:spcBef>
              <a:spcAft>
                <a:spcPts val="0"/>
              </a:spcAft>
              <a:buSzPts val="1600"/>
              <a:buNone/>
              <a:defRPr sz="1000"/>
            </a:lvl6pPr>
            <a:lvl7pPr marL="3200400" lvl="6" indent="-228600" algn="l">
              <a:lnSpc>
                <a:spcPct val="120000"/>
              </a:lnSpc>
              <a:spcBef>
                <a:spcPts val="500"/>
              </a:spcBef>
              <a:spcAft>
                <a:spcPts val="0"/>
              </a:spcAft>
              <a:buSzPts val="1600"/>
              <a:buNone/>
              <a:defRPr sz="1000"/>
            </a:lvl7pPr>
            <a:lvl8pPr marL="3657600" lvl="7" indent="-228600" algn="l">
              <a:lnSpc>
                <a:spcPct val="120000"/>
              </a:lnSpc>
              <a:spcBef>
                <a:spcPts val="500"/>
              </a:spcBef>
              <a:spcAft>
                <a:spcPts val="0"/>
              </a:spcAft>
              <a:buSzPts val="1600"/>
              <a:buNone/>
              <a:defRPr sz="1000"/>
            </a:lvl8pPr>
            <a:lvl9pPr marL="4114800" lvl="8" indent="-228600" algn="l">
              <a:lnSpc>
                <a:spcPct val="120000"/>
              </a:lnSpc>
              <a:spcBef>
                <a:spcPts val="500"/>
              </a:spcBef>
              <a:spcAft>
                <a:spcPts val="0"/>
              </a:spcAft>
              <a:buSzPts val="1600"/>
              <a:buNone/>
              <a:defRPr sz="1000"/>
            </a:lvl9pPr>
          </a:lstStyle>
          <a:p>
            <a:endParaRPr/>
          </a:p>
        </p:txBody>
      </p:sp>
      <p:sp>
        <p:nvSpPr>
          <p:cNvPr id="83" name="Google Shape;83;p10"/>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0"/>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0"/>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lvl="0" indent="0" algn="ctr">
              <a:spcBef>
                <a:spcPts val="0"/>
              </a:spcBef>
              <a:buNone/>
              <a:defRPr/>
            </a:lvl1pPr>
            <a:lvl2pPr marL="0" lvl="1" indent="0" algn="ctr">
              <a:spcBef>
                <a:spcPts val="0"/>
              </a:spcBef>
              <a:buNone/>
              <a:defRPr/>
            </a:lvl2pPr>
            <a:lvl3pPr marL="0" lvl="2" indent="0" algn="ctr">
              <a:spcBef>
                <a:spcPts val="0"/>
              </a:spcBef>
              <a:buNone/>
              <a:defRPr/>
            </a:lvl3pPr>
            <a:lvl4pPr marL="0" lvl="3" indent="0" algn="ctr">
              <a:spcBef>
                <a:spcPts val="0"/>
              </a:spcBef>
              <a:buNone/>
              <a:defRPr/>
            </a:lvl4pPr>
            <a:lvl5pPr marL="0" lvl="4" indent="0" algn="ctr">
              <a:spcBef>
                <a:spcPts val="0"/>
              </a:spcBef>
              <a:buNone/>
              <a:defRPr/>
            </a:lvl5pPr>
            <a:lvl6pPr marL="0" lvl="5" indent="0" algn="ctr">
              <a:spcBef>
                <a:spcPts val="0"/>
              </a:spcBef>
              <a:buNone/>
              <a:defRPr/>
            </a:lvl6pPr>
            <a:lvl7pPr marL="0" lvl="6" indent="0" algn="ctr">
              <a:spcBef>
                <a:spcPts val="0"/>
              </a:spcBef>
              <a:buNone/>
              <a:defRPr/>
            </a:lvl7pPr>
            <a:lvl8pPr marL="0" lvl="7" indent="0" algn="ctr">
              <a:spcBef>
                <a:spcPts val="0"/>
              </a:spcBef>
              <a:buNone/>
              <a:defRPr/>
            </a:lvl8pPr>
            <a:lvl9pPr marL="0" lvl="8" indent="0" algn="ctr">
              <a:spcBef>
                <a:spcPts val="0"/>
              </a:spcBef>
              <a:buNone/>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9">
            <a:alphaModFix/>
          </a:blip>
          <a:stretch>
            <a:fillRect/>
          </a:stretch>
        </a:blipFill>
        <a:effectLst/>
      </p:bgPr>
    </p:bg>
    <p:spTree>
      <p:nvGrpSpPr>
        <p:cNvPr id="1" name="Shape 5"/>
        <p:cNvGrpSpPr/>
        <p:nvPr/>
      </p:nvGrpSpPr>
      <p:grpSpPr>
        <a:xfrm>
          <a:off x="0" y="0"/>
          <a:ext cx="0" cy="0"/>
          <a:chOff x="0" y="0"/>
          <a:chExt cx="0" cy="0"/>
        </a:xfrm>
      </p:grpSpPr>
      <p:pic>
        <p:nvPicPr>
          <p:cNvPr id="6" name="Google Shape;6;p1" descr="Brickwork-HD-R1a.jpg"/>
          <p:cNvPicPr preferRelativeResize="0"/>
          <p:nvPr/>
        </p:nvPicPr>
        <p:blipFill rotWithShape="1">
          <a:blip r:embed="rId20">
            <a:alphaModFix/>
          </a:blip>
          <a:srcRect/>
          <a:stretch/>
        </p:blipFill>
        <p:spPr>
          <a:xfrm>
            <a:off x="0" y="0"/>
            <a:ext cx="12192000" cy="6858000"/>
          </a:xfrm>
          <a:prstGeom prst="rect">
            <a:avLst/>
          </a:prstGeom>
          <a:noFill/>
          <a:ln>
            <a:noFill/>
          </a:ln>
        </p:spPr>
      </p:pic>
      <p:grpSp>
        <p:nvGrpSpPr>
          <p:cNvPr id="7" name="Google Shape;7;p1"/>
          <p:cNvGrpSpPr/>
          <p:nvPr/>
        </p:nvGrpSpPr>
        <p:grpSpPr>
          <a:xfrm>
            <a:off x="-25397" y="0"/>
            <a:ext cx="12005350" cy="6644081"/>
            <a:chOff x="-25397" y="0"/>
            <a:chExt cx="12005350" cy="6644081"/>
          </a:xfrm>
        </p:grpSpPr>
        <p:sp>
          <p:nvSpPr>
            <p:cNvPr id="8" name="Google Shape;8;p1"/>
            <p:cNvSpPr/>
            <p:nvPr/>
          </p:nvSpPr>
          <p:spPr>
            <a:xfrm>
              <a:off x="1" y="0"/>
              <a:ext cx="11979952" cy="6644081"/>
            </a:xfrm>
            <a:prstGeom prst="rect">
              <a:avLst/>
            </a:prstGeom>
            <a:blipFill rotWithShape="1">
              <a:blip r:embed="rId19">
                <a:alphaModFix/>
              </a:blip>
              <a:stretch>
                <a:fillRect/>
              </a:stretch>
            </a:blipFill>
            <a:ln>
              <a:noFill/>
            </a:ln>
            <a:effectLst>
              <a:outerShdw blurRad="98425" dist="76200" dir="4380000" algn="tl" rotWithShape="0">
                <a:srgbClr val="000000">
                  <a:alpha val="67843"/>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9;p1"/>
            <p:cNvSpPr/>
            <p:nvPr/>
          </p:nvSpPr>
          <p:spPr>
            <a:xfrm>
              <a:off x="-25397" y="0"/>
              <a:ext cx="11773291" cy="6419514"/>
            </a:xfrm>
            <a:custGeom>
              <a:avLst/>
              <a:gdLst/>
              <a:ahLst/>
              <a:cxnLst/>
              <a:rect l="l" t="t" r="r" b="b"/>
              <a:pathLst>
                <a:path w="11773291" h="6419514" extrusionOk="0">
                  <a:moveTo>
                    <a:pt x="11750059" y="0"/>
                  </a:moveTo>
                  <a:lnTo>
                    <a:pt x="11773291" y="6419514"/>
                  </a:lnTo>
                  <a:lnTo>
                    <a:pt x="0" y="6411047"/>
                  </a:lnTo>
                </a:path>
              </a:pathLst>
            </a:custGeom>
            <a:noFill/>
            <a:ln w="82550" cap="flat" cmpd="sng">
              <a:solidFill>
                <a:srgbClr val="7F7F7F"/>
              </a:solidFill>
              <a:prstDash val="solid"/>
              <a:miter lim="800000"/>
              <a:headEnd type="none" w="sm" len="sm"/>
              <a:tailEnd type="none" w="sm" len="sm"/>
            </a:ln>
          </p:spPr>
        </p:sp>
        <p:sp>
          <p:nvSpPr>
            <p:cNvPr id="10" name="Google Shape;10;p1"/>
            <p:cNvSpPr/>
            <p:nvPr/>
          </p:nvSpPr>
          <p:spPr>
            <a:xfrm>
              <a:off x="1" y="5600215"/>
              <a:ext cx="11706512" cy="780581"/>
            </a:xfrm>
            <a:prstGeom prst="rect">
              <a:avLst/>
            </a:prstGeom>
            <a:gradFill>
              <a:gsLst>
                <a:gs pos="0">
                  <a:schemeClr val="accent1"/>
                </a:gs>
                <a:gs pos="34000">
                  <a:schemeClr val="accent1"/>
                </a:gs>
                <a:gs pos="100000">
                  <a:srgbClr val="4C661A"/>
                </a:gs>
              </a:gsLst>
              <a:path path="circle">
                <a:fillToRect/>
              </a:path>
              <a:tileRect/>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 name="Google Shape;11;p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5400"/>
              <a:buFont typeface="Impact"/>
              <a:buNone/>
              <a:defRPr sz="5400" b="0" i="0" u="none" strike="noStrike" cap="none">
                <a:solidFill>
                  <a:schemeClr val="accent1"/>
                </a:solidFill>
                <a:latin typeface="Impact"/>
                <a:ea typeface="Impact"/>
                <a:cs typeface="Impact"/>
                <a:sym typeface="Impact"/>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2" name="Google Shape;12;p1"/>
          <p:cNvSpPr txBox="1">
            <a:spLocks noGrp="1"/>
          </p:cNvSpPr>
          <p:nvPr>
            <p:ph type="body" idx="1"/>
          </p:nvPr>
        </p:nvSpPr>
        <p:spPr>
          <a:xfrm>
            <a:off x="685800" y="2063396"/>
            <a:ext cx="10396883" cy="3311189"/>
          </a:xfrm>
          <a:prstGeom prst="rect">
            <a:avLst/>
          </a:prstGeom>
          <a:noFill/>
          <a:ln>
            <a:noFill/>
          </a:ln>
        </p:spPr>
        <p:txBody>
          <a:bodyPr spcFirstLastPara="1" wrap="square" lIns="91425" tIns="45700" rIns="91425" bIns="45700" anchor="ctr" anchorCtr="0">
            <a:normAutofit/>
          </a:bodyPr>
          <a:lstStyle>
            <a:lvl1pPr marL="457200" marR="0" lvl="0" indent="-431800" algn="l" rtl="0">
              <a:lnSpc>
                <a:spcPct val="120000"/>
              </a:lnSpc>
              <a:spcBef>
                <a:spcPts val="1000"/>
              </a:spcBef>
              <a:spcAft>
                <a:spcPts val="0"/>
              </a:spcAft>
              <a:buClr>
                <a:schemeClr val="accent1"/>
              </a:buClr>
              <a:buSzPts val="3200"/>
              <a:buFont typeface="Arial"/>
              <a:buChar char="•"/>
              <a:defRPr sz="2000" b="0" i="0" u="none" strike="noStrike" cap="none">
                <a:solidFill>
                  <a:schemeClr val="dk1"/>
                </a:solidFill>
                <a:latin typeface="Impact"/>
                <a:ea typeface="Impact"/>
                <a:cs typeface="Impact"/>
                <a:sym typeface="Impact"/>
              </a:defRPr>
            </a:lvl1pPr>
            <a:lvl2pPr marL="914400" marR="0" lvl="1" indent="-411480" algn="l" rtl="0">
              <a:lnSpc>
                <a:spcPct val="120000"/>
              </a:lnSpc>
              <a:spcBef>
                <a:spcPts val="500"/>
              </a:spcBef>
              <a:spcAft>
                <a:spcPts val="0"/>
              </a:spcAft>
              <a:buClr>
                <a:schemeClr val="accent1"/>
              </a:buClr>
              <a:buSzPts val="2880"/>
              <a:buFont typeface="Arial"/>
              <a:buChar char="•"/>
              <a:defRPr sz="1800" b="0" i="0" u="none" strike="noStrike" cap="none">
                <a:solidFill>
                  <a:schemeClr val="dk1"/>
                </a:solidFill>
                <a:latin typeface="Impact"/>
                <a:ea typeface="Impact"/>
                <a:cs typeface="Impact"/>
                <a:sym typeface="Impact"/>
              </a:defRPr>
            </a:lvl2pPr>
            <a:lvl3pPr marL="1371600" marR="0" lvl="2" indent="-391160" algn="l" rtl="0">
              <a:lnSpc>
                <a:spcPct val="120000"/>
              </a:lnSpc>
              <a:spcBef>
                <a:spcPts val="500"/>
              </a:spcBef>
              <a:spcAft>
                <a:spcPts val="0"/>
              </a:spcAft>
              <a:buClr>
                <a:schemeClr val="accent1"/>
              </a:buClr>
              <a:buSzPts val="2560"/>
              <a:buFont typeface="Arial"/>
              <a:buChar char="•"/>
              <a:defRPr sz="1600" b="0" i="0" u="none" strike="noStrike" cap="none">
                <a:solidFill>
                  <a:schemeClr val="dk1"/>
                </a:solidFill>
                <a:latin typeface="Impact"/>
                <a:ea typeface="Impact"/>
                <a:cs typeface="Impact"/>
                <a:sym typeface="Impact"/>
              </a:defRPr>
            </a:lvl3pPr>
            <a:lvl4pPr marL="1828800" marR="0" lvl="3"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4pPr>
            <a:lvl5pPr marL="2286000" marR="0" lvl="4"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5pPr>
            <a:lvl6pPr marL="2743200" marR="0" lvl="5"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6pPr>
            <a:lvl7pPr marL="3200400" marR="0" lvl="6" indent="-370839"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7pPr>
            <a:lvl8pPr marL="3657600" marR="0" lvl="7"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8pPr>
            <a:lvl9pPr marL="4114800" marR="0" lvl="8" indent="-370840" algn="l" rtl="0">
              <a:lnSpc>
                <a:spcPct val="120000"/>
              </a:lnSpc>
              <a:spcBef>
                <a:spcPts val="500"/>
              </a:spcBef>
              <a:spcAft>
                <a:spcPts val="0"/>
              </a:spcAft>
              <a:buClr>
                <a:schemeClr val="accent1"/>
              </a:buClr>
              <a:buSzPts val="2240"/>
              <a:buFont typeface="Arial"/>
              <a:buChar char="•"/>
              <a:defRPr sz="1400" b="0" i="0" u="none" strike="noStrike" cap="none">
                <a:solidFill>
                  <a:schemeClr val="dk1"/>
                </a:solidFill>
                <a:latin typeface="Impact"/>
                <a:ea typeface="Impact"/>
                <a:cs typeface="Impact"/>
                <a:sym typeface="Impact"/>
              </a:defRPr>
            </a:lvl9pPr>
          </a:lstStyle>
          <a:p>
            <a:endParaRPr/>
          </a:p>
        </p:txBody>
      </p:sp>
      <p:sp>
        <p:nvSpPr>
          <p:cNvPr id="13" name="Google Shape;13;p1"/>
          <p:cNvSpPr txBox="1">
            <a:spLocks noGrp="1"/>
          </p:cNvSpPr>
          <p:nvPr>
            <p:ph type="dt" idx="10"/>
          </p:nvPr>
        </p:nvSpPr>
        <p:spPr>
          <a:xfrm>
            <a:off x="7298083" y="5757334"/>
            <a:ext cx="3784600" cy="498470"/>
          </a:xfrm>
          <a:prstGeom prst="rect">
            <a:avLst/>
          </a:prstGeom>
          <a:noFill/>
          <a:ln>
            <a:noFill/>
          </a:ln>
        </p:spPr>
        <p:txBody>
          <a:bodyPr spcFirstLastPara="1" wrap="square" lIns="91425" tIns="45700" rIns="91425" bIns="45700" anchor="ctr" anchorCtr="0">
            <a:noAutofit/>
          </a:bodyPr>
          <a:lstStyle>
            <a:lvl1pPr marR="0" lvl="0" algn="r" rtl="0">
              <a:spcBef>
                <a:spcPts val="0"/>
              </a:spcBef>
              <a:spcAft>
                <a:spcPts val="0"/>
              </a:spcAft>
              <a:buSzPts val="1400"/>
              <a:buNone/>
              <a:defRPr sz="3200" b="0" i="0" u="none" strike="noStrike" cap="none">
                <a:solidFill>
                  <a:srgbClr val="4C661A"/>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4" name="Google Shape;14;p1"/>
          <p:cNvSpPr txBox="1">
            <a:spLocks noGrp="1"/>
          </p:cNvSpPr>
          <p:nvPr>
            <p:ph type="ftr" idx="11"/>
          </p:nvPr>
        </p:nvSpPr>
        <p:spPr>
          <a:xfrm>
            <a:off x="685801" y="5757334"/>
            <a:ext cx="5499719" cy="49847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0" i="0" u="none" strike="noStrike" cap="none">
                <a:solidFill>
                  <a:srgbClr val="4C661A"/>
                </a:solidFill>
                <a:latin typeface="Impact"/>
                <a:ea typeface="Impact"/>
                <a:cs typeface="Impact"/>
                <a:sym typeface="Impact"/>
              </a:defRPr>
            </a:lvl1pPr>
            <a:lvl2pPr marR="0" lvl="1" algn="l" rtl="0">
              <a:spcBef>
                <a:spcPts val="0"/>
              </a:spcBef>
              <a:spcAft>
                <a:spcPts val="0"/>
              </a:spcAft>
              <a:buSzPts val="1400"/>
              <a:buNone/>
              <a:defRPr sz="1800" b="0" i="0" u="none" strike="noStrike" cap="none">
                <a:solidFill>
                  <a:schemeClr val="dk1"/>
                </a:solidFill>
                <a:latin typeface="Impact"/>
                <a:ea typeface="Impact"/>
                <a:cs typeface="Impact"/>
                <a:sym typeface="Impact"/>
              </a:defRPr>
            </a:lvl2pPr>
            <a:lvl3pPr marR="0" lvl="2" algn="l" rtl="0">
              <a:spcBef>
                <a:spcPts val="0"/>
              </a:spcBef>
              <a:spcAft>
                <a:spcPts val="0"/>
              </a:spcAft>
              <a:buSzPts val="1400"/>
              <a:buNone/>
              <a:defRPr sz="1800" b="0" i="0" u="none" strike="noStrike" cap="none">
                <a:solidFill>
                  <a:schemeClr val="dk1"/>
                </a:solidFill>
                <a:latin typeface="Impact"/>
                <a:ea typeface="Impact"/>
                <a:cs typeface="Impact"/>
                <a:sym typeface="Impact"/>
              </a:defRPr>
            </a:lvl3pPr>
            <a:lvl4pPr marR="0" lvl="3" algn="l" rtl="0">
              <a:spcBef>
                <a:spcPts val="0"/>
              </a:spcBef>
              <a:spcAft>
                <a:spcPts val="0"/>
              </a:spcAft>
              <a:buSzPts val="1400"/>
              <a:buNone/>
              <a:defRPr sz="1800" b="0" i="0" u="none" strike="noStrike" cap="none">
                <a:solidFill>
                  <a:schemeClr val="dk1"/>
                </a:solidFill>
                <a:latin typeface="Impact"/>
                <a:ea typeface="Impact"/>
                <a:cs typeface="Impact"/>
                <a:sym typeface="Impact"/>
              </a:defRPr>
            </a:lvl4pPr>
            <a:lvl5pPr marR="0" lvl="4" algn="l" rtl="0">
              <a:spcBef>
                <a:spcPts val="0"/>
              </a:spcBef>
              <a:spcAft>
                <a:spcPts val="0"/>
              </a:spcAft>
              <a:buSzPts val="1400"/>
              <a:buNone/>
              <a:defRPr sz="1800" b="0" i="0" u="none" strike="noStrike" cap="none">
                <a:solidFill>
                  <a:schemeClr val="dk1"/>
                </a:solidFill>
                <a:latin typeface="Impact"/>
                <a:ea typeface="Impact"/>
                <a:cs typeface="Impact"/>
                <a:sym typeface="Impact"/>
              </a:defRPr>
            </a:lvl5pPr>
            <a:lvl6pPr marR="0" lvl="5" algn="l" rtl="0">
              <a:spcBef>
                <a:spcPts val="0"/>
              </a:spcBef>
              <a:spcAft>
                <a:spcPts val="0"/>
              </a:spcAft>
              <a:buSzPts val="1400"/>
              <a:buNone/>
              <a:defRPr sz="1800" b="0" i="0" u="none" strike="noStrike" cap="none">
                <a:solidFill>
                  <a:schemeClr val="dk1"/>
                </a:solidFill>
                <a:latin typeface="Impact"/>
                <a:ea typeface="Impact"/>
                <a:cs typeface="Impact"/>
                <a:sym typeface="Impact"/>
              </a:defRPr>
            </a:lvl6pPr>
            <a:lvl7pPr marR="0" lvl="6" algn="l" rtl="0">
              <a:spcBef>
                <a:spcPts val="0"/>
              </a:spcBef>
              <a:spcAft>
                <a:spcPts val="0"/>
              </a:spcAft>
              <a:buSzPts val="1400"/>
              <a:buNone/>
              <a:defRPr sz="1800" b="0" i="0" u="none" strike="noStrike" cap="none">
                <a:solidFill>
                  <a:schemeClr val="dk1"/>
                </a:solidFill>
                <a:latin typeface="Impact"/>
                <a:ea typeface="Impact"/>
                <a:cs typeface="Impact"/>
                <a:sym typeface="Impact"/>
              </a:defRPr>
            </a:lvl7pPr>
            <a:lvl8pPr marR="0" lvl="7" algn="l" rtl="0">
              <a:spcBef>
                <a:spcPts val="0"/>
              </a:spcBef>
              <a:spcAft>
                <a:spcPts val="0"/>
              </a:spcAft>
              <a:buSzPts val="1400"/>
              <a:buNone/>
              <a:defRPr sz="1800" b="0" i="0" u="none" strike="noStrike" cap="none">
                <a:solidFill>
                  <a:schemeClr val="dk1"/>
                </a:solidFill>
                <a:latin typeface="Impact"/>
                <a:ea typeface="Impact"/>
                <a:cs typeface="Impact"/>
                <a:sym typeface="Impact"/>
              </a:defRPr>
            </a:lvl8pPr>
            <a:lvl9pPr marR="0" lvl="8" algn="l" rtl="0">
              <a:spcBef>
                <a:spcPts val="0"/>
              </a:spcBef>
              <a:spcAft>
                <a:spcPts val="0"/>
              </a:spcAft>
              <a:buSzPts val="1400"/>
              <a:buNone/>
              <a:defRPr sz="1800" b="0" i="0" u="none" strike="noStrike" cap="none">
                <a:solidFill>
                  <a:schemeClr val="dk1"/>
                </a:solidFill>
                <a:latin typeface="Impact"/>
                <a:ea typeface="Impact"/>
                <a:cs typeface="Impact"/>
                <a:sym typeface="Impact"/>
              </a:defRPr>
            </a:lvl9pPr>
          </a:lstStyle>
          <a:p>
            <a:endParaRPr/>
          </a:p>
        </p:txBody>
      </p:sp>
      <p:sp>
        <p:nvSpPr>
          <p:cNvPr id="15" name="Google Shape;15;p1"/>
          <p:cNvSpPr txBox="1">
            <a:spLocks noGrp="1"/>
          </p:cNvSpPr>
          <p:nvPr>
            <p:ph type="sldNum" idx="12"/>
          </p:nvPr>
        </p:nvSpPr>
        <p:spPr>
          <a:xfrm>
            <a:off x="6287121" y="5757334"/>
            <a:ext cx="907186" cy="498470"/>
          </a:xfrm>
          <a:prstGeom prst="rect">
            <a:avLst/>
          </a:prstGeom>
          <a:noFill/>
          <a:ln>
            <a:noFill/>
          </a:ln>
        </p:spPr>
        <p:txBody>
          <a:bodyPr spcFirstLastPara="1" wrap="square" lIns="91425" tIns="45700" rIns="91425" bIns="45700" anchor="ctr" anchorCtr="0">
            <a:noAutofit/>
          </a:bodyPr>
          <a:lstStyle>
            <a:lvl1pPr marL="0" marR="0" lvl="0" indent="0" algn="ctr" rtl="0">
              <a:spcBef>
                <a:spcPts val="0"/>
              </a:spcBef>
              <a:buNone/>
              <a:defRPr sz="3200" b="0" i="0" u="none" strike="noStrike" cap="none">
                <a:solidFill>
                  <a:srgbClr val="4C661A"/>
                </a:solidFill>
                <a:latin typeface="Impact"/>
                <a:ea typeface="Impact"/>
                <a:cs typeface="Impact"/>
                <a:sym typeface="Impact"/>
              </a:defRPr>
            </a:lvl1pPr>
            <a:lvl2pPr marL="0" marR="0" lvl="1" indent="0" algn="ctr" rtl="0">
              <a:spcBef>
                <a:spcPts val="0"/>
              </a:spcBef>
              <a:buNone/>
              <a:defRPr sz="3200" b="0" i="0" u="none" strike="noStrike" cap="none">
                <a:solidFill>
                  <a:srgbClr val="4C661A"/>
                </a:solidFill>
                <a:latin typeface="Impact"/>
                <a:ea typeface="Impact"/>
                <a:cs typeface="Impact"/>
                <a:sym typeface="Impact"/>
              </a:defRPr>
            </a:lvl2pPr>
            <a:lvl3pPr marL="0" marR="0" lvl="2" indent="0" algn="ctr" rtl="0">
              <a:spcBef>
                <a:spcPts val="0"/>
              </a:spcBef>
              <a:buNone/>
              <a:defRPr sz="3200" b="0" i="0" u="none" strike="noStrike" cap="none">
                <a:solidFill>
                  <a:srgbClr val="4C661A"/>
                </a:solidFill>
                <a:latin typeface="Impact"/>
                <a:ea typeface="Impact"/>
                <a:cs typeface="Impact"/>
                <a:sym typeface="Impact"/>
              </a:defRPr>
            </a:lvl3pPr>
            <a:lvl4pPr marL="0" marR="0" lvl="3" indent="0" algn="ctr" rtl="0">
              <a:spcBef>
                <a:spcPts val="0"/>
              </a:spcBef>
              <a:buNone/>
              <a:defRPr sz="3200" b="0" i="0" u="none" strike="noStrike" cap="none">
                <a:solidFill>
                  <a:srgbClr val="4C661A"/>
                </a:solidFill>
                <a:latin typeface="Impact"/>
                <a:ea typeface="Impact"/>
                <a:cs typeface="Impact"/>
                <a:sym typeface="Impact"/>
              </a:defRPr>
            </a:lvl4pPr>
            <a:lvl5pPr marL="0" marR="0" lvl="4" indent="0" algn="ctr" rtl="0">
              <a:spcBef>
                <a:spcPts val="0"/>
              </a:spcBef>
              <a:buNone/>
              <a:defRPr sz="3200" b="0" i="0" u="none" strike="noStrike" cap="none">
                <a:solidFill>
                  <a:srgbClr val="4C661A"/>
                </a:solidFill>
                <a:latin typeface="Impact"/>
                <a:ea typeface="Impact"/>
                <a:cs typeface="Impact"/>
                <a:sym typeface="Impact"/>
              </a:defRPr>
            </a:lvl5pPr>
            <a:lvl6pPr marL="0" marR="0" lvl="5" indent="0" algn="ctr" rtl="0">
              <a:spcBef>
                <a:spcPts val="0"/>
              </a:spcBef>
              <a:buNone/>
              <a:defRPr sz="3200" b="0" i="0" u="none" strike="noStrike" cap="none">
                <a:solidFill>
                  <a:srgbClr val="4C661A"/>
                </a:solidFill>
                <a:latin typeface="Impact"/>
                <a:ea typeface="Impact"/>
                <a:cs typeface="Impact"/>
                <a:sym typeface="Impact"/>
              </a:defRPr>
            </a:lvl6pPr>
            <a:lvl7pPr marL="0" marR="0" lvl="6" indent="0" algn="ctr" rtl="0">
              <a:spcBef>
                <a:spcPts val="0"/>
              </a:spcBef>
              <a:buNone/>
              <a:defRPr sz="3200" b="0" i="0" u="none" strike="noStrike" cap="none">
                <a:solidFill>
                  <a:srgbClr val="4C661A"/>
                </a:solidFill>
                <a:latin typeface="Impact"/>
                <a:ea typeface="Impact"/>
                <a:cs typeface="Impact"/>
                <a:sym typeface="Impact"/>
              </a:defRPr>
            </a:lvl7pPr>
            <a:lvl8pPr marL="0" marR="0" lvl="7" indent="0" algn="ctr" rtl="0">
              <a:spcBef>
                <a:spcPts val="0"/>
              </a:spcBef>
              <a:buNone/>
              <a:defRPr sz="3200" b="0" i="0" u="none" strike="noStrike" cap="none">
                <a:solidFill>
                  <a:srgbClr val="4C661A"/>
                </a:solidFill>
                <a:latin typeface="Impact"/>
                <a:ea typeface="Impact"/>
                <a:cs typeface="Impact"/>
                <a:sym typeface="Impact"/>
              </a:defRPr>
            </a:lvl8pPr>
            <a:lvl9pPr marL="0" marR="0" lvl="8" indent="0" algn="ctr" rtl="0">
              <a:spcBef>
                <a:spcPts val="0"/>
              </a:spcBef>
              <a:buNone/>
              <a:defRPr sz="3200" b="0" i="0" u="none" strike="noStrike" cap="none">
                <a:solidFill>
                  <a:srgbClr val="4C661A"/>
                </a:solidFill>
                <a:latin typeface="Impact"/>
                <a:ea typeface="Impact"/>
                <a:cs typeface="Impact"/>
                <a:sym typeface="Impact"/>
              </a:defRPr>
            </a:lvl9pPr>
          </a:lstStyle>
          <a:p>
            <a:pPr marL="0" lvl="0" indent="0" algn="ctr" rtl="0">
              <a:spcBef>
                <a:spcPts val="0"/>
              </a:spcBef>
              <a:spcAft>
                <a:spcPts val="0"/>
              </a:spcAft>
              <a:buNone/>
            </a:pPr>
            <a:fld id="{00000000-1234-1234-1234-123412341234}" type="slidenum">
              <a:rPr lang="en-US"/>
              <a:pPr marL="0" lvl="0" indent="0" algn="ctr"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19.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47"/>
        <p:cNvGrpSpPr/>
        <p:nvPr/>
      </p:nvGrpSpPr>
      <p:grpSpPr>
        <a:xfrm>
          <a:off x="0" y="0"/>
          <a:ext cx="0" cy="0"/>
          <a:chOff x="0" y="0"/>
          <a:chExt cx="0" cy="0"/>
        </a:xfrm>
      </p:grpSpPr>
      <p:sp>
        <p:nvSpPr>
          <p:cNvPr id="148" name="Google Shape;148;p19"/>
          <p:cNvSpPr txBox="1">
            <a:spLocks noGrp="1"/>
          </p:cNvSpPr>
          <p:nvPr>
            <p:ph type="ctrTitle"/>
          </p:nvPr>
        </p:nvSpPr>
        <p:spPr>
          <a:xfrm rot="-180000">
            <a:off x="828427" y="1708475"/>
            <a:ext cx="9755187" cy="2369945"/>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rgbClr val="31521B"/>
              </a:buClr>
              <a:buSzPts val="8000"/>
              <a:buFont typeface="Comic Sans MS"/>
              <a:buNone/>
            </a:pPr>
            <a:r>
              <a:rPr lang="en-US" b="1">
                <a:solidFill>
                  <a:srgbClr val="31521B"/>
                </a:solidFill>
                <a:latin typeface="Comic Sans MS"/>
                <a:ea typeface="Comic Sans MS"/>
                <a:cs typeface="Comic Sans MS"/>
                <a:sym typeface="Comic Sans MS"/>
              </a:rPr>
              <a:t>TESTING</a:t>
            </a:r>
            <a:br>
              <a:rPr lang="en-US" b="1">
                <a:solidFill>
                  <a:srgbClr val="31521B"/>
                </a:solidFill>
                <a:latin typeface="Comic Sans MS"/>
                <a:ea typeface="Comic Sans MS"/>
                <a:cs typeface="Comic Sans MS"/>
                <a:sym typeface="Comic Sans MS"/>
              </a:rPr>
            </a:br>
            <a:r>
              <a:rPr lang="en-US" b="1">
                <a:solidFill>
                  <a:srgbClr val="31521B"/>
                </a:solidFill>
                <a:latin typeface="Comic Sans MS"/>
                <a:ea typeface="Comic Sans MS"/>
                <a:cs typeface="Comic Sans MS"/>
                <a:sym typeface="Comic Sans MS"/>
              </a:rPr>
              <a:t>PRINCIPLES</a:t>
            </a:r>
            <a:endParaRPr b="1">
              <a:solidFill>
                <a:srgbClr val="31521B"/>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Shape 199"/>
        <p:cNvGrpSpPr/>
        <p:nvPr/>
      </p:nvGrpSpPr>
      <p:grpSpPr>
        <a:xfrm>
          <a:off x="0" y="0"/>
          <a:ext cx="0" cy="0"/>
          <a:chOff x="0" y="0"/>
          <a:chExt cx="0" cy="0"/>
        </a:xfrm>
      </p:grpSpPr>
      <p:sp>
        <p:nvSpPr>
          <p:cNvPr id="200" name="Google Shape;200;p27"/>
          <p:cNvSpPr/>
          <p:nvPr/>
        </p:nvSpPr>
        <p:spPr>
          <a:xfrm rot="-152036">
            <a:off x="1525875" y="111793"/>
            <a:ext cx="8389399" cy="5397623"/>
          </a:xfrm>
          <a:prstGeom prst="irregularSeal1">
            <a:avLst/>
          </a:prstGeom>
          <a:solidFill>
            <a:srgbClr val="206252"/>
          </a:solidFill>
          <a:ln w="19050" cap="flat" cmpd="sng">
            <a:solidFill>
              <a:srgbClr val="6F94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Lucida Sans"/>
                <a:ea typeface="Lucida Sans"/>
                <a:cs typeface="Lucida Sans"/>
                <a:sym typeface="Lucida Sans"/>
              </a:rPr>
              <a:t>Repetitive use of the same pesticide mix to destroy insects during farming over the time lead to the insects developing resistance to the pesticide, Thereby making thereby pesticides ineffective on insects</a:t>
            </a:r>
            <a:endParaRPr/>
          </a:p>
          <a:p>
            <a:pPr marL="0" marR="0" lvl="0" indent="0" algn="ctr" rtl="0">
              <a:spcBef>
                <a:spcPts val="0"/>
              </a:spcBef>
              <a:spcAft>
                <a:spcPts val="0"/>
              </a:spcAft>
              <a:buNone/>
            </a:pPr>
            <a:r>
              <a:rPr lang="en-US" sz="1600" b="1" i="0" u="none" strike="noStrike" cap="none">
                <a:solidFill>
                  <a:srgbClr val="FFFF00"/>
                </a:solidFill>
                <a:latin typeface="Lucida Sans"/>
                <a:ea typeface="Lucida Sans"/>
                <a:cs typeface="Lucida Sans"/>
                <a:sym typeface="Lucida Sans"/>
              </a:rPr>
              <a:t>The same applies to software testing</a:t>
            </a: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animEffect transition="in" filter="fade">
                                      <p:cBhvr>
                                        <p:cTn id="7" dur="2000"/>
                                        <p:tgtEl>
                                          <p:spTgt spid="20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Shape 205"/>
        <p:cNvGrpSpPr/>
        <p:nvPr/>
      </p:nvGrpSpPr>
      <p:grpSpPr>
        <a:xfrm>
          <a:off x="0" y="0"/>
          <a:ext cx="0" cy="0"/>
          <a:chOff x="0" y="0"/>
          <a:chExt cx="0" cy="0"/>
        </a:xfrm>
      </p:grpSpPr>
      <p:sp>
        <p:nvSpPr>
          <p:cNvPr id="206" name="Google Shape;206;p28"/>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4000"/>
              <a:buFont typeface="Lucida Sans"/>
              <a:buNone/>
            </a:pPr>
            <a:r>
              <a:rPr lang="en-US" sz="4000" b="1">
                <a:latin typeface="Lucida Sans"/>
                <a:ea typeface="Lucida Sans"/>
                <a:cs typeface="Lucida Sans"/>
                <a:sym typeface="Lucida Sans"/>
              </a:rPr>
              <a:t>4. TESTING SHOWS A PRESENCE OF DEFECTS</a:t>
            </a:r>
            <a:endParaRPr/>
          </a:p>
        </p:txBody>
      </p:sp>
      <p:sp>
        <p:nvSpPr>
          <p:cNvPr id="207" name="Google Shape;207;p28"/>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dirty="0">
                <a:latin typeface="Droid Sans Mono"/>
                <a:ea typeface="Droid Sans Mono"/>
                <a:cs typeface="Droid Sans Mono"/>
                <a:sym typeface="Droid Sans Mono"/>
              </a:rPr>
              <a:t>TESTING TALKS ABOUT THE PRESENCE OF DEFECTS &amp; DON’T TALK ABOUT THE ABSENCE OF DEFECTS</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SOFTWARE TESTING CAN ENSURE THAT DEFECTS ARE PRESENT, BUT IT CAN NOT PROVE THAT SOFTWARE IS DEFECTS FREE.</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EVEN MULTIPLE TESTING CAN NEVER ENSURE THAT SOFTWARE IS 100% BUG-FREE. </a:t>
            </a:r>
            <a:endParaRPr dirty="0"/>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Shape 212"/>
        <p:cNvGrpSpPr/>
        <p:nvPr/>
      </p:nvGrpSpPr>
      <p:grpSpPr>
        <a:xfrm>
          <a:off x="0" y="0"/>
          <a:ext cx="0" cy="0"/>
          <a:chOff x="0" y="0"/>
          <a:chExt cx="0" cy="0"/>
        </a:xfrm>
      </p:grpSpPr>
      <p:sp>
        <p:nvSpPr>
          <p:cNvPr id="213" name="Google Shape;213;p29"/>
          <p:cNvSpPr/>
          <p:nvPr/>
        </p:nvSpPr>
        <p:spPr>
          <a:xfrm rot="-152036">
            <a:off x="1525875" y="111793"/>
            <a:ext cx="8389399" cy="5397623"/>
          </a:xfrm>
          <a:prstGeom prst="irregularSeal1">
            <a:avLst/>
          </a:prstGeom>
          <a:solidFill>
            <a:srgbClr val="206252"/>
          </a:solidFill>
          <a:ln w="19050" cap="flat" cmpd="sng">
            <a:solidFill>
              <a:srgbClr val="6F94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rgbClr val="FFFF00"/>
                </a:solidFill>
                <a:latin typeface="Lucida Sans"/>
                <a:ea typeface="Lucida Sans"/>
                <a:cs typeface="Lucida Sans"/>
                <a:sym typeface="Lucida Sans"/>
              </a:rPr>
              <a:t>An application might seem to be error-free after going through different stages of testing. </a:t>
            </a:r>
            <a:endParaRPr/>
          </a:p>
          <a:p>
            <a:pPr marL="0" marR="0" lvl="0" indent="0" algn="ctr" rtl="0">
              <a:spcBef>
                <a:spcPts val="0"/>
              </a:spcBef>
              <a:spcAft>
                <a:spcPts val="0"/>
              </a:spcAft>
              <a:buNone/>
            </a:pPr>
            <a:r>
              <a:rPr lang="en-US" sz="1600" b="1" i="0" u="none" strike="noStrike" cap="none">
                <a:solidFill>
                  <a:srgbClr val="FFFF00"/>
                </a:solidFill>
                <a:latin typeface="Lucida Sans"/>
                <a:ea typeface="Lucida Sans"/>
                <a:cs typeface="Lucida Sans"/>
                <a:sym typeface="Lucida Sans"/>
              </a:rPr>
              <a:t>But during the production in the environment, the user may come across any defect which did not occur during the testing.</a:t>
            </a: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3"/>
                                        </p:tgtEl>
                                        <p:attrNameLst>
                                          <p:attrName>style.visibility</p:attrName>
                                        </p:attrNameLst>
                                      </p:cBhvr>
                                      <p:to>
                                        <p:strVal val="visible"/>
                                      </p:to>
                                    </p:set>
                                    <p:animEffect transition="in" filter="fade">
                                      <p:cBhvr>
                                        <p:cTn id="7" dur="2000"/>
                                        <p:tgtEl>
                                          <p:spTgt spid="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Shape 218"/>
        <p:cNvGrpSpPr/>
        <p:nvPr/>
      </p:nvGrpSpPr>
      <p:grpSpPr>
        <a:xfrm>
          <a:off x="0" y="0"/>
          <a:ext cx="0" cy="0"/>
          <a:chOff x="0" y="0"/>
          <a:chExt cx="0" cy="0"/>
        </a:xfrm>
      </p:grpSpPr>
      <p:sp>
        <p:nvSpPr>
          <p:cNvPr id="219" name="Google Shape;219;p30"/>
          <p:cNvSpPr txBox="1">
            <a:spLocks noGrp="1"/>
          </p:cNvSpPr>
          <p:nvPr>
            <p:ph type="title"/>
          </p:nvPr>
        </p:nvSpPr>
        <p:spPr>
          <a:xfrm>
            <a:off x="683625" y="349032"/>
            <a:ext cx="10396882" cy="115196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4000"/>
              <a:buFont typeface="Lucida Sans"/>
              <a:buNone/>
            </a:pPr>
            <a:r>
              <a:rPr lang="en-US" sz="4000" b="1">
                <a:latin typeface="Lucida Sans"/>
                <a:ea typeface="Lucida Sans"/>
                <a:cs typeface="Lucida Sans"/>
                <a:sym typeface="Lucida Sans"/>
              </a:rPr>
              <a:t>5. EARLY TESTING</a:t>
            </a:r>
            <a:endParaRPr/>
          </a:p>
        </p:txBody>
      </p:sp>
      <p:sp>
        <p:nvSpPr>
          <p:cNvPr id="220" name="Google Shape;220;p30"/>
          <p:cNvSpPr txBox="1">
            <a:spLocks noGrp="1"/>
          </p:cNvSpPr>
          <p:nvPr>
            <p:ph type="body" idx="1"/>
          </p:nvPr>
        </p:nvSpPr>
        <p:spPr>
          <a:xfrm>
            <a:off x="683625" y="1924500"/>
            <a:ext cx="10815648"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dirty="0">
                <a:latin typeface="Droid Sans Mono"/>
                <a:ea typeface="Droid Sans Mono"/>
                <a:cs typeface="Droid Sans Mono"/>
                <a:sym typeface="Droid Sans Mono"/>
              </a:rPr>
              <a:t>TESTING NEEDS TO BE PERFORMED ON REQUIREMENT DOCUMENTS, SPECIFICATION OR ANY OTHER TYPE OF DOCUMENT.</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SO THAT IF REQUIREMENTS ARE INCORRECTLY DEFINED THEN IT CAN BE FIXED IMMEDIATELY RATHER THAN FIXING THEM IN THE DEVELOPMENT PHASE.</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THE COST INVOLVED IN FIXING SUCH DEFECTS IS VERY LESS WHEN COMPARED TO THOSE THAT ARE FOUND DURING THE LATER STAGES OF TESTING.</a:t>
            </a:r>
            <a:endParaRPr dirty="0"/>
          </a:p>
          <a:p>
            <a:pPr marL="228600" lvl="0" indent="-25400" algn="l" rtl="0">
              <a:lnSpc>
                <a:spcPct val="120000"/>
              </a:lnSpc>
              <a:spcBef>
                <a:spcPts val="1000"/>
              </a:spcBef>
              <a:spcAft>
                <a:spcPts val="0"/>
              </a:spcAft>
              <a:buSzPts val="3200"/>
              <a:buNone/>
            </a:pPr>
            <a:endParaRPr dirty="0">
              <a:latin typeface="Lucida Sans"/>
              <a:ea typeface="Lucida Sans"/>
              <a:cs typeface="Lucida Sans"/>
              <a:sym typeface="Lucida Sans"/>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Shape 225"/>
        <p:cNvGrpSpPr/>
        <p:nvPr/>
      </p:nvGrpSpPr>
      <p:grpSpPr>
        <a:xfrm>
          <a:off x="0" y="0"/>
          <a:ext cx="0" cy="0"/>
          <a:chOff x="0" y="0"/>
          <a:chExt cx="0" cy="0"/>
        </a:xfrm>
      </p:grpSpPr>
      <p:sp>
        <p:nvSpPr>
          <p:cNvPr id="226" name="Google Shape;226;p31"/>
          <p:cNvSpPr/>
          <p:nvPr/>
        </p:nvSpPr>
        <p:spPr>
          <a:xfrm rot="-152036">
            <a:off x="1527285" y="91208"/>
            <a:ext cx="9318730" cy="5481947"/>
          </a:xfrm>
          <a:prstGeom prst="irregularSeal1">
            <a:avLst/>
          </a:prstGeom>
          <a:solidFill>
            <a:srgbClr val="206252"/>
          </a:solidFill>
          <a:ln w="19050" cap="flat" cmpd="sng">
            <a:solidFill>
              <a:srgbClr val="6F94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Lucida Sans"/>
                <a:ea typeface="Lucida Sans"/>
                <a:cs typeface="Lucida Sans"/>
                <a:sym typeface="Lucida Sans"/>
              </a:rPr>
              <a:t>Assume two scenarios, first is identifying an incorrect requirement in the requirement gathering phase and the second is identifying a bug in the fully developed functionality. </a:t>
            </a:r>
            <a:endParaRPr/>
          </a:p>
          <a:p>
            <a:pPr marL="0" marR="0" lvl="0" indent="0" algn="ctr" rtl="0">
              <a:spcBef>
                <a:spcPts val="0"/>
              </a:spcBef>
              <a:spcAft>
                <a:spcPts val="0"/>
              </a:spcAft>
              <a:buNone/>
            </a:pPr>
            <a:endParaRPr sz="1600" b="1" i="0" u="none" strike="noStrike" cap="none">
              <a:solidFill>
                <a:schemeClr val="lt1"/>
              </a:solidFill>
              <a:latin typeface="Lucida Sans"/>
              <a:ea typeface="Lucida Sans"/>
              <a:cs typeface="Lucida Sans"/>
              <a:sym typeface="Lucida Sans"/>
            </a:endParaRPr>
          </a:p>
          <a:p>
            <a:pPr marL="0" marR="0" lvl="0" indent="0" algn="ctr" rtl="0">
              <a:spcBef>
                <a:spcPts val="0"/>
              </a:spcBef>
              <a:spcAft>
                <a:spcPts val="0"/>
              </a:spcAft>
              <a:buNone/>
            </a:pPr>
            <a:endParaRPr sz="1600" b="1" i="0" u="none" strike="noStrike" cap="none">
              <a:solidFill>
                <a:schemeClr val="lt1"/>
              </a:solidFill>
              <a:latin typeface="Lucida Sans"/>
              <a:ea typeface="Lucida Sans"/>
              <a:cs typeface="Lucida Sans"/>
              <a:sym typeface="Lucida Sans"/>
            </a:endParaRPr>
          </a:p>
          <a:p>
            <a:pPr marL="0" marR="0" lvl="0" indent="0" algn="ctr" rtl="0">
              <a:spcBef>
                <a:spcPts val="0"/>
              </a:spcBef>
              <a:spcAft>
                <a:spcPts val="0"/>
              </a:spcAft>
              <a:buNone/>
            </a:pPr>
            <a:endParaRPr sz="1600" b="1" i="0" u="none" strike="noStrike" cap="none">
              <a:solidFill>
                <a:schemeClr val="lt1"/>
              </a:solidFill>
              <a:latin typeface="Lucida Sans"/>
              <a:ea typeface="Lucida Sans"/>
              <a:cs typeface="Lucida Sans"/>
              <a:sym typeface="Lucida Sans"/>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6"/>
                                        </p:tgtEl>
                                        <p:attrNameLst>
                                          <p:attrName>style.visibility</p:attrName>
                                        </p:attrNameLst>
                                      </p:cBhvr>
                                      <p:to>
                                        <p:strVal val="visible"/>
                                      </p:to>
                                    </p:set>
                                    <p:animEffect transition="in" filter="fade">
                                      <p:cBhvr>
                                        <p:cTn id="7" dur="2000"/>
                                        <p:tgtEl>
                                          <p:spTgt spid="2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Shape 231"/>
        <p:cNvGrpSpPr/>
        <p:nvPr/>
      </p:nvGrpSpPr>
      <p:grpSpPr>
        <a:xfrm>
          <a:off x="0" y="0"/>
          <a:ext cx="0" cy="0"/>
          <a:chOff x="0" y="0"/>
          <a:chExt cx="0" cy="0"/>
        </a:xfrm>
      </p:grpSpPr>
      <p:sp>
        <p:nvSpPr>
          <p:cNvPr id="232" name="Google Shape;232;p32"/>
          <p:cNvSpPr/>
          <p:nvPr/>
        </p:nvSpPr>
        <p:spPr>
          <a:xfrm rot="-152036">
            <a:off x="1527285" y="91208"/>
            <a:ext cx="9318730" cy="5481947"/>
          </a:xfrm>
          <a:prstGeom prst="irregularSeal1">
            <a:avLst/>
          </a:prstGeom>
          <a:solidFill>
            <a:srgbClr val="206252"/>
          </a:solidFill>
          <a:ln w="19050" cap="flat" cmpd="sng">
            <a:solidFill>
              <a:srgbClr val="6F94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chemeClr val="lt1"/>
                </a:solidFill>
                <a:latin typeface="Lucida Sans"/>
                <a:ea typeface="Lucida Sans"/>
                <a:cs typeface="Lucida Sans"/>
                <a:sym typeface="Lucida Sans"/>
              </a:rPr>
              <a:t>Assume two scenarios, first is identifying an incorrect requirement in the requirement gathering phase and the second is identifying a bug in the fully developed functionality. </a:t>
            </a:r>
            <a:endParaRPr sz="1600" b="1" i="0" u="none" strike="noStrike" cap="none">
              <a:solidFill>
                <a:srgbClr val="FFFF00"/>
              </a:solidFill>
              <a:latin typeface="Lucida Sans"/>
              <a:ea typeface="Lucida Sans"/>
              <a:cs typeface="Lucida Sans"/>
              <a:sym typeface="Lucida Sans"/>
            </a:endParaRPr>
          </a:p>
          <a:p>
            <a:pPr marL="0" marR="0" lvl="0" indent="0" algn="ctr" rtl="0">
              <a:spcBef>
                <a:spcPts val="0"/>
              </a:spcBef>
              <a:spcAft>
                <a:spcPts val="0"/>
              </a:spcAft>
              <a:buNone/>
            </a:pPr>
            <a:r>
              <a:rPr lang="en-US" sz="1600" b="1" i="0" u="none" strike="noStrike" cap="none">
                <a:solidFill>
                  <a:srgbClr val="FFFF00"/>
                </a:solidFill>
                <a:latin typeface="Lucida Sans"/>
                <a:ea typeface="Lucida Sans"/>
                <a:cs typeface="Lucida Sans"/>
                <a:sym typeface="Lucida Sans"/>
              </a:rPr>
              <a:t>It is cheaper to change the incorrect requirement compared to fixing the fully developed functionality which is not working as intended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Shape 237"/>
        <p:cNvGrpSpPr/>
        <p:nvPr/>
      </p:nvGrpSpPr>
      <p:grpSpPr>
        <a:xfrm>
          <a:off x="0" y="0"/>
          <a:ext cx="0" cy="0"/>
          <a:chOff x="0" y="0"/>
          <a:chExt cx="0" cy="0"/>
        </a:xfrm>
      </p:grpSpPr>
      <p:sp>
        <p:nvSpPr>
          <p:cNvPr id="238" name="Google Shape;238;p33"/>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4000"/>
              <a:buFont typeface="Lucida Sans"/>
              <a:buNone/>
            </a:pPr>
            <a:r>
              <a:rPr lang="en-US" sz="4000" b="1">
                <a:latin typeface="Lucida Sans"/>
                <a:ea typeface="Lucida Sans"/>
                <a:cs typeface="Lucida Sans"/>
                <a:sym typeface="Lucida Sans"/>
              </a:rPr>
              <a:t>6. TESTING IS CONTEXT DEPENDENT</a:t>
            </a:r>
            <a:endParaRPr/>
          </a:p>
        </p:txBody>
      </p:sp>
      <p:sp>
        <p:nvSpPr>
          <p:cNvPr id="239" name="Google Shape;239;p33"/>
          <p:cNvSpPr txBox="1">
            <a:spLocks noGrp="1"/>
          </p:cNvSpPr>
          <p:nvPr>
            <p:ph type="body" idx="1"/>
          </p:nvPr>
        </p:nvSpPr>
        <p:spPr>
          <a:xfrm>
            <a:off x="683625" y="1924500"/>
            <a:ext cx="10871066"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dirty="0">
                <a:latin typeface="Droid Sans Mono"/>
                <a:ea typeface="Droid Sans Mono"/>
                <a:cs typeface="Droid Sans Mono"/>
                <a:sym typeface="Droid Sans Mono"/>
              </a:rPr>
              <a:t>ALL THE DEVELOPED SOFTWARE’S ARE NOT IDENTICAL. </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DIFFERENT DOMAINS ARE TESTED DIFFERENTLY.</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THUS, TESTING IS PURELY BASED ON THE CONTEXT OF THE SOFTWARE.</a:t>
            </a:r>
            <a:endParaRPr dirty="0"/>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Shape 244"/>
        <p:cNvGrpSpPr/>
        <p:nvPr/>
      </p:nvGrpSpPr>
      <p:grpSpPr>
        <a:xfrm>
          <a:off x="0" y="0"/>
          <a:ext cx="0" cy="0"/>
          <a:chOff x="0" y="0"/>
          <a:chExt cx="0" cy="0"/>
        </a:xfrm>
      </p:grpSpPr>
      <p:sp>
        <p:nvSpPr>
          <p:cNvPr id="245" name="Google Shape;245;p34"/>
          <p:cNvSpPr/>
          <p:nvPr/>
        </p:nvSpPr>
        <p:spPr>
          <a:xfrm rot="-152036">
            <a:off x="1530063" y="301098"/>
            <a:ext cx="8220850" cy="5211953"/>
          </a:xfrm>
          <a:prstGeom prst="irregularSeal1">
            <a:avLst/>
          </a:prstGeom>
          <a:solidFill>
            <a:srgbClr val="206252"/>
          </a:solidFill>
          <a:ln w="19050" cap="flat" cmpd="sng">
            <a:solidFill>
              <a:srgbClr val="6F94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i="0" u="none" strike="noStrike" cap="none">
                <a:solidFill>
                  <a:srgbClr val="FFFF00"/>
                </a:solidFill>
                <a:latin typeface="Lucida Sans"/>
                <a:ea typeface="Lucida Sans"/>
                <a:cs typeface="Lucida Sans"/>
                <a:sym typeface="Lucida Sans"/>
              </a:rPr>
              <a:t>Testing any POS system at a retail store will be different than testing an ATM machine</a:t>
            </a: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5"/>
                                        </p:tgtEl>
                                        <p:attrNameLst>
                                          <p:attrName>style.visibility</p:attrName>
                                        </p:attrNameLst>
                                      </p:cBhvr>
                                      <p:to>
                                        <p:strVal val="visible"/>
                                      </p:to>
                                    </p:set>
                                    <p:animEffect transition="in" filter="fade">
                                      <p:cBhvr>
                                        <p:cTn id="7" dur="20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Shape 250"/>
        <p:cNvGrpSpPr/>
        <p:nvPr/>
      </p:nvGrpSpPr>
      <p:grpSpPr>
        <a:xfrm>
          <a:off x="0" y="0"/>
          <a:ext cx="0" cy="0"/>
          <a:chOff x="0" y="0"/>
          <a:chExt cx="0" cy="0"/>
        </a:xfrm>
      </p:grpSpPr>
      <p:sp>
        <p:nvSpPr>
          <p:cNvPr id="251" name="Google Shape;251;p35"/>
          <p:cNvSpPr txBox="1">
            <a:spLocks noGrp="1"/>
          </p:cNvSpPr>
          <p:nvPr>
            <p:ph type="title"/>
          </p:nvPr>
        </p:nvSpPr>
        <p:spPr>
          <a:xfrm>
            <a:off x="683625" y="349032"/>
            <a:ext cx="10396882" cy="115196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4000"/>
              <a:buFont typeface="Lucida Sans"/>
              <a:buNone/>
            </a:pPr>
            <a:r>
              <a:rPr lang="en-US" sz="4000" b="1">
                <a:latin typeface="Lucida Sans"/>
                <a:ea typeface="Lucida Sans"/>
                <a:cs typeface="Lucida Sans"/>
                <a:sym typeface="Lucida Sans"/>
              </a:rPr>
              <a:t>7. ABSENCE OF ERROR - FALLACY</a:t>
            </a:r>
            <a:endParaRPr/>
          </a:p>
        </p:txBody>
      </p:sp>
      <p:sp>
        <p:nvSpPr>
          <p:cNvPr id="252" name="Google Shape;252;p35"/>
          <p:cNvSpPr txBox="1">
            <a:spLocks noGrp="1"/>
          </p:cNvSpPr>
          <p:nvPr>
            <p:ph type="body" idx="1"/>
          </p:nvPr>
        </p:nvSpPr>
        <p:spPr>
          <a:xfrm>
            <a:off x="683625" y="1924500"/>
            <a:ext cx="10908011"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dirty="0">
                <a:latin typeface="Droid Sans Mono"/>
                <a:ea typeface="Droid Sans Mono"/>
                <a:cs typeface="Droid Sans Mono"/>
                <a:sym typeface="Droid Sans Mono"/>
              </a:rPr>
              <a:t>IF THE SOFTWARE IS TESTED FULLY AND NO DEFECTS ARE FOUND BEFORE RELEASE, THEN YOU CAN CONSIDER THE SOFTWARE TO BE 99% DEFECT-FREE. </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BUT IF THE SOFTWARE IS TESTED AGAINST WRONG REQUIREMENTS, THEN IT IS UNSTABLE. </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SO, SOFTWARE WHICH WE BUILT NOT ONLY BE A 99% BUG-FREE , BUT ALSO IT MUST FULFIL THE BUSINESS NEEDS OTHERWISE IT WILL BECOME AN UNUSABLE SOFTWARE.</a:t>
            </a:r>
            <a:endParaRPr dirty="0"/>
          </a:p>
          <a:p>
            <a:pPr marL="228600" lvl="0" indent="-25400" algn="l" rtl="0">
              <a:lnSpc>
                <a:spcPct val="120000"/>
              </a:lnSpc>
              <a:spcBef>
                <a:spcPts val="1000"/>
              </a:spcBef>
              <a:spcAft>
                <a:spcPts val="0"/>
              </a:spcAft>
              <a:buSzPts val="3200"/>
              <a:buNone/>
            </a:pPr>
            <a:endParaRPr dirty="0">
              <a:latin typeface="Arial"/>
              <a:ea typeface="Arial"/>
              <a:cs typeface="Arial"/>
              <a:sym typeface="Arial"/>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Shape 257"/>
        <p:cNvGrpSpPr/>
        <p:nvPr/>
      </p:nvGrpSpPr>
      <p:grpSpPr>
        <a:xfrm>
          <a:off x="0" y="0"/>
          <a:ext cx="0" cy="0"/>
          <a:chOff x="0" y="0"/>
          <a:chExt cx="0" cy="0"/>
        </a:xfrm>
      </p:grpSpPr>
      <p:sp>
        <p:nvSpPr>
          <p:cNvPr id="258" name="Google Shape;258;p36"/>
          <p:cNvSpPr/>
          <p:nvPr/>
        </p:nvSpPr>
        <p:spPr>
          <a:xfrm rot="-152036">
            <a:off x="1525875" y="111793"/>
            <a:ext cx="8389399" cy="5397623"/>
          </a:xfrm>
          <a:prstGeom prst="irregularSeal1">
            <a:avLst/>
          </a:prstGeom>
          <a:solidFill>
            <a:srgbClr val="206252"/>
          </a:solidFill>
          <a:ln w="19050" cap="flat" cmpd="sng">
            <a:solidFill>
              <a:srgbClr val="6F94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1" i="0" u="none" strike="noStrike" cap="none">
                <a:solidFill>
                  <a:srgbClr val="FFFF00"/>
                </a:solidFill>
                <a:latin typeface="Lucida Sans"/>
                <a:ea typeface="Lucida Sans"/>
                <a:cs typeface="Lucida Sans"/>
                <a:sym typeface="Lucida Sans"/>
              </a:rPr>
              <a:t>Testing an application related to an e-commerce site and the requirements against “Shopping Cart” functionality is wrongly interpreted and tested. </a:t>
            </a:r>
            <a:endParaRPr/>
          </a:p>
          <a:p>
            <a:pPr marL="0" marR="0" lvl="0" indent="0" algn="ctr" rtl="0">
              <a:spcBef>
                <a:spcPts val="0"/>
              </a:spcBef>
              <a:spcAft>
                <a:spcPts val="0"/>
              </a:spcAft>
              <a:buNone/>
            </a:pPr>
            <a:r>
              <a:rPr lang="en-US" sz="1600" b="1" i="0" u="none" strike="noStrike" cap="none">
                <a:solidFill>
                  <a:srgbClr val="FFFF00"/>
                </a:solidFill>
                <a:latin typeface="Lucida Sans"/>
                <a:ea typeface="Lucida Sans"/>
                <a:cs typeface="Lucida Sans"/>
                <a:sym typeface="Lucida Sans"/>
              </a:rPr>
              <a:t>Finding more defects would not help in moving the application into the next phase or in the production environment.</a:t>
            </a: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animEffect transition="in" filter="fade">
                                      <p:cBhvr>
                                        <p:cTn id="7" dur="2000"/>
                                        <p:tgtEl>
                                          <p:spTgt spid="2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2"/>
        <p:cNvGrpSpPr/>
        <p:nvPr/>
      </p:nvGrpSpPr>
      <p:grpSpPr>
        <a:xfrm>
          <a:off x="0" y="0"/>
          <a:ext cx="0" cy="0"/>
          <a:chOff x="0" y="0"/>
          <a:chExt cx="0" cy="0"/>
        </a:xfrm>
      </p:grpSpPr>
      <p:sp>
        <p:nvSpPr>
          <p:cNvPr id="153" name="Google Shape;153;p20"/>
          <p:cNvSpPr txBox="1">
            <a:spLocks noGrp="1"/>
          </p:cNvSpPr>
          <p:nvPr>
            <p:ph type="title"/>
          </p:nvPr>
        </p:nvSpPr>
        <p:spPr>
          <a:xfrm>
            <a:off x="685801" y="375077"/>
            <a:ext cx="10396882" cy="1151965"/>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accent1"/>
              </a:buClr>
              <a:buSzPts val="5400"/>
              <a:buFont typeface="Impact"/>
              <a:buNone/>
            </a:pPr>
            <a:r>
              <a:rPr lang="en-US" sz="4400" cap="none" dirty="0"/>
              <a:t>Seven Principles of Software Testing</a:t>
            </a:r>
            <a:endParaRPr sz="4400" cap="none"/>
          </a:p>
        </p:txBody>
      </p:sp>
      <p:sp>
        <p:nvSpPr>
          <p:cNvPr id="154" name="Google Shape;154;p20"/>
          <p:cNvSpPr txBox="1">
            <a:spLocks noGrp="1"/>
          </p:cNvSpPr>
          <p:nvPr>
            <p:ph type="body" idx="1"/>
          </p:nvPr>
        </p:nvSpPr>
        <p:spPr>
          <a:xfrm>
            <a:off x="683625" y="1600200"/>
            <a:ext cx="10394707" cy="3930587"/>
          </a:xfrm>
          <a:prstGeom prst="rect">
            <a:avLst/>
          </a:prstGeom>
          <a:noFill/>
          <a:ln>
            <a:noFill/>
          </a:ln>
        </p:spPr>
        <p:txBody>
          <a:bodyPr spcFirstLastPara="1" wrap="square" lIns="91425" tIns="45700" rIns="91425" bIns="45700" anchor="ctr" anchorCtr="0">
            <a:noAutofit/>
          </a:bodyPr>
          <a:lstStyle/>
          <a:p>
            <a:pPr marL="685800" lvl="1" indent="-228600" algn="l" rtl="0">
              <a:lnSpc>
                <a:spcPct val="150000"/>
              </a:lnSpc>
              <a:spcBef>
                <a:spcPts val="0"/>
              </a:spcBef>
              <a:spcAft>
                <a:spcPts val="0"/>
              </a:spcAft>
              <a:buClr>
                <a:srgbClr val="4C661A"/>
              </a:buClr>
              <a:buSzPts val="3520"/>
              <a:buFont typeface="Droid Sans Mono"/>
              <a:buChar char="»"/>
            </a:pPr>
            <a:r>
              <a:rPr lang="en-US" sz="2200" b="1" dirty="0">
                <a:latin typeface="Droid Sans Mono"/>
                <a:ea typeface="Droid Sans Mono"/>
                <a:cs typeface="Droid Sans Mono"/>
                <a:sym typeface="Droid Sans Mono"/>
              </a:rPr>
              <a:t> EXHAUSTIVE TESTING IS NOT POSSIBLE</a:t>
            </a:r>
            <a:endParaRPr/>
          </a:p>
          <a:p>
            <a:pPr marL="685800" lvl="1" indent="-228600" algn="l" rtl="0">
              <a:lnSpc>
                <a:spcPct val="150000"/>
              </a:lnSpc>
              <a:spcBef>
                <a:spcPts val="500"/>
              </a:spcBef>
              <a:spcAft>
                <a:spcPts val="0"/>
              </a:spcAft>
              <a:buClr>
                <a:srgbClr val="4C661A"/>
              </a:buClr>
              <a:buSzPts val="3520"/>
              <a:buFont typeface="Droid Sans Mono"/>
              <a:buChar char="»"/>
            </a:pPr>
            <a:r>
              <a:rPr lang="en-US" sz="2200" b="1" dirty="0">
                <a:latin typeface="Droid Sans Mono"/>
                <a:ea typeface="Droid Sans Mono"/>
                <a:cs typeface="Droid Sans Mono"/>
                <a:sym typeface="Droid Sans Mono"/>
              </a:rPr>
              <a:t> DEFECT CLUSTERING</a:t>
            </a:r>
            <a:endParaRPr/>
          </a:p>
          <a:p>
            <a:pPr marL="685800" lvl="1" indent="-228600" algn="l" rtl="0">
              <a:lnSpc>
                <a:spcPct val="150000"/>
              </a:lnSpc>
              <a:spcBef>
                <a:spcPts val="500"/>
              </a:spcBef>
              <a:spcAft>
                <a:spcPts val="0"/>
              </a:spcAft>
              <a:buClr>
                <a:srgbClr val="4C661A"/>
              </a:buClr>
              <a:buSzPts val="3520"/>
              <a:buFont typeface="Droid Sans Mono"/>
              <a:buChar char="»"/>
            </a:pPr>
            <a:r>
              <a:rPr lang="en-US" sz="2200" b="1" dirty="0">
                <a:latin typeface="Droid Sans Mono"/>
                <a:ea typeface="Droid Sans Mono"/>
                <a:cs typeface="Droid Sans Mono"/>
                <a:sym typeface="Droid Sans Mono"/>
              </a:rPr>
              <a:t> PESTICIDE PARADOX</a:t>
            </a:r>
            <a:endParaRPr/>
          </a:p>
          <a:p>
            <a:pPr marL="685800" lvl="1" indent="-228600" algn="l" rtl="0">
              <a:lnSpc>
                <a:spcPct val="150000"/>
              </a:lnSpc>
              <a:spcBef>
                <a:spcPts val="500"/>
              </a:spcBef>
              <a:spcAft>
                <a:spcPts val="0"/>
              </a:spcAft>
              <a:buClr>
                <a:srgbClr val="4C661A"/>
              </a:buClr>
              <a:buSzPts val="3520"/>
              <a:buFont typeface="Droid Sans Mono"/>
              <a:buChar char="»"/>
            </a:pPr>
            <a:r>
              <a:rPr lang="en-US" sz="2200" b="1" dirty="0">
                <a:latin typeface="Droid Sans Mono"/>
                <a:ea typeface="Droid Sans Mono"/>
                <a:cs typeface="Droid Sans Mono"/>
                <a:sym typeface="Droid Sans Mono"/>
              </a:rPr>
              <a:t> TESTING SHOWS A PRESENCE OF DEFECTS</a:t>
            </a:r>
            <a:endParaRPr/>
          </a:p>
          <a:p>
            <a:pPr marL="685800" lvl="1" indent="-228600" algn="l" rtl="0">
              <a:lnSpc>
                <a:spcPct val="150000"/>
              </a:lnSpc>
              <a:spcBef>
                <a:spcPts val="500"/>
              </a:spcBef>
              <a:spcAft>
                <a:spcPts val="0"/>
              </a:spcAft>
              <a:buClr>
                <a:srgbClr val="4C661A"/>
              </a:buClr>
              <a:buSzPts val="3520"/>
              <a:buFont typeface="Droid Sans Mono"/>
              <a:buChar char="»"/>
            </a:pPr>
            <a:r>
              <a:rPr lang="en-US" sz="2200" b="1" dirty="0">
                <a:latin typeface="Droid Sans Mono"/>
                <a:ea typeface="Droid Sans Mono"/>
                <a:cs typeface="Droid Sans Mono"/>
                <a:sym typeface="Droid Sans Mono"/>
              </a:rPr>
              <a:t> EARLY TESTING</a:t>
            </a:r>
            <a:endParaRPr/>
          </a:p>
          <a:p>
            <a:pPr marL="685800" lvl="1" indent="-228600" algn="l" rtl="0">
              <a:lnSpc>
                <a:spcPct val="150000"/>
              </a:lnSpc>
              <a:spcBef>
                <a:spcPts val="500"/>
              </a:spcBef>
              <a:spcAft>
                <a:spcPts val="0"/>
              </a:spcAft>
              <a:buClr>
                <a:srgbClr val="4C661A"/>
              </a:buClr>
              <a:buSzPts val="3520"/>
              <a:buFont typeface="Droid Sans Mono"/>
              <a:buChar char="»"/>
            </a:pPr>
            <a:r>
              <a:rPr lang="en-US" sz="2200" b="1" dirty="0">
                <a:latin typeface="Droid Sans Mono"/>
                <a:ea typeface="Droid Sans Mono"/>
                <a:cs typeface="Droid Sans Mono"/>
                <a:sym typeface="Droid Sans Mono"/>
              </a:rPr>
              <a:t> TESTING IS CONTEXT DEPENDENT</a:t>
            </a:r>
            <a:endParaRPr/>
          </a:p>
          <a:p>
            <a:pPr marL="685800" lvl="1" indent="-228600" algn="l" rtl="0">
              <a:lnSpc>
                <a:spcPct val="150000"/>
              </a:lnSpc>
              <a:spcBef>
                <a:spcPts val="500"/>
              </a:spcBef>
              <a:spcAft>
                <a:spcPts val="0"/>
              </a:spcAft>
              <a:buClr>
                <a:srgbClr val="4C661A"/>
              </a:buClr>
              <a:buSzPts val="3520"/>
              <a:buFont typeface="Droid Sans Mono"/>
              <a:buChar char="»"/>
            </a:pPr>
            <a:r>
              <a:rPr lang="en-US" sz="2200" b="1" dirty="0">
                <a:latin typeface="Droid Sans Mono"/>
                <a:ea typeface="Droid Sans Mono"/>
                <a:cs typeface="Droid Sans Mono"/>
                <a:sym typeface="Droid Sans Mono"/>
              </a:rPr>
              <a:t> ABSENCE OF ERROR - FALLACY</a:t>
            </a:r>
            <a:endParaRPr sz="2200">
              <a:latin typeface="Droid Sans Mono"/>
              <a:ea typeface="Droid Sans Mono"/>
              <a:cs typeface="Droid Sans Mono"/>
              <a:sym typeface="Droid Sans Mono"/>
            </a:endParaRPr>
          </a:p>
          <a:p>
            <a:pPr marL="685800" lvl="1" indent="-5080" algn="l" rtl="0">
              <a:lnSpc>
                <a:spcPct val="150000"/>
              </a:lnSpc>
              <a:spcBef>
                <a:spcPts val="500"/>
              </a:spcBef>
              <a:spcAft>
                <a:spcPts val="0"/>
              </a:spcAft>
              <a:buClr>
                <a:srgbClr val="4C661A"/>
              </a:buClr>
              <a:buSzPts val="3520"/>
              <a:buFont typeface="Droid Sans Mono"/>
              <a:buNone/>
            </a:pPr>
            <a:endParaRPr sz="2200">
              <a:latin typeface="Droid Sans Mono"/>
              <a:ea typeface="Droid Sans Mono"/>
              <a:cs typeface="Droid Sans Mono"/>
              <a:sym typeface="Droid Sans Mono"/>
            </a:endParaRPr>
          </a:p>
        </p:txBody>
      </p:sp>
      <p:pic>
        <p:nvPicPr>
          <p:cNvPr id="156" name="Google Shape;156;p20"/>
          <p:cNvPicPr preferRelativeResize="0"/>
          <p:nvPr/>
        </p:nvPicPr>
        <p:blipFill rotWithShape="1">
          <a:blip r:embed="rId3">
            <a:alphaModFix/>
          </a:blip>
          <a:srcRect/>
          <a:stretch/>
        </p:blipFill>
        <p:spPr>
          <a:xfrm>
            <a:off x="11488738" y="6154738"/>
            <a:ext cx="487362" cy="487362"/>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56"/>
                                        </p:tgtEl>
                                        <p:attrNameLst>
                                          <p:attrName>style.visibility</p:attrName>
                                        </p:attrNameLst>
                                      </p:cBhvr>
                                      <p:to>
                                        <p:strVal val="visible"/>
                                      </p:to>
                                    </p:set>
                                    <p:animEffect transition="in" filter="fade">
                                      <p:cBhvr>
                                        <p:cTn id="7" dur="1"/>
                                        <p:tgtEl>
                                          <p:spTgt spid="1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54">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5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154">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nodeType="clickEffect">
                                  <p:stCondLst>
                                    <p:cond delay="0"/>
                                  </p:stCondLst>
                                  <p:childTnLst>
                                    <p:set>
                                      <p:cBhvr>
                                        <p:cTn id="23" dur="1" fill="hold">
                                          <p:stCondLst>
                                            <p:cond delay="0"/>
                                          </p:stCondLst>
                                        </p:cTn>
                                        <p:tgtEl>
                                          <p:spTgt spid="154">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nodeType="clickEffect">
                                  <p:stCondLst>
                                    <p:cond delay="0"/>
                                  </p:stCondLst>
                                  <p:childTnLst>
                                    <p:set>
                                      <p:cBhvr>
                                        <p:cTn id="27" dur="1" fill="hold">
                                          <p:stCondLst>
                                            <p:cond delay="0"/>
                                          </p:stCondLst>
                                        </p:cTn>
                                        <p:tgtEl>
                                          <p:spTgt spid="154">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nodeType="clickEffect">
                                  <p:stCondLst>
                                    <p:cond delay="0"/>
                                  </p:stCondLst>
                                  <p:childTnLst>
                                    <p:set>
                                      <p:cBhvr>
                                        <p:cTn id="31" dur="1" fill="hold">
                                          <p:stCondLst>
                                            <p:cond delay="0"/>
                                          </p:stCondLst>
                                        </p:cTn>
                                        <p:tgtEl>
                                          <p:spTgt spid="154">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154">
                                            <p:txEl>
                                              <p:pRg st="6" end="6"/>
                                            </p:txEl>
                                          </p:spTgt>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5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Shape 263"/>
        <p:cNvGrpSpPr/>
        <p:nvPr/>
      </p:nvGrpSpPr>
      <p:grpSpPr>
        <a:xfrm>
          <a:off x="0" y="0"/>
          <a:ext cx="0" cy="0"/>
          <a:chOff x="0" y="0"/>
          <a:chExt cx="0" cy="0"/>
        </a:xfrm>
      </p:grpSpPr>
      <p:sp>
        <p:nvSpPr>
          <p:cNvPr id="264" name="Google Shape;264;p37"/>
          <p:cNvSpPr txBox="1">
            <a:spLocks noGrp="1"/>
          </p:cNvSpPr>
          <p:nvPr>
            <p:ph type="title"/>
          </p:nvPr>
        </p:nvSpPr>
        <p:spPr>
          <a:xfrm>
            <a:off x="743675" y="338559"/>
            <a:ext cx="10396882" cy="1151965"/>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accent1"/>
              </a:buClr>
              <a:buSzPts val="5400"/>
              <a:buFont typeface="Impact"/>
              <a:buNone/>
            </a:pPr>
            <a:r>
              <a:rPr lang="en-US"/>
              <a:t>REFERENCES</a:t>
            </a:r>
            <a:endParaRPr/>
          </a:p>
        </p:txBody>
      </p:sp>
      <p:pic>
        <p:nvPicPr>
          <p:cNvPr id="265" name="Google Shape;265;p37"/>
          <p:cNvPicPr preferRelativeResize="0"/>
          <p:nvPr/>
        </p:nvPicPr>
        <p:blipFill rotWithShape="1">
          <a:blip r:embed="rId3">
            <a:alphaModFix/>
          </a:blip>
          <a:srcRect/>
          <a:stretch/>
        </p:blipFill>
        <p:spPr>
          <a:xfrm>
            <a:off x="4374616" y="1913593"/>
            <a:ext cx="3442765" cy="938936"/>
          </a:xfrm>
          <a:prstGeom prst="rect">
            <a:avLst/>
          </a:prstGeom>
          <a:noFill/>
          <a:ln>
            <a:noFill/>
          </a:ln>
        </p:spPr>
      </p:pic>
      <p:pic>
        <p:nvPicPr>
          <p:cNvPr id="266" name="Google Shape;266;p37" descr="Software Testing: Principles and Practices by Srinivasan Desikan"/>
          <p:cNvPicPr preferRelativeResize="0"/>
          <p:nvPr/>
        </p:nvPicPr>
        <p:blipFill rotWithShape="1">
          <a:blip r:embed="rId4">
            <a:alphaModFix/>
          </a:blip>
          <a:srcRect/>
          <a:stretch/>
        </p:blipFill>
        <p:spPr>
          <a:xfrm>
            <a:off x="1051443" y="1490524"/>
            <a:ext cx="2530553" cy="3329675"/>
          </a:xfrm>
          <a:prstGeom prst="rect">
            <a:avLst/>
          </a:prstGeom>
          <a:noFill/>
          <a:ln>
            <a:noFill/>
          </a:ln>
        </p:spPr>
      </p:pic>
      <p:pic>
        <p:nvPicPr>
          <p:cNvPr id="268" name="Google Shape;268;p37" descr="Cloud Computing Blogs | Learn About Cloud Computing - Edureka"/>
          <p:cNvPicPr preferRelativeResize="0"/>
          <p:nvPr/>
        </p:nvPicPr>
        <p:blipFill rotWithShape="1">
          <a:blip r:embed="rId5">
            <a:alphaModFix/>
          </a:blip>
          <a:srcRect/>
          <a:stretch/>
        </p:blipFill>
        <p:spPr>
          <a:xfrm>
            <a:off x="5329557" y="3337024"/>
            <a:ext cx="3810000" cy="666750"/>
          </a:xfrm>
          <a:prstGeom prst="rect">
            <a:avLst/>
          </a:prstGeom>
          <a:noFill/>
          <a:ln>
            <a:noFill/>
          </a:ln>
        </p:spPr>
      </p:pic>
      <p:pic>
        <p:nvPicPr>
          <p:cNvPr id="269" name="Google Shape;269;p37"/>
          <p:cNvPicPr preferRelativeResize="0"/>
          <p:nvPr/>
        </p:nvPicPr>
        <p:blipFill rotWithShape="1">
          <a:blip r:embed="rId6">
            <a:alphaModFix/>
          </a:blip>
          <a:srcRect/>
          <a:stretch/>
        </p:blipFill>
        <p:spPr>
          <a:xfrm>
            <a:off x="4182110" y="4504999"/>
            <a:ext cx="6962775" cy="885825"/>
          </a:xfrm>
          <a:prstGeom prst="rect">
            <a:avLst/>
          </a:prstGeom>
          <a:noFill/>
          <a:ln>
            <a:noFill/>
          </a:ln>
        </p:spPr>
      </p:pic>
      <p:pic>
        <p:nvPicPr>
          <p:cNvPr id="270" name="Google Shape;270;p37" descr="GeeksforGeeks | A computer science portal for geeks"/>
          <p:cNvPicPr preferRelativeResize="0"/>
          <p:nvPr/>
        </p:nvPicPr>
        <p:blipFill rotWithShape="1">
          <a:blip r:embed="rId7">
            <a:alphaModFix/>
          </a:blip>
          <a:srcRect/>
          <a:stretch/>
        </p:blipFill>
        <p:spPr>
          <a:xfrm>
            <a:off x="9005286" y="1533868"/>
            <a:ext cx="1905000" cy="190500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6"/>
                                        </p:tgtEl>
                                        <p:attrNameLst>
                                          <p:attrName>style.visibility</p:attrName>
                                        </p:attrNameLst>
                                      </p:cBhvr>
                                      <p:to>
                                        <p:strVal val="visible"/>
                                      </p:to>
                                    </p:set>
                                    <p:animEffect transition="in" filter="fade">
                                      <p:cBhvr>
                                        <p:cTn id="7" dur="500"/>
                                        <p:tgtEl>
                                          <p:spTgt spid="266"/>
                                        </p:tgtEl>
                                      </p:cBhvr>
                                    </p:animEffect>
                                  </p:childTnLst>
                                </p:cTn>
                              </p:par>
                              <p:par>
                                <p:cTn id="8" presetID="10" presetClass="entr" presetSubtype="0" fill="hold" nodeType="withEffect">
                                  <p:stCondLst>
                                    <p:cond delay="0"/>
                                  </p:stCondLst>
                                  <p:childTnLst>
                                    <p:set>
                                      <p:cBhvr>
                                        <p:cTn id="9" dur="1" fill="hold">
                                          <p:stCondLst>
                                            <p:cond delay="0"/>
                                          </p:stCondLst>
                                        </p:cTn>
                                        <p:tgtEl>
                                          <p:spTgt spid="265"/>
                                        </p:tgtEl>
                                        <p:attrNameLst>
                                          <p:attrName>style.visibility</p:attrName>
                                        </p:attrNameLst>
                                      </p:cBhvr>
                                      <p:to>
                                        <p:strVal val="visible"/>
                                      </p:to>
                                    </p:set>
                                    <p:animEffect transition="in" filter="fade">
                                      <p:cBhvr>
                                        <p:cTn id="10" dur="500"/>
                                        <p:tgtEl>
                                          <p:spTgt spid="265"/>
                                        </p:tgtEl>
                                      </p:cBhvr>
                                    </p:animEffect>
                                  </p:childTnLst>
                                </p:cTn>
                              </p:par>
                              <p:par>
                                <p:cTn id="11" presetID="1" presetClass="entr" presetSubtype="0" fill="hold" nodeType="withEffect">
                                  <p:stCondLst>
                                    <p:cond delay="0"/>
                                  </p:stCondLst>
                                  <p:childTnLst>
                                    <p:set>
                                      <p:cBhvr>
                                        <p:cTn id="12" dur="1" fill="hold">
                                          <p:stCondLst>
                                            <p:cond delay="0"/>
                                          </p:stCondLst>
                                        </p:cTn>
                                        <p:tgtEl>
                                          <p:spTgt spid="2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6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Text Placeholder 2"/>
          <p:cNvSpPr>
            <a:spLocks noGrp="1"/>
          </p:cNvSpPr>
          <p:nvPr>
            <p:ph type="body" idx="1"/>
          </p:nvPr>
        </p:nvSpPr>
        <p:spPr/>
        <p:txBody>
          <a:bodyPr/>
          <a:lstStyle/>
          <a:p>
            <a:endParaRPr lang="en-US" dirty="0"/>
          </a:p>
        </p:txBody>
      </p:sp>
      <p:pic>
        <p:nvPicPr>
          <p:cNvPr id="1026" name="Picture 2"/>
          <p:cNvPicPr>
            <a:picLocks noChangeAspect="1" noChangeArrowheads="1"/>
          </p:cNvPicPr>
          <p:nvPr/>
        </p:nvPicPr>
        <p:blipFill>
          <a:blip r:embed="rId2"/>
          <a:srcRect l="7031" t="21875" r="10157" b="21875"/>
          <a:stretch>
            <a:fillRect/>
          </a:stretch>
        </p:blipFill>
        <p:spPr bwMode="auto">
          <a:xfrm>
            <a:off x="609600" y="609600"/>
            <a:ext cx="10919178" cy="5562600"/>
          </a:xfrm>
          <a:prstGeom prst="rect">
            <a:avLst/>
          </a:prstGeom>
          <a:noFill/>
          <a:ln w="9525">
            <a:noFill/>
            <a:miter lim="800000"/>
            <a:headEnd/>
            <a:tailEnd/>
          </a:ln>
          <a:effectLst/>
        </p:spPr>
      </p:pic>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barn(inVertical)">
                                      <p:cBhvr>
                                        <p:cTn id="7"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Shape 160"/>
        <p:cNvGrpSpPr/>
        <p:nvPr/>
      </p:nvGrpSpPr>
      <p:grpSpPr>
        <a:xfrm>
          <a:off x="0" y="0"/>
          <a:ext cx="0" cy="0"/>
          <a:chOff x="0" y="0"/>
          <a:chExt cx="0" cy="0"/>
        </a:xfrm>
      </p:grpSpPr>
      <p:sp>
        <p:nvSpPr>
          <p:cNvPr id="161" name="Google Shape;161;p21"/>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4000"/>
              <a:buFont typeface="Lucida Sans"/>
              <a:buNone/>
            </a:pPr>
            <a:r>
              <a:rPr lang="en-US" sz="4000" b="1">
                <a:latin typeface="Lucida Sans"/>
                <a:ea typeface="Lucida Sans"/>
                <a:cs typeface="Lucida Sans"/>
                <a:sym typeface="Lucida Sans"/>
              </a:rPr>
              <a:t>1. EXHAUSTIVE TESTING IS NOT POSSIBLE</a:t>
            </a:r>
            <a:endParaRPr/>
          </a:p>
        </p:txBody>
      </p:sp>
      <p:sp>
        <p:nvSpPr>
          <p:cNvPr id="162" name="Google Shape;162;p21"/>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dirty="0">
                <a:latin typeface="Droid Sans Mono"/>
                <a:ea typeface="Droid Sans Mono"/>
                <a:cs typeface="Droid Sans Mono"/>
                <a:sym typeface="Droid Sans Mono"/>
              </a:rPr>
              <a:t>TESTING ALL THE FUNCTIONALITIES WITH VALID AND INVALID COMBINATIONS OF INPUT DATA DURING ACTUAL TESTING IS IMPOSSIBLE. </a:t>
            </a:r>
            <a:endParaRPr dirty="0"/>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THEREFORE, TESTING OF A FEW COMBINATIONS IS DONE BASED ON PRIORITY USING DIFFERENT TECHNIQUES.</a:t>
            </a:r>
            <a:endParaRPr dirty="0"/>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67"/>
        <p:cNvGrpSpPr/>
        <p:nvPr/>
      </p:nvGrpSpPr>
      <p:grpSpPr>
        <a:xfrm>
          <a:off x="0" y="0"/>
          <a:ext cx="0" cy="0"/>
          <a:chOff x="0" y="0"/>
          <a:chExt cx="0" cy="0"/>
        </a:xfrm>
      </p:grpSpPr>
      <p:sp>
        <p:nvSpPr>
          <p:cNvPr id="168" name="Google Shape;168;p22"/>
          <p:cNvSpPr/>
          <p:nvPr/>
        </p:nvSpPr>
        <p:spPr>
          <a:xfrm rot="-152036">
            <a:off x="1525875" y="111793"/>
            <a:ext cx="8389399" cy="5397623"/>
          </a:xfrm>
          <a:prstGeom prst="irregularSeal1">
            <a:avLst/>
          </a:prstGeom>
          <a:solidFill>
            <a:srgbClr val="206252"/>
          </a:solidFill>
          <a:ln w="19050" cap="flat" cmpd="sng">
            <a:solidFill>
              <a:srgbClr val="6F94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600" b="0" i="0" u="none" strike="noStrike" cap="none" dirty="0" smtClean="0">
                <a:solidFill>
                  <a:schemeClr val="lt1"/>
                </a:solidFill>
                <a:latin typeface="Lucida Sans"/>
                <a:ea typeface="Lucida Sans"/>
                <a:cs typeface="Lucida Sans"/>
                <a:sym typeface="Lucida Sans"/>
              </a:rPr>
              <a:t>A Website </a:t>
            </a:r>
            <a:r>
              <a:rPr lang="en-US" sz="1600" b="0" i="0" u="none" strike="noStrike" cap="none" dirty="0">
                <a:solidFill>
                  <a:schemeClr val="lt1"/>
                </a:solidFill>
                <a:latin typeface="Lucida Sans"/>
                <a:ea typeface="Lucida Sans"/>
                <a:cs typeface="Lucida Sans"/>
                <a:sym typeface="Lucida Sans"/>
              </a:rPr>
              <a:t>has 4 pages, 3 menus with 2 options each.</a:t>
            </a:r>
            <a:endParaRPr dirty="0"/>
          </a:p>
          <a:p>
            <a:pPr marL="0" marR="0" lvl="0" indent="0" algn="ctr" rtl="0">
              <a:spcBef>
                <a:spcPts val="0"/>
              </a:spcBef>
              <a:spcAft>
                <a:spcPts val="0"/>
              </a:spcAft>
              <a:buNone/>
            </a:pPr>
            <a:r>
              <a:rPr lang="en-US" sz="1600" b="0" i="0" u="none" strike="noStrike" cap="none" dirty="0">
                <a:solidFill>
                  <a:schemeClr val="lt1"/>
                </a:solidFill>
                <a:latin typeface="Lucida Sans"/>
                <a:ea typeface="Lucida Sans"/>
                <a:cs typeface="Lucida Sans"/>
                <a:sym typeface="Lucida Sans"/>
              </a:rPr>
              <a:t>Option has 5 fields, 2 types of inputs each fields.</a:t>
            </a:r>
            <a:endParaRPr dirty="0"/>
          </a:p>
          <a:p>
            <a:pPr marL="0" marR="0" lvl="0" indent="0" algn="ctr" rtl="0">
              <a:spcBef>
                <a:spcPts val="0"/>
              </a:spcBef>
              <a:spcAft>
                <a:spcPts val="0"/>
              </a:spcAft>
              <a:buNone/>
            </a:pPr>
            <a:r>
              <a:rPr lang="en-US" sz="1600" b="0" i="0" u="none" strike="noStrike" cap="none" dirty="0">
                <a:solidFill>
                  <a:schemeClr val="lt1"/>
                </a:solidFill>
                <a:latin typeface="Lucida Sans"/>
                <a:ea typeface="Lucida Sans"/>
                <a:cs typeface="Lucida Sans"/>
                <a:sym typeface="Lucida Sans"/>
              </a:rPr>
              <a:t>Each input type has 50 possible values.</a:t>
            </a:r>
            <a:endParaRPr dirty="0"/>
          </a:p>
          <a:p>
            <a:pPr marL="0" marR="0" lvl="0" indent="0" algn="ctr" rtl="0">
              <a:spcBef>
                <a:spcPts val="0"/>
              </a:spcBef>
              <a:spcAft>
                <a:spcPts val="0"/>
              </a:spcAft>
              <a:buNone/>
            </a:pPr>
            <a:r>
              <a:rPr lang="en-US" sz="1600" b="0" i="0" u="none" strike="noStrike" cap="none" dirty="0">
                <a:solidFill>
                  <a:schemeClr val="lt1"/>
                </a:solidFill>
                <a:latin typeface="Lucida Sans"/>
                <a:ea typeface="Lucida Sans"/>
                <a:cs typeface="Lucida Sans"/>
                <a:sym typeface="Lucida Sans"/>
              </a:rPr>
              <a:t>The total test conditions for exhaustive testing</a:t>
            </a:r>
            <a:endParaRPr dirty="0"/>
          </a:p>
          <a:p>
            <a:pPr marL="0" marR="0" lvl="0" indent="0" algn="ctr" rtl="0">
              <a:spcBef>
                <a:spcPts val="0"/>
              </a:spcBef>
              <a:spcAft>
                <a:spcPts val="0"/>
              </a:spcAft>
              <a:buNone/>
            </a:pPr>
            <a:endParaRPr sz="1600" b="0" i="0" u="none" strike="noStrike" cap="none" dirty="0">
              <a:solidFill>
                <a:schemeClr val="lt1"/>
              </a:solidFill>
              <a:latin typeface="Lucida Sans"/>
              <a:ea typeface="Lucida Sans"/>
              <a:cs typeface="Lucida Sans"/>
              <a:sym typeface="Lucida Sans"/>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animEffect transition="in" filter="fade">
                                      <p:cBhvr>
                                        <p:cTn id="7" dur="1000"/>
                                        <p:tgtEl>
                                          <p:spTgt spid="16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8">
                                            <p:txEl>
                                              <p:pRg st="1" end="1"/>
                                            </p:txEl>
                                          </p:spTgt>
                                        </p:tgtEl>
                                        <p:attrNameLst>
                                          <p:attrName>style.visibility</p:attrName>
                                        </p:attrNameLst>
                                      </p:cBhvr>
                                      <p:to>
                                        <p:strVal val="visible"/>
                                      </p:to>
                                    </p:set>
                                    <p:animEffect transition="in" filter="fade">
                                      <p:cBhvr>
                                        <p:cTn id="12" dur="1000"/>
                                        <p:tgtEl>
                                          <p:spTgt spid="168">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68">
                                            <p:txEl>
                                              <p:pRg st="2" end="2"/>
                                            </p:txEl>
                                          </p:spTgt>
                                        </p:tgtEl>
                                        <p:attrNameLst>
                                          <p:attrName>style.visibility</p:attrName>
                                        </p:attrNameLst>
                                      </p:cBhvr>
                                      <p:to>
                                        <p:strVal val="visible"/>
                                      </p:to>
                                    </p:set>
                                    <p:animEffect transition="in" filter="fade">
                                      <p:cBhvr>
                                        <p:cTn id="17" dur="1000"/>
                                        <p:tgtEl>
                                          <p:spTgt spid="168">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68">
                                            <p:txEl>
                                              <p:pRg st="3" end="3"/>
                                            </p:txEl>
                                          </p:spTgt>
                                        </p:tgtEl>
                                        <p:attrNameLst>
                                          <p:attrName>style.visibility</p:attrName>
                                        </p:attrNameLst>
                                      </p:cBhvr>
                                      <p:to>
                                        <p:strVal val="visible"/>
                                      </p:to>
                                    </p:set>
                                    <p:animEffect transition="in" filter="fade">
                                      <p:cBhvr>
                                        <p:cTn id="22" dur="1000"/>
                                        <p:tgtEl>
                                          <p:spTgt spid="16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73"/>
        <p:cNvGrpSpPr/>
        <p:nvPr/>
      </p:nvGrpSpPr>
      <p:grpSpPr>
        <a:xfrm>
          <a:off x="0" y="0"/>
          <a:ext cx="0" cy="0"/>
          <a:chOff x="0" y="0"/>
          <a:chExt cx="0" cy="0"/>
        </a:xfrm>
      </p:grpSpPr>
      <p:sp>
        <p:nvSpPr>
          <p:cNvPr id="174" name="Google Shape;174;p23"/>
          <p:cNvSpPr/>
          <p:nvPr/>
        </p:nvSpPr>
        <p:spPr>
          <a:xfrm rot="-152036">
            <a:off x="1528271" y="-3340"/>
            <a:ext cx="8389399" cy="5736197"/>
          </a:xfrm>
          <a:prstGeom prst="irregularSeal1">
            <a:avLst/>
          </a:prstGeom>
          <a:solidFill>
            <a:srgbClr val="206252"/>
          </a:solidFill>
          <a:ln w="19050" cap="flat" cmpd="sng">
            <a:solidFill>
              <a:srgbClr val="6F94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600" b="0" i="0" u="none" strike="noStrike" cap="none" dirty="0">
              <a:solidFill>
                <a:schemeClr val="lt1"/>
              </a:solidFill>
              <a:latin typeface="Lucida Sans"/>
              <a:ea typeface="Lucida Sans"/>
              <a:cs typeface="Lucida Sans"/>
              <a:sym typeface="Lucida Sans"/>
            </a:endParaRPr>
          </a:p>
          <a:p>
            <a:pPr marL="0" marR="0" lvl="0" indent="0" algn="ctr" rtl="0">
              <a:spcBef>
                <a:spcPts val="0"/>
              </a:spcBef>
              <a:spcAft>
                <a:spcPts val="0"/>
              </a:spcAft>
              <a:buNone/>
            </a:pPr>
            <a:r>
              <a:rPr lang="en-US" sz="1600" b="0" i="0" u="none" strike="noStrike" cap="none" smtClean="0">
                <a:solidFill>
                  <a:schemeClr val="lt1"/>
                </a:solidFill>
                <a:latin typeface="Lucida Sans"/>
                <a:ea typeface="Lucida Sans"/>
                <a:cs typeface="Lucida Sans"/>
                <a:sym typeface="Lucida Sans"/>
              </a:rPr>
              <a:t>A </a:t>
            </a:r>
            <a:r>
              <a:rPr lang="en-US" sz="1600" b="0" i="0" u="none" strike="noStrike" cap="none">
                <a:solidFill>
                  <a:schemeClr val="lt1"/>
                </a:solidFill>
                <a:latin typeface="Lucida Sans"/>
                <a:ea typeface="Lucida Sans"/>
                <a:cs typeface="Lucida Sans"/>
                <a:sym typeface="Lucida Sans"/>
              </a:rPr>
              <a:t>Website has 4 pages, 3 menus with 2 options each.</a:t>
            </a:r>
            <a:endParaRPr/>
          </a:p>
          <a:p>
            <a:pPr marL="0" marR="0" lvl="0" indent="0" algn="ctr" rtl="0">
              <a:spcBef>
                <a:spcPts val="0"/>
              </a:spcBef>
              <a:spcAft>
                <a:spcPts val="0"/>
              </a:spcAft>
              <a:buNone/>
            </a:pPr>
            <a:r>
              <a:rPr lang="en-US" sz="1600" b="0" i="0" u="none" strike="noStrike" cap="none" dirty="0">
                <a:solidFill>
                  <a:schemeClr val="lt1"/>
                </a:solidFill>
                <a:latin typeface="Lucida Sans"/>
                <a:ea typeface="Lucida Sans"/>
                <a:cs typeface="Lucida Sans"/>
                <a:sym typeface="Lucida Sans"/>
              </a:rPr>
              <a:t>Option has 5 fields, 2 types of inputs each fields.</a:t>
            </a:r>
            <a:endParaRPr dirty="0"/>
          </a:p>
          <a:p>
            <a:pPr marL="0" marR="0" lvl="0" indent="0" algn="ctr" rtl="0">
              <a:spcBef>
                <a:spcPts val="0"/>
              </a:spcBef>
              <a:spcAft>
                <a:spcPts val="0"/>
              </a:spcAft>
              <a:buNone/>
            </a:pPr>
            <a:r>
              <a:rPr lang="en-US" sz="1600" b="0" i="0" u="none" strike="noStrike" cap="none" dirty="0">
                <a:solidFill>
                  <a:schemeClr val="lt1"/>
                </a:solidFill>
                <a:latin typeface="Lucida Sans"/>
                <a:ea typeface="Lucida Sans"/>
                <a:cs typeface="Lucida Sans"/>
                <a:sym typeface="Lucida Sans"/>
              </a:rPr>
              <a:t>Each input type has 50 possible values.</a:t>
            </a:r>
            <a:endParaRPr dirty="0"/>
          </a:p>
          <a:p>
            <a:pPr marL="0" marR="0" lvl="0" indent="0" algn="ctr" rtl="0">
              <a:spcBef>
                <a:spcPts val="0"/>
              </a:spcBef>
              <a:spcAft>
                <a:spcPts val="0"/>
              </a:spcAft>
              <a:buNone/>
            </a:pPr>
            <a:r>
              <a:rPr lang="en-US" sz="1600" b="0" i="0" u="none" strike="noStrike" cap="none" dirty="0">
                <a:solidFill>
                  <a:schemeClr val="lt1"/>
                </a:solidFill>
                <a:latin typeface="Lucida Sans"/>
                <a:ea typeface="Lucida Sans"/>
                <a:cs typeface="Lucida Sans"/>
                <a:sym typeface="Lucida Sans"/>
              </a:rPr>
              <a:t>The total test conditions for exhaustive testing</a:t>
            </a:r>
            <a:endParaRPr dirty="0"/>
          </a:p>
          <a:p>
            <a:pPr marL="0" marR="0" lvl="0" indent="0" algn="ctr" rtl="0">
              <a:spcBef>
                <a:spcPts val="0"/>
              </a:spcBef>
              <a:spcAft>
                <a:spcPts val="0"/>
              </a:spcAft>
              <a:buNone/>
            </a:pPr>
            <a:r>
              <a:rPr lang="en-US" sz="1600" b="1" i="0" u="none" strike="noStrike" cap="none" dirty="0">
                <a:solidFill>
                  <a:srgbClr val="FFFF00"/>
                </a:solidFill>
                <a:latin typeface="Lucida Sans"/>
                <a:ea typeface="Lucida Sans"/>
                <a:cs typeface="Lucida Sans"/>
                <a:sym typeface="Lucida Sans"/>
              </a:rPr>
              <a:t>4 pages * 3 menus * 2 options * 5 fields * 2 types * 50 values = 30,000 tests</a:t>
            </a:r>
            <a:endParaRPr sz="2000" b="1" i="0" u="none" strike="noStrike" cap="none" dirty="0">
              <a:solidFill>
                <a:srgbClr val="FFFF00"/>
              </a:solidFill>
              <a:latin typeface="Lucida Sans"/>
              <a:ea typeface="Lucida Sans"/>
              <a:cs typeface="Lucida Sans"/>
              <a:sym typeface="Lucida Sans"/>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Shape 179"/>
        <p:cNvGrpSpPr/>
        <p:nvPr/>
      </p:nvGrpSpPr>
      <p:grpSpPr>
        <a:xfrm>
          <a:off x="0" y="0"/>
          <a:ext cx="0" cy="0"/>
          <a:chOff x="0" y="0"/>
          <a:chExt cx="0" cy="0"/>
        </a:xfrm>
      </p:grpSpPr>
      <p:sp>
        <p:nvSpPr>
          <p:cNvPr id="180" name="Google Shape;180;p24"/>
          <p:cNvSpPr txBox="1">
            <a:spLocks noGrp="1"/>
          </p:cNvSpPr>
          <p:nvPr>
            <p:ph type="title"/>
          </p:nvPr>
        </p:nvSpPr>
        <p:spPr>
          <a:xfrm>
            <a:off x="683625" y="260928"/>
            <a:ext cx="10396882" cy="115196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4000"/>
              <a:buFont typeface="Lucida Sans"/>
              <a:buNone/>
            </a:pPr>
            <a:r>
              <a:rPr lang="en-US" sz="4000" b="1">
                <a:latin typeface="Lucida Sans"/>
                <a:ea typeface="Lucida Sans"/>
                <a:cs typeface="Lucida Sans"/>
                <a:sym typeface="Lucida Sans"/>
              </a:rPr>
              <a:t>2. DEFECT CLUSTERING</a:t>
            </a:r>
            <a:endParaRPr/>
          </a:p>
        </p:txBody>
      </p:sp>
      <p:sp>
        <p:nvSpPr>
          <p:cNvPr id="181" name="Google Shape;181;p24"/>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dirty="0">
                <a:latin typeface="Droid Sans Mono"/>
                <a:ea typeface="Droid Sans Mono"/>
                <a:cs typeface="Droid Sans Mono"/>
                <a:sym typeface="Droid Sans Mono"/>
              </a:rPr>
              <a:t>IN A PROJECT, A SMALL NUMBER OF MODULES CONTAIN MOST OF THE DEFECTS DETECTED. </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THIS IS THE APPLICATION OF THE PARETO PRINCIPLE TO SOFTWARE TESTING (80-20 RULE)</a:t>
            </a:r>
            <a:endParaRPr dirty="0">
              <a:latin typeface="Droid Sans Mono"/>
              <a:ea typeface="Droid Sans Mono"/>
              <a:cs typeface="Droid Sans Mono"/>
              <a:sym typeface="Droid Sans Mono"/>
            </a:endParaRPr>
          </a:p>
          <a:p>
            <a:pPr marL="800100" lvl="2" indent="-342900" algn="l" rtl="0">
              <a:lnSpc>
                <a:spcPct val="120000"/>
              </a:lnSpc>
              <a:spcBef>
                <a:spcPts val="1000"/>
              </a:spcBef>
              <a:spcAft>
                <a:spcPts val="0"/>
              </a:spcAft>
              <a:buSzPts val="3200"/>
              <a:buFont typeface="Noto Sans Symbols"/>
              <a:buChar char="❑"/>
            </a:pPr>
            <a:r>
              <a:rPr lang="en-US" sz="2000" dirty="0">
                <a:latin typeface="Droid Sans Mono"/>
                <a:ea typeface="Droid Sans Mono"/>
                <a:cs typeface="Droid Sans Mono"/>
                <a:sym typeface="Droid Sans Mono"/>
              </a:rPr>
              <a:t>80% OF ISSUES COMES FROM 20% OF MODULES AND </a:t>
            </a:r>
            <a:endParaRPr dirty="0"/>
          </a:p>
          <a:p>
            <a:pPr marL="800100" lvl="2" indent="-342900" algn="l" rtl="0">
              <a:lnSpc>
                <a:spcPct val="120000"/>
              </a:lnSpc>
              <a:spcBef>
                <a:spcPts val="1000"/>
              </a:spcBef>
              <a:spcAft>
                <a:spcPts val="0"/>
              </a:spcAft>
              <a:buSzPts val="3200"/>
              <a:buFont typeface="Noto Sans Symbols"/>
              <a:buChar char="❑"/>
            </a:pPr>
            <a:r>
              <a:rPr lang="en-US" sz="2000" dirty="0">
                <a:latin typeface="Droid Sans Mono"/>
                <a:ea typeface="Droid Sans Mono"/>
                <a:cs typeface="Droid Sans Mono"/>
                <a:sym typeface="Droid Sans Mono"/>
              </a:rPr>
              <a:t>REMAINING 20% OF ISSUES FROM REMAINING 80% OF MODULES. </a:t>
            </a:r>
            <a:endParaRPr dirty="0"/>
          </a:p>
          <a:p>
            <a:pPr marL="228600" lvl="0" indent="-25400" algn="l" rtl="0">
              <a:lnSpc>
                <a:spcPct val="120000"/>
              </a:lnSpc>
              <a:spcBef>
                <a:spcPts val="1000"/>
              </a:spcBef>
              <a:spcAft>
                <a:spcPts val="0"/>
              </a:spcAft>
              <a:buSzPts val="3200"/>
              <a:buNone/>
            </a:pPr>
            <a:endParaRPr dirty="0">
              <a:latin typeface="Lucida Sans"/>
              <a:ea typeface="Lucida Sans"/>
              <a:cs typeface="Lucida Sans"/>
              <a:sym typeface="Lucida Sans"/>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Shape 186"/>
        <p:cNvGrpSpPr/>
        <p:nvPr/>
      </p:nvGrpSpPr>
      <p:grpSpPr>
        <a:xfrm>
          <a:off x="0" y="0"/>
          <a:ext cx="0" cy="0"/>
          <a:chOff x="0" y="0"/>
          <a:chExt cx="0" cy="0"/>
        </a:xfrm>
      </p:grpSpPr>
      <p:sp>
        <p:nvSpPr>
          <p:cNvPr id="187" name="Google Shape;187;p25"/>
          <p:cNvSpPr/>
          <p:nvPr/>
        </p:nvSpPr>
        <p:spPr>
          <a:xfrm rot="-152036">
            <a:off x="1525875" y="111793"/>
            <a:ext cx="8389399" cy="5397623"/>
          </a:xfrm>
          <a:prstGeom prst="irregularSeal1">
            <a:avLst/>
          </a:prstGeom>
          <a:solidFill>
            <a:srgbClr val="206252"/>
          </a:solidFill>
          <a:ln w="19050" cap="flat" cmpd="sng">
            <a:solidFill>
              <a:srgbClr val="6F942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400" b="0" i="0" u="none" strike="noStrike" cap="none">
              <a:solidFill>
                <a:schemeClr val="lt1"/>
              </a:solidFill>
              <a:latin typeface="Lucida Sans"/>
              <a:ea typeface="Lucida Sans"/>
              <a:cs typeface="Lucida Sans"/>
              <a:sym typeface="Lucida Sans"/>
            </a:endParaRPr>
          </a:p>
          <a:p>
            <a:pPr marL="0" marR="0" lvl="0" indent="0" algn="ctr" rtl="0">
              <a:spcBef>
                <a:spcPts val="0"/>
              </a:spcBef>
              <a:spcAft>
                <a:spcPts val="0"/>
              </a:spcAft>
              <a:buNone/>
            </a:pPr>
            <a:r>
              <a:rPr lang="en-US" sz="1400" b="1" i="0" u="none" strike="noStrike" cap="none">
                <a:solidFill>
                  <a:srgbClr val="FFFF00"/>
                </a:solidFill>
                <a:latin typeface="Lucida Sans"/>
                <a:ea typeface="Lucida Sans"/>
                <a:cs typeface="Lucida Sans"/>
                <a:sym typeface="Lucida Sans"/>
              </a:rPr>
              <a:t>80% of work is completed by 20% of your team </a:t>
            </a:r>
            <a:r>
              <a:rPr lang="en-US" sz="1400" b="0" i="0" u="none" strike="noStrike" cap="none">
                <a:solidFill>
                  <a:schemeClr val="lt1"/>
                </a:solidFill>
                <a:latin typeface="Lucida Sans"/>
                <a:ea typeface="Lucida Sans"/>
                <a:cs typeface="Lucida Sans"/>
                <a:sym typeface="Lucida Sans"/>
              </a:rPr>
              <a:t/>
            </a:r>
            <a:br>
              <a:rPr lang="en-US" sz="1400" b="0" i="0" u="none" strike="noStrike" cap="none">
                <a:solidFill>
                  <a:schemeClr val="lt1"/>
                </a:solidFill>
                <a:latin typeface="Lucida Sans"/>
                <a:ea typeface="Lucida Sans"/>
                <a:cs typeface="Lucida Sans"/>
                <a:sym typeface="Lucida Sans"/>
              </a:rPr>
            </a:br>
            <a:r>
              <a:rPr lang="en-US" sz="1400" b="0" i="0" u="none" strike="noStrike" cap="none">
                <a:solidFill>
                  <a:schemeClr val="lt1"/>
                </a:solidFill>
                <a:latin typeface="Lucida Sans"/>
                <a:ea typeface="Lucida Sans"/>
                <a:cs typeface="Lucida Sans"/>
                <a:sym typeface="Lucida Sans"/>
              </a:rPr>
              <a:t>There is often a wide performance gap between your top performers and the rest of the team.</a:t>
            </a:r>
            <a:r>
              <a:rPr lang="en-US" sz="1400" b="1" i="0" u="none" strike="noStrike" cap="none">
                <a:solidFill>
                  <a:srgbClr val="FFFF00"/>
                </a:solidFill>
                <a:latin typeface="Lucida Sans"/>
                <a:ea typeface="Lucida Sans"/>
                <a:cs typeface="Lucida Sans"/>
                <a:sym typeface="Lucida Sans"/>
              </a:rPr>
              <a:t> </a:t>
            </a:r>
            <a:endParaRPr/>
          </a:p>
          <a:p>
            <a:pPr marL="0" marR="0" lvl="0" indent="0" algn="ctr" rtl="0">
              <a:spcBef>
                <a:spcPts val="0"/>
              </a:spcBef>
              <a:spcAft>
                <a:spcPts val="0"/>
              </a:spcAft>
              <a:buNone/>
            </a:pPr>
            <a:endParaRPr sz="1400" b="1" i="0" u="none" strike="noStrike" cap="none">
              <a:solidFill>
                <a:srgbClr val="FFFF00"/>
              </a:solidFill>
              <a:latin typeface="Lucida Sans"/>
              <a:ea typeface="Lucida Sans"/>
              <a:cs typeface="Lucida Sans"/>
              <a:sym typeface="Lucida Sans"/>
            </a:endParaRPr>
          </a:p>
          <a:p>
            <a:pPr marL="0" marR="0" lvl="0" indent="0" algn="ctr" rtl="0">
              <a:spcBef>
                <a:spcPts val="0"/>
              </a:spcBef>
              <a:spcAft>
                <a:spcPts val="0"/>
              </a:spcAft>
              <a:buNone/>
            </a:pPr>
            <a:r>
              <a:rPr lang="en-US" sz="1400" b="1" i="0" u="none" strike="noStrike" cap="none">
                <a:solidFill>
                  <a:srgbClr val="FFFF00"/>
                </a:solidFill>
                <a:latin typeface="Lucida Sans"/>
                <a:ea typeface="Lucida Sans"/>
                <a:cs typeface="Lucida Sans"/>
                <a:sym typeface="Lucida Sans"/>
              </a:rPr>
              <a:t>80% of customers only use 20% of software features</a:t>
            </a:r>
            <a:r>
              <a:rPr lang="en-US" sz="1400" b="0" i="0" u="none" strike="noStrike" cap="none">
                <a:solidFill>
                  <a:srgbClr val="FFFF00"/>
                </a:solidFill>
                <a:latin typeface="Lucida Sans"/>
                <a:ea typeface="Lucida Sans"/>
                <a:cs typeface="Lucida Sans"/>
                <a:sym typeface="Lucida Sans"/>
              </a:rPr>
              <a:t> </a:t>
            </a:r>
            <a:br>
              <a:rPr lang="en-US" sz="1400" b="0" i="0" u="none" strike="noStrike" cap="none">
                <a:solidFill>
                  <a:srgbClr val="FFFF00"/>
                </a:solidFill>
                <a:latin typeface="Lucida Sans"/>
                <a:ea typeface="Lucida Sans"/>
                <a:cs typeface="Lucida Sans"/>
                <a:sym typeface="Lucida Sans"/>
              </a:rPr>
            </a:br>
            <a:r>
              <a:rPr lang="en-US" sz="1400" b="0" i="0" u="none" strike="noStrike" cap="none">
                <a:solidFill>
                  <a:schemeClr val="lt1"/>
                </a:solidFill>
                <a:latin typeface="Lucida Sans"/>
                <a:ea typeface="Lucida Sans"/>
                <a:cs typeface="Lucida Sans"/>
                <a:sym typeface="Lucida Sans"/>
              </a:rPr>
              <a:t>Most users don't use power features as they find power features to be annoying</a:t>
            </a:r>
            <a:endParaRPr/>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Shape 192"/>
        <p:cNvGrpSpPr/>
        <p:nvPr/>
      </p:nvGrpSpPr>
      <p:grpSpPr>
        <a:xfrm>
          <a:off x="0" y="0"/>
          <a:ext cx="0" cy="0"/>
          <a:chOff x="0" y="0"/>
          <a:chExt cx="0" cy="0"/>
        </a:xfrm>
      </p:grpSpPr>
      <p:sp>
        <p:nvSpPr>
          <p:cNvPr id="193" name="Google Shape;193;p26"/>
          <p:cNvSpPr txBox="1">
            <a:spLocks noGrp="1"/>
          </p:cNvSpPr>
          <p:nvPr>
            <p:ph type="title"/>
          </p:nvPr>
        </p:nvSpPr>
        <p:spPr>
          <a:xfrm>
            <a:off x="685801" y="685800"/>
            <a:ext cx="10396882" cy="1151965"/>
          </a:xfrm>
          <a:prstGeom prst="rect">
            <a:avLst/>
          </a:prstGeom>
          <a:noFill/>
          <a:ln>
            <a:noFill/>
          </a:ln>
        </p:spPr>
        <p:txBody>
          <a:bodyPr spcFirstLastPara="1" wrap="square" lIns="91425" tIns="45700" rIns="91425" bIns="45700" anchor="ctr" anchorCtr="0">
            <a:noAutofit/>
          </a:bodyPr>
          <a:lstStyle/>
          <a:p>
            <a:pPr marL="0" lvl="0" indent="0" algn="ctr" rtl="0">
              <a:lnSpc>
                <a:spcPct val="90000"/>
              </a:lnSpc>
              <a:spcBef>
                <a:spcPts val="0"/>
              </a:spcBef>
              <a:spcAft>
                <a:spcPts val="0"/>
              </a:spcAft>
              <a:buClr>
                <a:schemeClr val="accent1"/>
              </a:buClr>
              <a:buSzPts val="4000"/>
              <a:buFont typeface="Lucida Sans"/>
              <a:buNone/>
            </a:pPr>
            <a:r>
              <a:rPr lang="en-US" sz="4000" b="1">
                <a:latin typeface="Lucida Sans"/>
                <a:ea typeface="Lucida Sans"/>
                <a:cs typeface="Lucida Sans"/>
                <a:sym typeface="Lucida Sans"/>
              </a:rPr>
              <a:t>3. PESTICIDE PARADOX</a:t>
            </a:r>
            <a:endParaRPr/>
          </a:p>
        </p:txBody>
      </p:sp>
      <p:sp>
        <p:nvSpPr>
          <p:cNvPr id="194" name="Google Shape;194;p26"/>
          <p:cNvSpPr txBox="1">
            <a:spLocks noGrp="1"/>
          </p:cNvSpPr>
          <p:nvPr>
            <p:ph type="body" idx="1"/>
          </p:nvPr>
        </p:nvSpPr>
        <p:spPr>
          <a:xfrm>
            <a:off x="683625" y="1924500"/>
            <a:ext cx="10394707" cy="3596624"/>
          </a:xfrm>
          <a:prstGeom prst="rect">
            <a:avLst/>
          </a:prstGeom>
          <a:noFill/>
          <a:ln>
            <a:noFill/>
          </a:ln>
        </p:spPr>
        <p:txBody>
          <a:bodyPr spcFirstLastPara="1" wrap="square" lIns="91425" tIns="45700" rIns="91425" bIns="45700" anchor="ctr" anchorCtr="0">
            <a:noAutofit/>
          </a:bodyPr>
          <a:lstStyle/>
          <a:p>
            <a:pPr marL="228600" lvl="0" indent="-228600" algn="l" rtl="0">
              <a:lnSpc>
                <a:spcPct val="120000"/>
              </a:lnSpc>
              <a:spcBef>
                <a:spcPts val="0"/>
              </a:spcBef>
              <a:spcAft>
                <a:spcPts val="0"/>
              </a:spcAft>
              <a:buSzPts val="3200"/>
              <a:buChar char="•"/>
            </a:pPr>
            <a:r>
              <a:rPr lang="en-US" dirty="0">
                <a:latin typeface="Droid Sans Mono"/>
                <a:ea typeface="Droid Sans Mono"/>
                <a:cs typeface="Droid Sans Mono"/>
                <a:sym typeface="Droid Sans Mono"/>
              </a:rPr>
              <a:t>IF YOU EXECUTE THE SAME SET OF TEST CASES AGAIN AND AGAIN OVER THE PERIOD OF TIME THESE SET OF TEST CASES CANNOT IDENTIFY NEW DEFECTS IN THE SYSTEM.</a:t>
            </a:r>
            <a:endParaRPr dirty="0">
              <a:latin typeface="Droid Sans Mono"/>
              <a:ea typeface="Droid Sans Mono"/>
              <a:cs typeface="Droid Sans Mono"/>
              <a:sym typeface="Droid Sans Mono"/>
            </a:endParaRPr>
          </a:p>
          <a:p>
            <a:pPr marL="228600" lvl="0" indent="-228600" algn="l" rtl="0">
              <a:lnSpc>
                <a:spcPct val="120000"/>
              </a:lnSpc>
              <a:spcBef>
                <a:spcPts val="1000"/>
              </a:spcBef>
              <a:spcAft>
                <a:spcPts val="0"/>
              </a:spcAft>
              <a:buSzPts val="3200"/>
              <a:buChar char="•"/>
            </a:pPr>
            <a:r>
              <a:rPr lang="en-US" dirty="0">
                <a:latin typeface="Droid Sans Mono"/>
                <a:ea typeface="Droid Sans Mono"/>
                <a:cs typeface="Droid Sans Mono"/>
                <a:sym typeface="Droid Sans Mono"/>
              </a:rPr>
              <a:t>SO TO OVERCOME THIS PESTICIDE PARADOX, IT IS NECESSARY TO REVIEW THE TEST CASES REGULARLY AND ADD OR UPDATE THEM TO FIND MORE DEFECTS.</a:t>
            </a:r>
            <a:endParaRPr dirty="0"/>
          </a:p>
        </p:txBody>
      </p:sp>
    </p:spTree>
  </p:cSld>
  <p:clrMapOvr>
    <a:masterClrMapping/>
  </p:clrMapOvr>
  <mc:AlternateContent xmlns:mc="http://schemas.openxmlformats.org/markup-compatibility/2006" xmlns:p14="http://schemas.microsoft.com/office/powerpoint/2010/main">
    <mc:Choice Requires="p14">
      <p:transition p14:dur="1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ain Event">
  <a:themeElements>
    <a:clrScheme name="Green Yellow">
      <a:dk1>
        <a:srgbClr val="000000"/>
      </a:dk1>
      <a:lt1>
        <a:srgbClr val="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191</TotalTime>
  <Words>757</Words>
  <Application>Microsoft Office PowerPoint</Application>
  <PresentationFormat>Widescreen</PresentationFormat>
  <Paragraphs>62</Paragraphs>
  <Slides>20</Slides>
  <Notes>19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Lucida Sans</vt:lpstr>
      <vt:lpstr>Comic Sans MS</vt:lpstr>
      <vt:lpstr>Droid Sans Mono</vt:lpstr>
      <vt:lpstr>Impact</vt:lpstr>
      <vt:lpstr>Noto Sans Symbols</vt:lpstr>
      <vt:lpstr>Main Event</vt:lpstr>
      <vt:lpstr>TESTING PRINCIPLES</vt:lpstr>
      <vt:lpstr>Seven Principles of Software Testing</vt:lpstr>
      <vt:lpstr>PowerPoint Presentation</vt:lpstr>
      <vt:lpstr>1. EXHAUSTIVE TESTING IS NOT POSSIBLE</vt:lpstr>
      <vt:lpstr>PowerPoint Presentation</vt:lpstr>
      <vt:lpstr>PowerPoint Presentation</vt:lpstr>
      <vt:lpstr>2. DEFECT CLUSTERING</vt:lpstr>
      <vt:lpstr>PowerPoint Presentation</vt:lpstr>
      <vt:lpstr>3. PESTICIDE PARADOX</vt:lpstr>
      <vt:lpstr>PowerPoint Presentation</vt:lpstr>
      <vt:lpstr>4. TESTING SHOWS A PRESENCE OF DEFECTS</vt:lpstr>
      <vt:lpstr>PowerPoint Presentation</vt:lpstr>
      <vt:lpstr>5. EARLY TESTING</vt:lpstr>
      <vt:lpstr>PowerPoint Presentation</vt:lpstr>
      <vt:lpstr>PowerPoint Presentation</vt:lpstr>
      <vt:lpstr>6. TESTING IS CONTEXT DEPENDENT</vt:lpstr>
      <vt:lpstr>PowerPoint Presentation</vt:lpstr>
      <vt:lpstr>7. ABSENCE OF ERROR - FALLACY</vt:lpstr>
      <vt:lpstr>PowerPoint Presentation</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TESTING PRINCIPLES</dc:title>
  <dc:creator>ECSEAruljothi</dc:creator>
  <cp:lastModifiedBy>Ms PRIYA G</cp:lastModifiedBy>
  <cp:revision>16</cp:revision>
  <dcterms:modified xsi:type="dcterms:W3CDTF">2025-07-07T07:37:41Z</dcterms:modified>
</cp:coreProperties>
</file>