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3"/>
  </p:notes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embeddedFontLst>
    <p:embeddedFont>
      <p:font typeface="Comic Sans MS" pitchFamily="66" charset="0"/>
      <p:regular r:id="rId24"/>
      <p:bold r:id="rId25"/>
      <p:italic r:id="rId26"/>
      <p:boldItalic r:id="rId27"/>
    </p:embeddedFont>
    <p:embeddedFont>
      <p:font typeface="Impact" pitchFamily="34" charset="0"/>
      <p:regular r:id="rId28"/>
    </p:embeddedFont>
    <p:embeddedFont>
      <p:font typeface="Arial Black" pitchFamily="34" charset="0"/>
      <p:bold r:id="rId29"/>
    </p:embeddedFont>
    <p:embeddedFont>
      <p:font typeface="Calibri"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120" y="-2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pic>
        <p:nvPicPr>
          <p:cNvPr id="21" name="Google Shape;21;p2" descr="Brickwork-HD-R1a.jp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2"/>
          <p:cNvSpPr/>
          <p:nvPr/>
        </p:nvSpPr>
        <p:spPr>
          <a:xfrm>
            <a:off x="-15875" y="0"/>
            <a:ext cx="11683810" cy="6588125"/>
          </a:xfrm>
          <a:custGeom>
            <a:avLst/>
            <a:gdLst/>
            <a:ahLst/>
            <a:cxnLst/>
            <a:rect l="l" t="t" r="r" b="b"/>
            <a:pathLst>
              <a:path w="11683810" h="6588125" extrusionOk="0">
                <a:moveTo>
                  <a:pt x="0" y="0"/>
                </a:moveTo>
                <a:lnTo>
                  <a:pt x="11318691" y="0"/>
                </a:lnTo>
                <a:lnTo>
                  <a:pt x="11683810" y="5976938"/>
                </a:lnTo>
                <a:lnTo>
                  <a:pt x="15875" y="6588125"/>
                </a:lnTo>
                <a:cubicBezTo>
                  <a:pt x="10583" y="4386792"/>
                  <a:pt x="5292" y="2185458"/>
                  <a:pt x="0" y="0"/>
                </a:cubicBezTo>
                <a:close/>
              </a:path>
            </a:pathLst>
          </a:custGeom>
          <a:blipFill rotWithShape="1">
            <a:blip r:embed="rId3">
              <a:alphaModFix/>
            </a:blip>
            <a:stretch>
              <a:fillRect/>
            </a:stretch>
          </a:blipFill>
          <a:ln>
            <a:noFill/>
          </a:ln>
          <a:effectLst>
            <a:outerShdw blurRad="101600" dist="152400" dir="4380000" algn="tl" rotWithShape="0">
              <a:srgbClr val="000000">
                <a:alpha val="4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4282257"/>
            <a:ext cx="11329257" cy="2028845"/>
          </a:xfrm>
          <a:custGeom>
            <a:avLst/>
            <a:gdLst/>
            <a:ahLst/>
            <a:cxnLst/>
            <a:rect l="l" t="t" r="r" b="b"/>
            <a:pathLst>
              <a:path w="11329257" h="2028845" extrusionOk="0">
                <a:moveTo>
                  <a:pt x="0" y="588520"/>
                </a:moveTo>
                <a:lnTo>
                  <a:pt x="11244075" y="0"/>
                </a:lnTo>
                <a:lnTo>
                  <a:pt x="11329257" y="1424838"/>
                </a:lnTo>
                <a:lnTo>
                  <a:pt x="0" y="2028845"/>
                </a:lnTo>
                <a:lnTo>
                  <a:pt x="0" y="588520"/>
                </a:lnTo>
                <a:close/>
              </a:path>
            </a:pathLst>
          </a:custGeom>
          <a:gradFill>
            <a:gsLst>
              <a:gs pos="0">
                <a:schemeClr val="accent1"/>
              </a:gs>
              <a:gs pos="34000">
                <a:schemeClr val="accent1"/>
              </a:gs>
              <a:gs pos="100000">
                <a:srgbClr val="204559"/>
              </a:gs>
            </a:gsLst>
            <a:path path="circle">
              <a:fillToRect/>
            </a:path>
            <a:tileRect/>
          </a:gradFill>
          <a:ln>
            <a:noFill/>
          </a:ln>
        </p:spPr>
      </p:sp>
      <p:sp>
        <p:nvSpPr>
          <p:cNvPr id="24" name="Google Shape;24;p2"/>
          <p:cNvSpPr/>
          <p:nvPr/>
        </p:nvSpPr>
        <p:spPr>
          <a:xfrm>
            <a:off x="0" y="0"/>
            <a:ext cx="8719579" cy="456877"/>
          </a:xfrm>
          <a:custGeom>
            <a:avLst/>
            <a:gdLst/>
            <a:ahLst/>
            <a:cxnLst/>
            <a:rect l="l" t="t" r="r" b="b"/>
            <a:pathLst>
              <a:path w="8719579" h="456877" extrusionOk="0">
                <a:moveTo>
                  <a:pt x="0" y="0"/>
                </a:moveTo>
                <a:lnTo>
                  <a:pt x="8719579" y="0"/>
                </a:lnTo>
                <a:lnTo>
                  <a:pt x="0" y="456877"/>
                </a:lnTo>
                <a:lnTo>
                  <a:pt x="0" y="0"/>
                </a:lnTo>
                <a:close/>
              </a:path>
            </a:pathLst>
          </a:custGeom>
          <a:gradFill>
            <a:gsLst>
              <a:gs pos="0">
                <a:schemeClr val="accent1"/>
              </a:gs>
              <a:gs pos="34000">
                <a:schemeClr val="accent1"/>
              </a:gs>
              <a:gs pos="100000">
                <a:srgbClr val="204559"/>
              </a:gs>
            </a:gsLst>
            <a:path path="circle">
              <a:fillToRect/>
            </a:path>
            <a:tileRect/>
          </a:gradFill>
          <a:ln>
            <a:noFill/>
          </a:ln>
        </p:spPr>
      </p:sp>
      <p:sp>
        <p:nvSpPr>
          <p:cNvPr id="25" name="Google Shape;25;p2"/>
          <p:cNvSpPr/>
          <p:nvPr/>
        </p:nvSpPr>
        <p:spPr>
          <a:xfrm rot="-180000">
            <a:off x="-161800" y="293317"/>
            <a:ext cx="11367116" cy="5751804"/>
          </a:xfrm>
          <a:custGeom>
            <a:avLst/>
            <a:gdLst/>
            <a:ahLst/>
            <a:cxnLst/>
            <a:rect l="l" t="t" r="r" b="b"/>
            <a:pathLst>
              <a:path w="11367116" h="5751804" extrusionOk="0">
                <a:moveTo>
                  <a:pt x="11346705" y="0"/>
                </a:moveTo>
                <a:cubicBezTo>
                  <a:pt x="11353509" y="1915114"/>
                  <a:pt x="11360312" y="3830229"/>
                  <a:pt x="11367116" y="5745343"/>
                </a:cubicBezTo>
                <a:lnTo>
                  <a:pt x="0" y="5751804"/>
                </a:lnTo>
              </a:path>
            </a:pathLst>
          </a:custGeom>
          <a:noFill/>
          <a:ln w="82550" cap="flat" cmpd="sng">
            <a:solidFill>
              <a:srgbClr val="7F7F7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txBox="1">
            <a:spLocks noGrp="1"/>
          </p:cNvSpPr>
          <p:nvPr>
            <p:ph type="ctrTitle"/>
          </p:nvPr>
        </p:nvSpPr>
        <p:spPr>
          <a:xfrm rot="-180000">
            <a:off x="891201" y="662656"/>
            <a:ext cx="9755187" cy="2766528"/>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accent1"/>
              </a:buClr>
              <a:buSzPts val="8000"/>
              <a:buFont typeface="Impact"/>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rot="-180000">
            <a:off x="983062" y="3505209"/>
            <a:ext cx="9755187" cy="550333"/>
          </a:xfrm>
          <a:prstGeom prst="rect">
            <a:avLst/>
          </a:prstGeom>
          <a:noFill/>
          <a:ln>
            <a:noFill/>
          </a:ln>
        </p:spPr>
        <p:txBody>
          <a:bodyPr spcFirstLastPara="1" wrap="square" lIns="91425" tIns="45700" rIns="91425" bIns="45700" anchor="t" anchorCtr="0">
            <a:noAutofit/>
          </a:bodyPr>
          <a:lstStyle>
            <a:lvl1pPr lvl="0" algn="r">
              <a:lnSpc>
                <a:spcPct val="120000"/>
              </a:lnSpc>
              <a:spcBef>
                <a:spcPts val="1000"/>
              </a:spcBef>
              <a:spcAft>
                <a:spcPts val="0"/>
              </a:spcAft>
              <a:buSzPts val="4480"/>
              <a:buNone/>
              <a:defRPr sz="2800">
                <a:solidFill>
                  <a:srgbClr val="7F7F7F"/>
                </a:solidFill>
              </a:defRPr>
            </a:lvl1pPr>
            <a:lvl2pPr lvl="1" algn="ctr">
              <a:lnSpc>
                <a:spcPct val="120000"/>
              </a:lnSpc>
              <a:spcBef>
                <a:spcPts val="500"/>
              </a:spcBef>
              <a:spcAft>
                <a:spcPts val="0"/>
              </a:spcAft>
              <a:buSzPts val="3200"/>
              <a:buNone/>
              <a:defRPr sz="2000"/>
            </a:lvl2pPr>
            <a:lvl3pPr lvl="2" algn="ctr">
              <a:lnSpc>
                <a:spcPct val="120000"/>
              </a:lnSpc>
              <a:spcBef>
                <a:spcPts val="500"/>
              </a:spcBef>
              <a:spcAft>
                <a:spcPts val="0"/>
              </a:spcAft>
              <a:buSzPts val="2880"/>
              <a:buNone/>
              <a:defRPr sz="1800"/>
            </a:lvl3pPr>
            <a:lvl4pPr lvl="3" algn="ctr">
              <a:lnSpc>
                <a:spcPct val="120000"/>
              </a:lnSpc>
              <a:spcBef>
                <a:spcPts val="500"/>
              </a:spcBef>
              <a:spcAft>
                <a:spcPts val="0"/>
              </a:spcAft>
              <a:buSzPts val="2560"/>
              <a:buNone/>
              <a:defRPr sz="1600"/>
            </a:lvl4pPr>
            <a:lvl5pPr lvl="4" algn="ctr">
              <a:lnSpc>
                <a:spcPct val="120000"/>
              </a:lnSpc>
              <a:spcBef>
                <a:spcPts val="500"/>
              </a:spcBef>
              <a:spcAft>
                <a:spcPts val="0"/>
              </a:spcAft>
              <a:buSzPts val="2560"/>
              <a:buNone/>
              <a:defRPr sz="1600"/>
            </a:lvl5pPr>
            <a:lvl6pPr lvl="5" algn="ctr">
              <a:lnSpc>
                <a:spcPct val="120000"/>
              </a:lnSpc>
              <a:spcBef>
                <a:spcPts val="500"/>
              </a:spcBef>
              <a:spcAft>
                <a:spcPts val="0"/>
              </a:spcAft>
              <a:buSzPts val="2560"/>
              <a:buNone/>
              <a:defRPr sz="1600"/>
            </a:lvl6pPr>
            <a:lvl7pPr lvl="6" algn="ctr">
              <a:lnSpc>
                <a:spcPct val="120000"/>
              </a:lnSpc>
              <a:spcBef>
                <a:spcPts val="500"/>
              </a:spcBef>
              <a:spcAft>
                <a:spcPts val="0"/>
              </a:spcAft>
              <a:buSzPts val="2560"/>
              <a:buNone/>
              <a:defRPr sz="1600"/>
            </a:lvl7pPr>
            <a:lvl8pPr lvl="7" algn="ctr">
              <a:lnSpc>
                <a:spcPct val="120000"/>
              </a:lnSpc>
              <a:spcBef>
                <a:spcPts val="500"/>
              </a:spcBef>
              <a:spcAft>
                <a:spcPts val="0"/>
              </a:spcAft>
              <a:buSzPts val="2560"/>
              <a:buNone/>
              <a:defRPr sz="1600"/>
            </a:lvl8pPr>
            <a:lvl9pPr lvl="8" algn="ctr">
              <a:lnSpc>
                <a:spcPct val="120000"/>
              </a:lnSpc>
              <a:spcBef>
                <a:spcPts val="500"/>
              </a:spcBef>
              <a:spcAft>
                <a:spcPts val="0"/>
              </a:spcAft>
              <a:buSzPts val="2560"/>
              <a:buNone/>
              <a:defRPr sz="1600"/>
            </a:lvl9pPr>
          </a:lstStyle>
          <a:p>
            <a:endParaRPr/>
          </a:p>
        </p:txBody>
      </p:sp>
      <p:sp>
        <p:nvSpPr>
          <p:cNvPr id="28" name="Google Shape;28;p2"/>
          <p:cNvSpPr txBox="1">
            <a:spLocks noGrp="1"/>
          </p:cNvSpPr>
          <p:nvPr>
            <p:ph type="dt" idx="10"/>
          </p:nvPr>
        </p:nvSpPr>
        <p:spPr>
          <a:xfrm rot="-180000">
            <a:off x="4948541" y="4578463"/>
            <a:ext cx="6143653" cy="11631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5400">
                <a:solidFill>
                  <a:srgbClr val="2045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ftr" idx="11"/>
          </p:nvPr>
        </p:nvSpPr>
        <p:spPr>
          <a:xfrm rot="-180000">
            <a:off x="-5560" y="4883024"/>
            <a:ext cx="4047239" cy="11955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rot="-180000">
            <a:off x="9851758" y="3832648"/>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u="none" strike="noStrike" cap="none">
                <a:solidFill>
                  <a:srgbClr val="3F3F3F"/>
                </a:solidFill>
                <a:latin typeface="Impact"/>
                <a:ea typeface="Impact"/>
                <a:cs typeface="Impact"/>
                <a:sym typeface="Impact"/>
              </a:defRPr>
            </a:lvl1pPr>
            <a:lvl2pPr marL="0" lvl="1" indent="0" algn="ctr">
              <a:spcBef>
                <a:spcPts val="0"/>
              </a:spcBef>
              <a:buNone/>
              <a:defRPr sz="2400" b="0" i="0" u="none" strike="noStrike" cap="none">
                <a:solidFill>
                  <a:srgbClr val="3F3F3F"/>
                </a:solidFill>
                <a:latin typeface="Impact"/>
                <a:ea typeface="Impact"/>
                <a:cs typeface="Impact"/>
                <a:sym typeface="Impact"/>
              </a:defRPr>
            </a:lvl2pPr>
            <a:lvl3pPr marL="0" lvl="2" indent="0" algn="ctr">
              <a:spcBef>
                <a:spcPts val="0"/>
              </a:spcBef>
              <a:buNone/>
              <a:defRPr sz="2400" b="0" i="0" u="none" strike="noStrike" cap="none">
                <a:solidFill>
                  <a:srgbClr val="3F3F3F"/>
                </a:solidFill>
                <a:latin typeface="Impact"/>
                <a:ea typeface="Impact"/>
                <a:cs typeface="Impact"/>
                <a:sym typeface="Impact"/>
              </a:defRPr>
            </a:lvl3pPr>
            <a:lvl4pPr marL="0" lvl="3" indent="0" algn="ctr">
              <a:spcBef>
                <a:spcPts val="0"/>
              </a:spcBef>
              <a:buNone/>
              <a:defRPr sz="2400" b="0" i="0" u="none" strike="noStrike" cap="none">
                <a:solidFill>
                  <a:srgbClr val="3F3F3F"/>
                </a:solidFill>
                <a:latin typeface="Impact"/>
                <a:ea typeface="Impact"/>
                <a:cs typeface="Impact"/>
                <a:sym typeface="Impact"/>
              </a:defRPr>
            </a:lvl4pPr>
            <a:lvl5pPr marL="0" lvl="4" indent="0" algn="ctr">
              <a:spcBef>
                <a:spcPts val="0"/>
              </a:spcBef>
              <a:buNone/>
              <a:defRPr sz="2400" b="0" i="0" u="none" strike="noStrike" cap="none">
                <a:solidFill>
                  <a:srgbClr val="3F3F3F"/>
                </a:solidFill>
                <a:latin typeface="Impact"/>
                <a:ea typeface="Impact"/>
                <a:cs typeface="Impact"/>
                <a:sym typeface="Impact"/>
              </a:defRPr>
            </a:lvl5pPr>
            <a:lvl6pPr marL="0" lvl="5" indent="0" algn="ctr">
              <a:spcBef>
                <a:spcPts val="0"/>
              </a:spcBef>
              <a:buNone/>
              <a:defRPr sz="2400" b="0" i="0" u="none" strike="noStrike" cap="none">
                <a:solidFill>
                  <a:srgbClr val="3F3F3F"/>
                </a:solidFill>
                <a:latin typeface="Impact"/>
                <a:ea typeface="Impact"/>
                <a:cs typeface="Impact"/>
                <a:sym typeface="Impact"/>
              </a:defRPr>
            </a:lvl6pPr>
            <a:lvl7pPr marL="0" lvl="6" indent="0" algn="ctr">
              <a:spcBef>
                <a:spcPts val="0"/>
              </a:spcBef>
              <a:buNone/>
              <a:defRPr sz="2400" b="0" i="0" u="none" strike="noStrike" cap="none">
                <a:solidFill>
                  <a:srgbClr val="3F3F3F"/>
                </a:solidFill>
                <a:latin typeface="Impact"/>
                <a:ea typeface="Impact"/>
                <a:cs typeface="Impact"/>
                <a:sym typeface="Impact"/>
              </a:defRPr>
            </a:lvl7pPr>
            <a:lvl8pPr marL="0" lvl="7" indent="0" algn="ctr">
              <a:spcBef>
                <a:spcPts val="0"/>
              </a:spcBef>
              <a:buNone/>
              <a:defRPr sz="2400" b="0" i="0" u="none" strike="noStrike" cap="none">
                <a:solidFill>
                  <a:srgbClr val="3F3F3F"/>
                </a:solidFill>
                <a:latin typeface="Impact"/>
                <a:ea typeface="Impact"/>
                <a:cs typeface="Impact"/>
                <a:sym typeface="Impact"/>
              </a:defRPr>
            </a:lvl8pPr>
            <a:lvl9pPr marL="0" lvl="8" indent="0" algn="ctr">
              <a:spcBef>
                <a:spcPts val="0"/>
              </a:spcBef>
              <a:buNone/>
              <a:defRPr sz="2400" b="0" i="0" u="none" strike="noStrike" cap="none">
                <a:solidFill>
                  <a:srgbClr val="3F3F3F"/>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31" name="Google Shape;31;p2"/>
          <p:cNvSpPr/>
          <p:nvPr/>
        </p:nvSpPr>
        <p:spPr>
          <a:xfrm rot="-180000">
            <a:off x="4221385" y="5111356"/>
            <a:ext cx="515386" cy="515386"/>
          </a:xfrm>
          <a:prstGeom prst="star5">
            <a:avLst>
              <a:gd name="adj" fmla="val 26693"/>
              <a:gd name="hf" fmla="val 105146"/>
              <a:gd name="vf" fmla="val 110557"/>
            </a:avLst>
          </a:prstGeom>
          <a:solidFill>
            <a:schemeClr val="dk1">
              <a:alpha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85800" y="685800"/>
            <a:ext cx="6345302"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1"/>
          <p:cNvSpPr>
            <a:spLocks noGrp="1"/>
          </p:cNvSpPr>
          <p:nvPr>
            <p:ph type="pic" idx="2"/>
          </p:nvPr>
        </p:nvSpPr>
        <p:spPr>
          <a:xfrm>
            <a:off x="7482362" y="0"/>
            <a:ext cx="3598146" cy="5071533"/>
          </a:xfrm>
          <a:prstGeom prst="rect">
            <a:avLst/>
          </a:prstGeom>
          <a:noFill/>
          <a:ln w="57150" cap="flat" cmpd="thinThick">
            <a:solidFill>
              <a:srgbClr val="7F7F7F"/>
            </a:solidFill>
            <a:prstDash val="solid"/>
            <a:miter lim="800000"/>
            <a:headEnd type="none" w="sm" len="sm"/>
            <a:tailEnd type="none" w="sm" len="sm"/>
          </a:ln>
        </p:spPr>
      </p:sp>
      <p:sp>
        <p:nvSpPr>
          <p:cNvPr id="93" name="Google Shape;93;p11"/>
          <p:cNvSpPr txBox="1">
            <a:spLocks noGrp="1"/>
          </p:cNvSpPr>
          <p:nvPr>
            <p:ph type="body" idx="1"/>
          </p:nvPr>
        </p:nvSpPr>
        <p:spPr>
          <a:xfrm>
            <a:off x="685801" y="2709052"/>
            <a:ext cx="6345301" cy="236248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94" name="Google Shape;94;p1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97"/>
        <p:cNvGrpSpPr/>
        <p:nvPr/>
      </p:nvGrpSpPr>
      <p:grpSpPr>
        <a:xfrm>
          <a:off x="0" y="0"/>
          <a:ext cx="0" cy="0"/>
          <a:chOff x="0" y="0"/>
          <a:chExt cx="0" cy="0"/>
        </a:xfrm>
      </p:grpSpPr>
      <p:sp>
        <p:nvSpPr>
          <p:cNvPr id="98" name="Google Shape;98;p12"/>
          <p:cNvSpPr txBox="1">
            <a:spLocks noGrp="1"/>
          </p:cNvSpPr>
          <p:nvPr>
            <p:ph type="title"/>
          </p:nvPr>
        </p:nvSpPr>
        <p:spPr>
          <a:xfrm>
            <a:off x="685800" y="4106333"/>
            <a:ext cx="10394708" cy="58884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2"/>
          <p:cNvSpPr>
            <a:spLocks noGrp="1"/>
          </p:cNvSpPr>
          <p:nvPr>
            <p:ph type="pic" idx="2"/>
          </p:nvPr>
        </p:nvSpPr>
        <p:spPr>
          <a:xfrm>
            <a:off x="685801" y="685799"/>
            <a:ext cx="10392513" cy="3194903"/>
          </a:xfrm>
          <a:prstGeom prst="rect">
            <a:avLst/>
          </a:prstGeom>
          <a:noFill/>
          <a:ln w="57150" cap="flat" cmpd="thinThick">
            <a:solidFill>
              <a:srgbClr val="7F7F7F"/>
            </a:solidFill>
            <a:prstDash val="solid"/>
            <a:miter lim="800000"/>
            <a:headEnd type="none" w="sm" len="sm"/>
            <a:tailEnd type="none" w="sm" len="sm"/>
          </a:ln>
        </p:spPr>
      </p:sp>
      <p:sp>
        <p:nvSpPr>
          <p:cNvPr id="100" name="Google Shape;100;p12"/>
          <p:cNvSpPr txBox="1">
            <a:spLocks noGrp="1"/>
          </p:cNvSpPr>
          <p:nvPr>
            <p:ph type="body" idx="1"/>
          </p:nvPr>
        </p:nvSpPr>
        <p:spPr>
          <a:xfrm>
            <a:off x="685780" y="4702923"/>
            <a:ext cx="10394728"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560"/>
              <a:buNone/>
              <a:defRPr sz="16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01" name="Google Shape;101;p12"/>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685801" y="685800"/>
            <a:ext cx="10396902" cy="319490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3"/>
          <p:cNvSpPr txBox="1">
            <a:spLocks noGrp="1"/>
          </p:cNvSpPr>
          <p:nvPr>
            <p:ph type="body" idx="1"/>
          </p:nvPr>
        </p:nvSpPr>
        <p:spPr>
          <a:xfrm>
            <a:off x="685779" y="4106333"/>
            <a:ext cx="10394729" cy="127360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07" name="Google Shape;107;p1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1121732" y="685800"/>
            <a:ext cx="9525020" cy="29167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4"/>
          <p:cNvSpPr txBox="1">
            <a:spLocks noGrp="1"/>
          </p:cNvSpPr>
          <p:nvPr>
            <p:ph type="body" idx="1"/>
          </p:nvPr>
        </p:nvSpPr>
        <p:spPr>
          <a:xfrm>
            <a:off x="1550264" y="3610032"/>
            <a:ext cx="8667956" cy="377768"/>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SzPts val="2240"/>
              <a:buNone/>
              <a:defRPr sz="1400">
                <a:solidFill>
                  <a:srgbClr val="7F7F7F"/>
                </a:solidFill>
              </a:defRPr>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13" name="Google Shape;113;p14"/>
          <p:cNvSpPr txBox="1">
            <a:spLocks noGrp="1"/>
          </p:cNvSpPr>
          <p:nvPr>
            <p:ph type="body" idx="2"/>
          </p:nvPr>
        </p:nvSpPr>
        <p:spPr>
          <a:xfrm>
            <a:off x="685801" y="4106334"/>
            <a:ext cx="10396882" cy="1268252"/>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14" name="Google Shape;114;p14"/>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4"/>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17" name="Google Shape;117;p14"/>
          <p:cNvSpPr txBox="1"/>
          <p:nvPr/>
        </p:nvSpPr>
        <p:spPr>
          <a:xfrm>
            <a:off x="685801" y="89262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Impact"/>
              <a:buNone/>
            </a:pPr>
            <a:r>
              <a:rPr lang="en-US" sz="8000" b="0" i="0" u="none" strike="noStrike" cap="none">
                <a:solidFill>
                  <a:schemeClr val="dk1"/>
                </a:solidFill>
                <a:latin typeface="Impact"/>
                <a:ea typeface="Impact"/>
                <a:cs typeface="Impact"/>
                <a:sym typeface="Impact"/>
              </a:rPr>
              <a:t>“</a:t>
            </a:r>
            <a:endParaRPr/>
          </a:p>
        </p:txBody>
      </p:sp>
      <p:sp>
        <p:nvSpPr>
          <p:cNvPr id="118" name="Google Shape;118;p14"/>
          <p:cNvSpPr txBox="1"/>
          <p:nvPr/>
        </p:nvSpPr>
        <p:spPr>
          <a:xfrm>
            <a:off x="10473083" y="292282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Impact"/>
              <a:buNone/>
            </a:pPr>
            <a:r>
              <a:rPr lang="en-US" sz="8000" b="0" i="0" u="none" strike="noStrike" cap="none">
                <a:solidFill>
                  <a:schemeClr val="dk1"/>
                </a:solidFill>
                <a:latin typeface="Impact"/>
                <a:ea typeface="Impact"/>
                <a:cs typeface="Impact"/>
                <a:sym typeface="Impact"/>
              </a:rPr>
              <a:t>”</a:t>
            </a:r>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685800" y="1723854"/>
            <a:ext cx="10394707"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5"/>
          <p:cNvSpPr txBox="1">
            <a:spLocks noGrp="1"/>
          </p:cNvSpPr>
          <p:nvPr>
            <p:ph type="body" idx="1"/>
          </p:nvPr>
        </p:nvSpPr>
        <p:spPr>
          <a:xfrm>
            <a:off x="685800" y="4247468"/>
            <a:ext cx="10394707"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22" name="Google Shape;122;p15"/>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5"/>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5"/>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685802" y="685800"/>
            <a:ext cx="10394706"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68580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28" name="Google Shape;128;p16"/>
          <p:cNvSpPr txBox="1">
            <a:spLocks noGrp="1"/>
          </p:cNvSpPr>
          <p:nvPr>
            <p:ph type="body" idx="2"/>
          </p:nvPr>
        </p:nvSpPr>
        <p:spPr>
          <a:xfrm>
            <a:off x="685802"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29" name="Google Shape;129;p16"/>
          <p:cNvSpPr txBox="1">
            <a:spLocks noGrp="1"/>
          </p:cNvSpPr>
          <p:nvPr>
            <p:ph type="body" idx="3"/>
          </p:nvPr>
        </p:nvSpPr>
        <p:spPr>
          <a:xfrm>
            <a:off x="423462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30" name="Google Shape;130;p16"/>
          <p:cNvSpPr txBox="1">
            <a:spLocks noGrp="1"/>
          </p:cNvSpPr>
          <p:nvPr>
            <p:ph type="body" idx="4"/>
          </p:nvPr>
        </p:nvSpPr>
        <p:spPr>
          <a:xfrm>
            <a:off x="4234621"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31" name="Google Shape;131;p16"/>
          <p:cNvSpPr txBox="1">
            <a:spLocks noGrp="1"/>
          </p:cNvSpPr>
          <p:nvPr>
            <p:ph type="body" idx="5"/>
          </p:nvPr>
        </p:nvSpPr>
        <p:spPr>
          <a:xfrm>
            <a:off x="7770380"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32" name="Google Shape;132;p16"/>
          <p:cNvSpPr txBox="1">
            <a:spLocks noGrp="1"/>
          </p:cNvSpPr>
          <p:nvPr>
            <p:ph type="body" idx="6"/>
          </p:nvPr>
        </p:nvSpPr>
        <p:spPr>
          <a:xfrm>
            <a:off x="7770380"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33" name="Google Shape;133;p16"/>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6"/>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6"/>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17"/>
          <p:cNvSpPr txBox="1">
            <a:spLocks noGrp="1"/>
          </p:cNvSpPr>
          <p:nvPr>
            <p:ph type="body" idx="1"/>
          </p:nvPr>
        </p:nvSpPr>
        <p:spPr>
          <a:xfrm rot="5400000">
            <a:off x="4227559" y="-1478362"/>
            <a:ext cx="3311190" cy="10394707"/>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39" name="Google Shape;139;p17"/>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7"/>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7"/>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rot="5400000">
            <a:off x="7603792" y="1897870"/>
            <a:ext cx="4688785" cy="2264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8"/>
          <p:cNvSpPr txBox="1">
            <a:spLocks noGrp="1"/>
          </p:cNvSpPr>
          <p:nvPr>
            <p:ph type="body" idx="1"/>
          </p:nvPr>
        </p:nvSpPr>
        <p:spPr>
          <a:xfrm rot="5400000">
            <a:off x="2293623" y="-922023"/>
            <a:ext cx="4688785" cy="7904431"/>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45" name="Google Shape;145;p1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35" name="Google Shape;35;p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
          <p:cNvSpPr txBox="1">
            <a:spLocks noGrp="1"/>
          </p:cNvSpPr>
          <p:nvPr>
            <p:ph type="body" idx="1"/>
          </p:nvPr>
        </p:nvSpPr>
        <p:spPr>
          <a:xfrm>
            <a:off x="69184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41" name="Google Shape;41;p4"/>
          <p:cNvSpPr>
            <a:spLocks noGrp="1"/>
          </p:cNvSpPr>
          <p:nvPr>
            <p:ph type="pic" idx="2"/>
          </p:nvPr>
        </p:nvSpPr>
        <p:spPr>
          <a:xfrm>
            <a:off x="685780" y="2063395"/>
            <a:ext cx="3310128" cy="1536725"/>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42" name="Google Shape;42;p4"/>
          <p:cNvSpPr txBox="1">
            <a:spLocks noGrp="1"/>
          </p:cNvSpPr>
          <p:nvPr>
            <p:ph type="body" idx="3"/>
          </p:nvPr>
        </p:nvSpPr>
        <p:spPr>
          <a:xfrm>
            <a:off x="691840" y="4389287"/>
            <a:ext cx="3310128" cy="9852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43" name="Google Shape;43;p4"/>
          <p:cNvSpPr txBox="1">
            <a:spLocks noGrp="1"/>
          </p:cNvSpPr>
          <p:nvPr>
            <p:ph type="body" idx="4"/>
          </p:nvPr>
        </p:nvSpPr>
        <p:spPr>
          <a:xfrm>
            <a:off x="423741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44" name="Google Shape;44;p4"/>
          <p:cNvSpPr>
            <a:spLocks noGrp="1"/>
          </p:cNvSpPr>
          <p:nvPr>
            <p:ph type="pic" idx="5"/>
          </p:nvPr>
        </p:nvSpPr>
        <p:spPr>
          <a:xfrm>
            <a:off x="4235999" y="2063395"/>
            <a:ext cx="3310128" cy="1535237"/>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45" name="Google Shape;45;p4"/>
          <p:cNvSpPr txBox="1">
            <a:spLocks noGrp="1"/>
          </p:cNvSpPr>
          <p:nvPr>
            <p:ph type="body" idx="6"/>
          </p:nvPr>
        </p:nvSpPr>
        <p:spPr>
          <a:xfrm>
            <a:off x="4235999" y="4389286"/>
            <a:ext cx="3310128" cy="9853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46" name="Google Shape;46;p4"/>
          <p:cNvSpPr txBox="1">
            <a:spLocks noGrp="1"/>
          </p:cNvSpPr>
          <p:nvPr>
            <p:ph type="body" idx="7"/>
          </p:nvPr>
        </p:nvSpPr>
        <p:spPr>
          <a:xfrm>
            <a:off x="7768944"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47" name="Google Shape;47;p4"/>
          <p:cNvSpPr>
            <a:spLocks noGrp="1"/>
          </p:cNvSpPr>
          <p:nvPr>
            <p:ph type="pic" idx="8"/>
          </p:nvPr>
        </p:nvSpPr>
        <p:spPr>
          <a:xfrm>
            <a:off x="7768819" y="2063394"/>
            <a:ext cx="3310128" cy="1537196"/>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48" name="Google Shape;48;p4"/>
          <p:cNvSpPr txBox="1">
            <a:spLocks noGrp="1"/>
          </p:cNvSpPr>
          <p:nvPr>
            <p:ph type="body" idx="9"/>
          </p:nvPr>
        </p:nvSpPr>
        <p:spPr>
          <a:xfrm>
            <a:off x="7768819" y="4389284"/>
            <a:ext cx="3310128" cy="98530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49" name="Google Shape;49;p4"/>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5"/>
          <p:cNvSpPr txBox="1">
            <a:spLocks noGrp="1"/>
          </p:cNvSpPr>
          <p:nvPr>
            <p:ph type="title"/>
          </p:nvPr>
        </p:nvSpPr>
        <p:spPr>
          <a:xfrm>
            <a:off x="685801" y="685800"/>
            <a:ext cx="10394707" cy="31934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
          <p:cNvSpPr txBox="1">
            <a:spLocks noGrp="1"/>
          </p:cNvSpPr>
          <p:nvPr>
            <p:ph type="body" idx="1"/>
          </p:nvPr>
        </p:nvSpPr>
        <p:spPr>
          <a:xfrm>
            <a:off x="685801" y="3742267"/>
            <a:ext cx="10394707" cy="16396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3200"/>
              <a:buNone/>
              <a:defRPr sz="2000">
                <a:solidFill>
                  <a:srgbClr val="7F7F7F"/>
                </a:solidFill>
              </a:defRPr>
            </a:lvl1pPr>
            <a:lvl2pPr marL="914400" lvl="1" indent="-228600" algn="l">
              <a:lnSpc>
                <a:spcPct val="120000"/>
              </a:lnSpc>
              <a:spcBef>
                <a:spcPts val="500"/>
              </a:spcBef>
              <a:spcAft>
                <a:spcPts val="0"/>
              </a:spcAft>
              <a:buSzPts val="3200"/>
              <a:buNone/>
              <a:defRPr sz="2000">
                <a:solidFill>
                  <a:srgbClr val="888888"/>
                </a:solidFill>
              </a:defRPr>
            </a:lvl2pPr>
            <a:lvl3pPr marL="1371600" lvl="2" indent="-228600" algn="l">
              <a:lnSpc>
                <a:spcPct val="120000"/>
              </a:lnSpc>
              <a:spcBef>
                <a:spcPts val="500"/>
              </a:spcBef>
              <a:spcAft>
                <a:spcPts val="0"/>
              </a:spcAft>
              <a:buSzPts val="2880"/>
              <a:buNone/>
              <a:defRPr sz="1800">
                <a:solidFill>
                  <a:srgbClr val="888888"/>
                </a:solidFill>
              </a:defRPr>
            </a:lvl3pPr>
            <a:lvl4pPr marL="1828800" lvl="3" indent="-228600" algn="l">
              <a:lnSpc>
                <a:spcPct val="120000"/>
              </a:lnSpc>
              <a:spcBef>
                <a:spcPts val="500"/>
              </a:spcBef>
              <a:spcAft>
                <a:spcPts val="0"/>
              </a:spcAft>
              <a:buSzPts val="2560"/>
              <a:buNone/>
              <a:defRPr sz="1600">
                <a:solidFill>
                  <a:srgbClr val="888888"/>
                </a:solidFill>
              </a:defRPr>
            </a:lvl4pPr>
            <a:lvl5pPr marL="2286000" lvl="4" indent="-228600" algn="l">
              <a:lnSpc>
                <a:spcPct val="120000"/>
              </a:lnSpc>
              <a:spcBef>
                <a:spcPts val="500"/>
              </a:spcBef>
              <a:spcAft>
                <a:spcPts val="0"/>
              </a:spcAft>
              <a:buSzPts val="2560"/>
              <a:buNone/>
              <a:defRPr sz="1600">
                <a:solidFill>
                  <a:srgbClr val="888888"/>
                </a:solidFill>
              </a:defRPr>
            </a:lvl5pPr>
            <a:lvl6pPr marL="2743200" lvl="5" indent="-228600" algn="l">
              <a:lnSpc>
                <a:spcPct val="120000"/>
              </a:lnSpc>
              <a:spcBef>
                <a:spcPts val="500"/>
              </a:spcBef>
              <a:spcAft>
                <a:spcPts val="0"/>
              </a:spcAft>
              <a:buSzPts val="2560"/>
              <a:buNone/>
              <a:defRPr sz="1600">
                <a:solidFill>
                  <a:srgbClr val="888888"/>
                </a:solidFill>
              </a:defRPr>
            </a:lvl6pPr>
            <a:lvl7pPr marL="3200400" lvl="6" indent="-228600" algn="l">
              <a:lnSpc>
                <a:spcPct val="120000"/>
              </a:lnSpc>
              <a:spcBef>
                <a:spcPts val="500"/>
              </a:spcBef>
              <a:spcAft>
                <a:spcPts val="0"/>
              </a:spcAft>
              <a:buSzPts val="2560"/>
              <a:buNone/>
              <a:defRPr sz="1600">
                <a:solidFill>
                  <a:srgbClr val="888888"/>
                </a:solidFill>
              </a:defRPr>
            </a:lvl7pPr>
            <a:lvl8pPr marL="3657600" lvl="7" indent="-228600" algn="l">
              <a:lnSpc>
                <a:spcPct val="120000"/>
              </a:lnSpc>
              <a:spcBef>
                <a:spcPts val="500"/>
              </a:spcBef>
              <a:spcAft>
                <a:spcPts val="0"/>
              </a:spcAft>
              <a:buSzPts val="2560"/>
              <a:buNone/>
              <a:defRPr sz="1600">
                <a:solidFill>
                  <a:srgbClr val="888888"/>
                </a:solidFill>
              </a:defRPr>
            </a:lvl8pPr>
            <a:lvl9pPr marL="4114800" lvl="8" indent="-228600" algn="l">
              <a:lnSpc>
                <a:spcPct val="120000"/>
              </a:lnSpc>
              <a:spcBef>
                <a:spcPts val="500"/>
              </a:spcBef>
              <a:spcAft>
                <a:spcPts val="0"/>
              </a:spcAft>
              <a:buSzPts val="2560"/>
              <a:buNone/>
              <a:defRPr sz="1600">
                <a:solidFill>
                  <a:srgbClr val="888888"/>
                </a:solidFill>
              </a:defRPr>
            </a:lvl9pPr>
          </a:lstStyle>
          <a:p>
            <a:endParaRPr/>
          </a:p>
        </p:txBody>
      </p:sp>
      <p:sp>
        <p:nvSpPr>
          <p:cNvPr id="55" name="Google Shape;55;p5"/>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85801" y="685800"/>
            <a:ext cx="10396882" cy="11581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85800" y="2063396"/>
            <a:ext cx="5088714"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61" name="Google Shape;61;p6"/>
          <p:cNvSpPr txBox="1">
            <a:spLocks noGrp="1"/>
          </p:cNvSpPr>
          <p:nvPr>
            <p:ph type="body" idx="2"/>
          </p:nvPr>
        </p:nvSpPr>
        <p:spPr>
          <a:xfrm>
            <a:off x="5993971" y="2063396"/>
            <a:ext cx="5086538"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62" name="Google Shape;62;p6"/>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7"/>
          <p:cNvSpPr txBox="1">
            <a:spLocks noGrp="1"/>
          </p:cNvSpPr>
          <p:nvPr>
            <p:ph type="title"/>
          </p:nvPr>
        </p:nvSpPr>
        <p:spPr>
          <a:xfrm>
            <a:off x="685801" y="685800"/>
            <a:ext cx="10394707" cy="11581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7"/>
          <p:cNvSpPr txBox="1">
            <a:spLocks noGrp="1"/>
          </p:cNvSpPr>
          <p:nvPr>
            <p:ph type="body" idx="1"/>
          </p:nvPr>
        </p:nvSpPr>
        <p:spPr>
          <a:xfrm>
            <a:off x="918356" y="2063396"/>
            <a:ext cx="4856158" cy="67999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4160"/>
              <a:buNone/>
              <a:defRPr sz="26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68" name="Google Shape;68;p7"/>
          <p:cNvSpPr txBox="1">
            <a:spLocks noGrp="1"/>
          </p:cNvSpPr>
          <p:nvPr>
            <p:ph type="body" idx="2"/>
          </p:nvPr>
        </p:nvSpPr>
        <p:spPr>
          <a:xfrm>
            <a:off x="685802" y="2861733"/>
            <a:ext cx="5088712" cy="2512852"/>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69" name="Google Shape;69;p7"/>
          <p:cNvSpPr txBox="1">
            <a:spLocks noGrp="1"/>
          </p:cNvSpPr>
          <p:nvPr>
            <p:ph type="body" idx="3"/>
          </p:nvPr>
        </p:nvSpPr>
        <p:spPr>
          <a:xfrm>
            <a:off x="6218191" y="2063396"/>
            <a:ext cx="4864491" cy="67999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4160"/>
              <a:buNone/>
              <a:defRPr sz="26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70" name="Google Shape;70;p7"/>
          <p:cNvSpPr txBox="1">
            <a:spLocks noGrp="1"/>
          </p:cNvSpPr>
          <p:nvPr>
            <p:ph type="body" idx="4"/>
          </p:nvPr>
        </p:nvSpPr>
        <p:spPr>
          <a:xfrm>
            <a:off x="5993969" y="2861733"/>
            <a:ext cx="5088713" cy="2512852"/>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71" name="Google Shape;71;p7"/>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7"/>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9"/>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93643" y="685800"/>
            <a:ext cx="4126860"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txBox="1">
            <a:spLocks noGrp="1"/>
          </p:cNvSpPr>
          <p:nvPr>
            <p:ph type="body" idx="1"/>
          </p:nvPr>
        </p:nvSpPr>
        <p:spPr>
          <a:xfrm>
            <a:off x="5046132" y="685800"/>
            <a:ext cx="6034375" cy="4688785"/>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86" name="Google Shape;86;p10"/>
          <p:cNvSpPr txBox="1">
            <a:spLocks noGrp="1"/>
          </p:cNvSpPr>
          <p:nvPr>
            <p:ph type="body" idx="2"/>
          </p:nvPr>
        </p:nvSpPr>
        <p:spPr>
          <a:xfrm>
            <a:off x="693642" y="2709052"/>
            <a:ext cx="4126861" cy="266553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87" name="Google Shape;87;p10"/>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Google Shape;10;p1" descr="Brickwork-HD-R1a.jpg"/>
          <p:cNvPicPr preferRelativeResize="0"/>
          <p:nvPr/>
        </p:nvPicPr>
        <p:blipFill rotWithShape="1">
          <a:blip r:embed="rId20">
            <a:alphaModFix/>
          </a:blip>
          <a:srcRect/>
          <a:stretch/>
        </p:blipFill>
        <p:spPr>
          <a:xfrm>
            <a:off x="0" y="0"/>
            <a:ext cx="12192000" cy="6858000"/>
          </a:xfrm>
          <a:prstGeom prst="rect">
            <a:avLst/>
          </a:prstGeom>
          <a:noFill/>
          <a:ln>
            <a:noFill/>
          </a:ln>
        </p:spPr>
      </p:pic>
      <p:grpSp>
        <p:nvGrpSpPr>
          <p:cNvPr id="11" name="Google Shape;11;p1"/>
          <p:cNvGrpSpPr/>
          <p:nvPr/>
        </p:nvGrpSpPr>
        <p:grpSpPr>
          <a:xfrm>
            <a:off x="-25397" y="0"/>
            <a:ext cx="12005350" cy="6644081"/>
            <a:chOff x="-25397" y="0"/>
            <a:chExt cx="12005350" cy="6644081"/>
          </a:xfrm>
        </p:grpSpPr>
        <p:sp>
          <p:nvSpPr>
            <p:cNvPr id="12" name="Google Shape;12;p1"/>
            <p:cNvSpPr/>
            <p:nvPr/>
          </p:nvSpPr>
          <p:spPr>
            <a:xfrm>
              <a:off x="1" y="0"/>
              <a:ext cx="11979952" cy="6644081"/>
            </a:xfrm>
            <a:prstGeom prst="rect">
              <a:avLst/>
            </a:prstGeom>
            <a:blipFill rotWithShape="1">
              <a:blip r:embed="rId19">
                <a:alphaModFix/>
              </a:blip>
              <a:stretch>
                <a:fillRect/>
              </a:stretch>
            </a:blipFill>
            <a:ln>
              <a:noFill/>
            </a:ln>
            <a:effectLst>
              <a:outerShdw blurRad="98425" dist="76200" dir="4380000" algn="tl" rotWithShape="0">
                <a:srgbClr val="000000">
                  <a:alpha val="6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397" y="0"/>
              <a:ext cx="11773291" cy="6419514"/>
            </a:xfrm>
            <a:custGeom>
              <a:avLst/>
              <a:gdLst/>
              <a:ahLst/>
              <a:cxnLst/>
              <a:rect l="l" t="t" r="r" b="b"/>
              <a:pathLst>
                <a:path w="11773291" h="6419514" extrusionOk="0">
                  <a:moveTo>
                    <a:pt x="11750059" y="0"/>
                  </a:moveTo>
                  <a:lnTo>
                    <a:pt x="11773291" y="6419514"/>
                  </a:lnTo>
                  <a:lnTo>
                    <a:pt x="0" y="6411047"/>
                  </a:lnTo>
                </a:path>
              </a:pathLst>
            </a:custGeom>
            <a:noFill/>
            <a:ln w="82550" cap="flat" cmpd="sng">
              <a:solidFill>
                <a:srgbClr val="7F7F7F"/>
              </a:solidFill>
              <a:prstDash val="solid"/>
              <a:miter lim="800000"/>
              <a:headEnd type="none" w="sm" len="sm"/>
              <a:tailEnd type="none" w="sm" len="sm"/>
            </a:ln>
          </p:spPr>
        </p:sp>
        <p:sp>
          <p:nvSpPr>
            <p:cNvPr id="14" name="Google Shape;14;p1"/>
            <p:cNvSpPr/>
            <p:nvPr/>
          </p:nvSpPr>
          <p:spPr>
            <a:xfrm>
              <a:off x="1" y="5600215"/>
              <a:ext cx="11706512" cy="780581"/>
            </a:xfrm>
            <a:prstGeom prst="rect">
              <a:avLst/>
            </a:prstGeom>
            <a:gradFill>
              <a:gsLst>
                <a:gs pos="0">
                  <a:schemeClr val="accent1"/>
                </a:gs>
                <a:gs pos="34000">
                  <a:schemeClr val="accent1"/>
                </a:gs>
                <a:gs pos="100000">
                  <a:srgbClr val="204559"/>
                </a:gs>
              </a:gsLst>
              <a:path path="circle">
                <a:fillToRect/>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5400"/>
              <a:buFont typeface="Impact"/>
              <a:buNone/>
              <a:defRPr sz="5400" b="0" i="0" u="none" strike="noStrike" cap="none">
                <a:solidFill>
                  <a:schemeClr val="accen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
          <p:cNvSpPr txBox="1">
            <a:spLocks noGrp="1"/>
          </p:cNvSpPr>
          <p:nvPr>
            <p:ph type="body" idx="1"/>
          </p:nvPr>
        </p:nvSpPr>
        <p:spPr>
          <a:xfrm>
            <a:off x="685800" y="2063396"/>
            <a:ext cx="10396883" cy="3311189"/>
          </a:xfrm>
          <a:prstGeom prst="rect">
            <a:avLst/>
          </a:prstGeom>
          <a:noFill/>
          <a:ln>
            <a:noFill/>
          </a:ln>
        </p:spPr>
        <p:txBody>
          <a:bodyPr spcFirstLastPara="1" wrap="square" lIns="91425" tIns="45700" rIns="91425" bIns="45700" anchor="ctr" anchorCtr="0">
            <a:normAutofit/>
          </a:bodyPr>
          <a:lstStyle>
            <a:lvl1pPr marL="457200" marR="0" lvl="0" indent="-431800" algn="l" rtl="0">
              <a:lnSpc>
                <a:spcPct val="120000"/>
              </a:lnSpc>
              <a:spcBef>
                <a:spcPts val="1000"/>
              </a:spcBef>
              <a:spcAft>
                <a:spcPts val="0"/>
              </a:spcAft>
              <a:buClr>
                <a:schemeClr val="accent1"/>
              </a:buClr>
              <a:buSzPts val="3200"/>
              <a:buFont typeface="Arial"/>
              <a:buChar char="•"/>
              <a:defRPr sz="2000" b="0" i="0" u="none" strike="noStrike" cap="none">
                <a:solidFill>
                  <a:schemeClr val="dk1"/>
                </a:solidFill>
                <a:latin typeface="Impact"/>
                <a:ea typeface="Impact"/>
                <a:cs typeface="Impact"/>
                <a:sym typeface="Impact"/>
              </a:defRPr>
            </a:lvl1pPr>
            <a:lvl2pPr marL="914400" marR="0" lvl="1" indent="-411480" algn="l" rtl="0">
              <a:lnSpc>
                <a:spcPct val="120000"/>
              </a:lnSpc>
              <a:spcBef>
                <a:spcPts val="500"/>
              </a:spcBef>
              <a:spcAft>
                <a:spcPts val="0"/>
              </a:spcAft>
              <a:buClr>
                <a:schemeClr val="accent1"/>
              </a:buClr>
              <a:buSzPts val="2880"/>
              <a:buFont typeface="Arial"/>
              <a:buChar char="•"/>
              <a:defRPr sz="1800" b="0" i="0" u="none" strike="noStrike" cap="none">
                <a:solidFill>
                  <a:schemeClr val="dk1"/>
                </a:solidFill>
                <a:latin typeface="Impact"/>
                <a:ea typeface="Impact"/>
                <a:cs typeface="Impact"/>
                <a:sym typeface="Impact"/>
              </a:defRPr>
            </a:lvl2pPr>
            <a:lvl3pPr marL="1371600" marR="0" lvl="2" indent="-391160" algn="l" rtl="0">
              <a:lnSpc>
                <a:spcPct val="120000"/>
              </a:lnSpc>
              <a:spcBef>
                <a:spcPts val="500"/>
              </a:spcBef>
              <a:spcAft>
                <a:spcPts val="0"/>
              </a:spcAft>
              <a:buClr>
                <a:schemeClr val="accent1"/>
              </a:buClr>
              <a:buSzPts val="2560"/>
              <a:buFont typeface="Arial"/>
              <a:buChar char="•"/>
              <a:defRPr sz="1600" b="0" i="0" u="none" strike="noStrike" cap="none">
                <a:solidFill>
                  <a:schemeClr val="dk1"/>
                </a:solidFill>
                <a:latin typeface="Impact"/>
                <a:ea typeface="Impact"/>
                <a:cs typeface="Impact"/>
                <a:sym typeface="Impact"/>
              </a:defRPr>
            </a:lvl3pPr>
            <a:lvl4pPr marL="1828800" marR="0" lvl="3"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4pPr>
            <a:lvl5pPr marL="2286000" marR="0" lvl="4"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5pPr>
            <a:lvl6pPr marL="2743200" marR="0" lvl="5"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6pPr>
            <a:lvl7pPr marL="3200400" marR="0" lvl="6"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7pPr>
            <a:lvl8pPr marL="3657600" marR="0" lvl="7"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8pPr>
            <a:lvl9pPr marL="4114800" marR="0" lvl="8"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9pPr>
          </a:lstStyle>
          <a:p>
            <a:endParaRPr/>
          </a:p>
        </p:txBody>
      </p:sp>
      <p:sp>
        <p:nvSpPr>
          <p:cNvPr id="17" name="Google Shape;17;p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3200" b="0" i="0" u="none" strike="noStrike" cap="none">
                <a:solidFill>
                  <a:srgbClr val="204559"/>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8" name="Google Shape;18;p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rgbClr val="204559"/>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9" name="Google Shape;19;p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3200" b="0" i="0" u="none" strike="noStrike" cap="none">
                <a:solidFill>
                  <a:srgbClr val="204559"/>
                </a:solidFill>
                <a:latin typeface="Impact"/>
                <a:ea typeface="Impact"/>
                <a:cs typeface="Impact"/>
                <a:sym typeface="Impact"/>
              </a:defRPr>
            </a:lvl1pPr>
            <a:lvl2pPr marL="0" marR="0" lvl="1" indent="0" algn="ctr" rtl="0">
              <a:spcBef>
                <a:spcPts val="0"/>
              </a:spcBef>
              <a:buNone/>
              <a:defRPr sz="3200" b="0" i="0" u="none" strike="noStrike" cap="none">
                <a:solidFill>
                  <a:srgbClr val="204559"/>
                </a:solidFill>
                <a:latin typeface="Impact"/>
                <a:ea typeface="Impact"/>
                <a:cs typeface="Impact"/>
                <a:sym typeface="Impact"/>
              </a:defRPr>
            </a:lvl2pPr>
            <a:lvl3pPr marL="0" marR="0" lvl="2" indent="0" algn="ctr" rtl="0">
              <a:spcBef>
                <a:spcPts val="0"/>
              </a:spcBef>
              <a:buNone/>
              <a:defRPr sz="3200" b="0" i="0" u="none" strike="noStrike" cap="none">
                <a:solidFill>
                  <a:srgbClr val="204559"/>
                </a:solidFill>
                <a:latin typeface="Impact"/>
                <a:ea typeface="Impact"/>
                <a:cs typeface="Impact"/>
                <a:sym typeface="Impact"/>
              </a:defRPr>
            </a:lvl3pPr>
            <a:lvl4pPr marL="0" marR="0" lvl="3" indent="0" algn="ctr" rtl="0">
              <a:spcBef>
                <a:spcPts val="0"/>
              </a:spcBef>
              <a:buNone/>
              <a:defRPr sz="3200" b="0" i="0" u="none" strike="noStrike" cap="none">
                <a:solidFill>
                  <a:srgbClr val="204559"/>
                </a:solidFill>
                <a:latin typeface="Impact"/>
                <a:ea typeface="Impact"/>
                <a:cs typeface="Impact"/>
                <a:sym typeface="Impact"/>
              </a:defRPr>
            </a:lvl4pPr>
            <a:lvl5pPr marL="0" marR="0" lvl="4" indent="0" algn="ctr" rtl="0">
              <a:spcBef>
                <a:spcPts val="0"/>
              </a:spcBef>
              <a:buNone/>
              <a:defRPr sz="3200" b="0" i="0" u="none" strike="noStrike" cap="none">
                <a:solidFill>
                  <a:srgbClr val="204559"/>
                </a:solidFill>
                <a:latin typeface="Impact"/>
                <a:ea typeface="Impact"/>
                <a:cs typeface="Impact"/>
                <a:sym typeface="Impact"/>
              </a:defRPr>
            </a:lvl5pPr>
            <a:lvl6pPr marL="0" marR="0" lvl="5" indent="0" algn="ctr" rtl="0">
              <a:spcBef>
                <a:spcPts val="0"/>
              </a:spcBef>
              <a:buNone/>
              <a:defRPr sz="3200" b="0" i="0" u="none" strike="noStrike" cap="none">
                <a:solidFill>
                  <a:srgbClr val="204559"/>
                </a:solidFill>
                <a:latin typeface="Impact"/>
                <a:ea typeface="Impact"/>
                <a:cs typeface="Impact"/>
                <a:sym typeface="Impact"/>
              </a:defRPr>
            </a:lvl6pPr>
            <a:lvl7pPr marL="0" marR="0" lvl="6" indent="0" algn="ctr" rtl="0">
              <a:spcBef>
                <a:spcPts val="0"/>
              </a:spcBef>
              <a:buNone/>
              <a:defRPr sz="3200" b="0" i="0" u="none" strike="noStrike" cap="none">
                <a:solidFill>
                  <a:srgbClr val="204559"/>
                </a:solidFill>
                <a:latin typeface="Impact"/>
                <a:ea typeface="Impact"/>
                <a:cs typeface="Impact"/>
                <a:sym typeface="Impact"/>
              </a:defRPr>
            </a:lvl7pPr>
            <a:lvl8pPr marL="0" marR="0" lvl="7" indent="0" algn="ctr" rtl="0">
              <a:spcBef>
                <a:spcPts val="0"/>
              </a:spcBef>
              <a:buNone/>
              <a:defRPr sz="3200" b="0" i="0" u="none" strike="noStrike" cap="none">
                <a:solidFill>
                  <a:srgbClr val="204559"/>
                </a:solidFill>
                <a:latin typeface="Impact"/>
                <a:ea typeface="Impact"/>
                <a:cs typeface="Impact"/>
                <a:sym typeface="Impact"/>
              </a:defRPr>
            </a:lvl8pPr>
            <a:lvl9pPr marL="0" marR="0" lvl="8" indent="0" algn="ctr" rtl="0">
              <a:spcBef>
                <a:spcPts val="0"/>
              </a:spcBef>
              <a:buNone/>
              <a:defRPr sz="3200" b="0" i="0" u="none" strike="noStrike" cap="none">
                <a:solidFill>
                  <a:srgbClr val="204559"/>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51"/>
        <p:cNvGrpSpPr/>
        <p:nvPr/>
      </p:nvGrpSpPr>
      <p:grpSpPr>
        <a:xfrm>
          <a:off x="0" y="0"/>
          <a:ext cx="0" cy="0"/>
          <a:chOff x="0" y="0"/>
          <a:chExt cx="0" cy="0"/>
        </a:xfrm>
      </p:grpSpPr>
      <p:sp>
        <p:nvSpPr>
          <p:cNvPr id="152" name="Google Shape;152;p19"/>
          <p:cNvSpPr txBox="1">
            <a:spLocks noGrp="1"/>
          </p:cNvSpPr>
          <p:nvPr>
            <p:ph type="ctrTitle"/>
          </p:nvPr>
        </p:nvSpPr>
        <p:spPr>
          <a:xfrm rot="-180000">
            <a:off x="1115465" y="1253208"/>
            <a:ext cx="8716680" cy="236994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06786"/>
              </a:buClr>
              <a:buSzPts val="6000"/>
              <a:buFont typeface="Comic Sans MS"/>
              <a:buNone/>
            </a:pPr>
            <a:r>
              <a:rPr lang="en-US" sz="6000" b="1" dirty="0">
                <a:solidFill>
                  <a:srgbClr val="306786"/>
                </a:solidFill>
                <a:latin typeface="Comic Sans MS"/>
                <a:ea typeface="Comic Sans MS"/>
                <a:cs typeface="Comic Sans MS"/>
                <a:sym typeface="Comic Sans MS"/>
              </a:rPr>
              <a:t>WHITE BOX TESTING</a:t>
            </a:r>
            <a:endParaRPr sz="6000" b="1">
              <a:solidFill>
                <a:srgbClr val="306786"/>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27"/>
          <p:cNvSpPr txBox="1">
            <a:spLocks noGrp="1"/>
          </p:cNvSpPr>
          <p:nvPr>
            <p:ph type="title"/>
          </p:nvPr>
        </p:nvSpPr>
        <p:spPr>
          <a:xfrm>
            <a:off x="685801" y="685800"/>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STRUCTURAL TESTING</a:t>
            </a:r>
            <a:endParaRPr cap="none"/>
          </a:p>
        </p:txBody>
      </p:sp>
      <p:sp>
        <p:nvSpPr>
          <p:cNvPr id="207" name="Google Shape;207;p27"/>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a:latin typeface="Arial"/>
                <a:ea typeface="Arial"/>
                <a:cs typeface="Arial"/>
                <a:sym typeface="Arial"/>
              </a:rPr>
              <a:t>STRUCTURAL TESTING TAKES INTO ACCOUNT THE CODE, CODE STRUCTURE, INTERNAL DESIGN, AND HOW THEY ARE CODED. </a:t>
            </a:r>
            <a:endParaRPr/>
          </a:p>
          <a:p>
            <a:pPr marL="228600" lvl="0" indent="-25400" algn="l" rtl="0">
              <a:lnSpc>
                <a:spcPct val="120000"/>
              </a:lnSpc>
              <a:spcBef>
                <a:spcPts val="1000"/>
              </a:spcBef>
              <a:spcAft>
                <a:spcPts val="0"/>
              </a:spcAft>
              <a:buSzPts val="3200"/>
              <a:buNone/>
            </a:pPr>
            <a:endParaRPr>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a:latin typeface="Arial"/>
                <a:ea typeface="Arial"/>
                <a:cs typeface="Arial"/>
                <a:sym typeface="Arial"/>
              </a:rPr>
              <a:t>THE FUNDAMENTAL DIFFERENCE BETWEEN STRUCTURAL TESTING AND STATIC TESTING IS THAT IN STRUCTURAL TESTING TESTS ARE ACTUALLY RUN BY THE COMPUTER ON THE BUILT PRODUCT, WHEREAS IN STATIC TESTING, THE PRODUCT IS TESTED BY HUMANS</a:t>
            </a:r>
            <a:endParaRPr b="1">
              <a:latin typeface="Arial"/>
              <a:ea typeface="Arial"/>
              <a:cs typeface="Arial"/>
              <a:sym typeface="Aria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685801" y="685800"/>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TYPES OF STRUCTURAL TESTING</a:t>
            </a:r>
            <a:endParaRPr cap="none"/>
          </a:p>
        </p:txBody>
      </p:sp>
      <p:sp>
        <p:nvSpPr>
          <p:cNvPr id="214" name="Google Shape;214;p28"/>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STATEMENT COVERAGE</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PATH COVERAGE</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CONDITION COVERAGE</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FUNCTION COVERAGE</a:t>
            </a:r>
            <a:endParaRPr b="1">
              <a:latin typeface="Arial"/>
              <a:ea typeface="Arial"/>
              <a:cs typeface="Arial"/>
              <a:sym typeface="Aria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685801" y="685800"/>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Statement Coverage</a:t>
            </a:r>
            <a:endParaRPr/>
          </a:p>
        </p:txBody>
      </p:sp>
      <p:sp>
        <p:nvSpPr>
          <p:cNvPr id="221" name="Google Shape;221;p29"/>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a:latin typeface="Arial"/>
                <a:ea typeface="Arial"/>
                <a:cs typeface="Arial"/>
                <a:sym typeface="Arial"/>
              </a:rPr>
              <a:t>PROGRAM CONSTRUCTS IN MOST CONVENTIONAL PROGRAMMING LANGUAGES CAN BE CLASSIFIED AS </a:t>
            </a:r>
            <a:endParaRPr/>
          </a:p>
          <a:p>
            <a:pPr marL="685800" lvl="1" indent="-228600" algn="l" rtl="0">
              <a:lnSpc>
                <a:spcPct val="120000"/>
              </a:lnSpc>
              <a:spcBef>
                <a:spcPts val="500"/>
              </a:spcBef>
              <a:spcAft>
                <a:spcPts val="0"/>
              </a:spcAft>
              <a:buSzPts val="2880"/>
              <a:buChar char="•"/>
            </a:pPr>
            <a:r>
              <a:rPr lang="en-US">
                <a:latin typeface="Arial"/>
                <a:ea typeface="Arial"/>
                <a:cs typeface="Arial"/>
                <a:sym typeface="Arial"/>
              </a:rPr>
              <a:t>SEQUENTIAL CONTROL FLOW </a:t>
            </a:r>
            <a:endParaRPr/>
          </a:p>
          <a:p>
            <a:pPr marL="685800" lvl="1" indent="-228600" algn="l" rtl="0">
              <a:lnSpc>
                <a:spcPct val="120000"/>
              </a:lnSpc>
              <a:spcBef>
                <a:spcPts val="500"/>
              </a:spcBef>
              <a:spcAft>
                <a:spcPts val="0"/>
              </a:spcAft>
              <a:buSzPts val="2880"/>
              <a:buChar char="•"/>
            </a:pPr>
            <a:r>
              <a:rPr lang="en-US">
                <a:latin typeface="Arial"/>
                <a:ea typeface="Arial"/>
                <a:cs typeface="Arial"/>
                <a:sym typeface="Arial"/>
              </a:rPr>
              <a:t>TWO-WAY DECISION STATEMENTS LIKE IF THEN ELSE</a:t>
            </a:r>
            <a:endParaRPr/>
          </a:p>
          <a:p>
            <a:pPr marL="685800" lvl="1" indent="-228600" algn="l" rtl="0">
              <a:lnSpc>
                <a:spcPct val="120000"/>
              </a:lnSpc>
              <a:spcBef>
                <a:spcPts val="500"/>
              </a:spcBef>
              <a:spcAft>
                <a:spcPts val="0"/>
              </a:spcAft>
              <a:buSzPts val="2880"/>
              <a:buChar char="•"/>
            </a:pPr>
            <a:r>
              <a:rPr lang="en-US">
                <a:latin typeface="Arial"/>
                <a:ea typeface="Arial"/>
                <a:cs typeface="Arial"/>
                <a:sym typeface="Arial"/>
              </a:rPr>
              <a:t>MULTI-WAY DECISION STATEMENTS LIKE SWITCH </a:t>
            </a:r>
            <a:endParaRPr/>
          </a:p>
          <a:p>
            <a:pPr marL="685800" lvl="1" indent="-228600" algn="l" rtl="0">
              <a:lnSpc>
                <a:spcPct val="120000"/>
              </a:lnSpc>
              <a:spcBef>
                <a:spcPts val="500"/>
              </a:spcBef>
              <a:spcAft>
                <a:spcPts val="0"/>
              </a:spcAft>
              <a:buSzPts val="2880"/>
              <a:buChar char="•"/>
            </a:pPr>
            <a:r>
              <a:rPr lang="en-US">
                <a:latin typeface="Arial"/>
                <a:ea typeface="Arial"/>
                <a:cs typeface="Arial"/>
                <a:sym typeface="Arial"/>
              </a:rPr>
              <a:t>LOOPS LIKE WHILE DO, REPEAT UNTIL AND FOR</a:t>
            </a:r>
            <a:endParaRPr/>
          </a:p>
          <a:p>
            <a:pPr marL="228600" lvl="0" indent="-228600" algn="l" rtl="0">
              <a:lnSpc>
                <a:spcPct val="120000"/>
              </a:lnSpc>
              <a:spcBef>
                <a:spcPts val="1000"/>
              </a:spcBef>
              <a:spcAft>
                <a:spcPts val="0"/>
              </a:spcAft>
              <a:buSzPts val="3200"/>
              <a:buChar char="•"/>
            </a:pPr>
            <a:r>
              <a:rPr lang="en-US">
                <a:latin typeface="Arial"/>
                <a:ea typeface="Arial"/>
                <a:cs typeface="Arial"/>
                <a:sym typeface="Arial"/>
              </a:rPr>
              <a:t>STATEMENT COVERAGE REFERS TO WRITING TEST CASES THAT EXECUTE EACH OF THE PROGRAM STATEMENTS.</a:t>
            </a:r>
            <a:endParaRPr b="1">
              <a:latin typeface="Arial"/>
              <a:ea typeface="Arial"/>
              <a:cs typeface="Arial"/>
              <a:sym typeface="Aria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685801" y="685800"/>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Statement Coverage</a:t>
            </a:r>
            <a:endParaRPr/>
          </a:p>
        </p:txBody>
      </p:sp>
      <p:sp>
        <p:nvSpPr>
          <p:cNvPr id="228" name="Google Shape;228;p30"/>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STATEMENT COVERAGE=(TOTAL STATEMENTS EXERCISED / TOTAL NUMBER OF EXECUTABLE STATEMENTS IN PROGRAM) * 100</a:t>
            </a:r>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685801" y="685800"/>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Statement Coverage</a:t>
            </a:r>
            <a:endParaRPr/>
          </a:p>
        </p:txBody>
      </p:sp>
      <p:sp>
        <p:nvSpPr>
          <p:cNvPr id="235" name="Google Shape;235;p31"/>
          <p:cNvSpPr txBox="1">
            <a:spLocks noGrp="1"/>
          </p:cNvSpPr>
          <p:nvPr>
            <p:ph type="body" idx="1"/>
          </p:nvPr>
        </p:nvSpPr>
        <p:spPr>
          <a:xfrm>
            <a:off x="1912657" y="1837765"/>
            <a:ext cx="10394707" cy="3596624"/>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3200"/>
              <a:buNone/>
            </a:pPr>
            <a:r>
              <a:rPr lang="en-US" b="1">
                <a:latin typeface="Arial Black"/>
                <a:ea typeface="Arial Black"/>
                <a:cs typeface="Arial Black"/>
                <a:sym typeface="Arial Black"/>
              </a:rPr>
              <a:t>INT F (INT X, INT Y)</a:t>
            </a:r>
            <a:endParaRPr/>
          </a:p>
          <a:p>
            <a:pPr marL="457200" lvl="1" indent="0" algn="l" rtl="0">
              <a:lnSpc>
                <a:spcPct val="120000"/>
              </a:lnSpc>
              <a:spcBef>
                <a:spcPts val="500"/>
              </a:spcBef>
              <a:spcAft>
                <a:spcPts val="0"/>
              </a:spcAft>
              <a:buSzPts val="3200"/>
              <a:buNone/>
            </a:pPr>
            <a:r>
              <a:rPr lang="en-US" sz="2000" b="1">
                <a:latin typeface="Arial Black"/>
                <a:ea typeface="Arial Black"/>
                <a:cs typeface="Arial Black"/>
                <a:sym typeface="Arial Black"/>
              </a:rPr>
              <a:t>WHILE (X!=Y)  {</a:t>
            </a:r>
            <a:endParaRPr/>
          </a:p>
          <a:p>
            <a:pPr marL="914400" lvl="2" indent="0" algn="l" rtl="0">
              <a:lnSpc>
                <a:spcPct val="120000"/>
              </a:lnSpc>
              <a:spcBef>
                <a:spcPts val="500"/>
              </a:spcBef>
              <a:spcAft>
                <a:spcPts val="0"/>
              </a:spcAft>
              <a:buSzPts val="3200"/>
              <a:buNone/>
            </a:pPr>
            <a:r>
              <a:rPr lang="en-US" sz="2000" b="1">
                <a:latin typeface="Arial Black"/>
                <a:ea typeface="Arial Black"/>
                <a:cs typeface="Arial Black"/>
                <a:sym typeface="Arial Black"/>
              </a:rPr>
              <a:t>IF(X&gt;Y) THEN</a:t>
            </a:r>
            <a:endParaRPr/>
          </a:p>
          <a:p>
            <a:pPr marL="1371600" lvl="3" indent="0" algn="l" rtl="0">
              <a:lnSpc>
                <a:spcPct val="120000"/>
              </a:lnSpc>
              <a:spcBef>
                <a:spcPts val="500"/>
              </a:spcBef>
              <a:spcAft>
                <a:spcPts val="0"/>
              </a:spcAft>
              <a:buSzPts val="3200"/>
              <a:buNone/>
            </a:pPr>
            <a:r>
              <a:rPr lang="en-US" sz="2000" b="1">
                <a:latin typeface="Arial Black"/>
                <a:ea typeface="Arial Black"/>
                <a:cs typeface="Arial Black"/>
                <a:sym typeface="Arial Black"/>
              </a:rPr>
              <a:t>X=X-Y;</a:t>
            </a:r>
            <a:endParaRPr/>
          </a:p>
          <a:p>
            <a:pPr marL="914400" lvl="2" indent="0" algn="l" rtl="0">
              <a:lnSpc>
                <a:spcPct val="120000"/>
              </a:lnSpc>
              <a:spcBef>
                <a:spcPts val="500"/>
              </a:spcBef>
              <a:spcAft>
                <a:spcPts val="0"/>
              </a:spcAft>
              <a:buSzPts val="3200"/>
              <a:buNone/>
            </a:pPr>
            <a:r>
              <a:rPr lang="en-US" sz="2000" b="1">
                <a:latin typeface="Arial Black"/>
                <a:ea typeface="Arial Black"/>
                <a:cs typeface="Arial Black"/>
                <a:sym typeface="Arial Black"/>
              </a:rPr>
              <a:t>ELSE Y=Y-X;</a:t>
            </a:r>
            <a:endParaRPr/>
          </a:p>
          <a:p>
            <a:pPr marL="457200" lvl="1" indent="0" algn="l" rtl="0">
              <a:lnSpc>
                <a:spcPct val="120000"/>
              </a:lnSpc>
              <a:spcBef>
                <a:spcPts val="500"/>
              </a:spcBef>
              <a:spcAft>
                <a:spcPts val="0"/>
              </a:spcAft>
              <a:buSzPts val="3200"/>
              <a:buNone/>
            </a:pPr>
            <a:r>
              <a:rPr lang="en-US" sz="2000" b="1">
                <a:latin typeface="Arial Black"/>
                <a:ea typeface="Arial Black"/>
                <a:cs typeface="Arial Black"/>
                <a:sym typeface="Arial Black"/>
              </a:rPr>
              <a:t>}</a:t>
            </a:r>
            <a:endParaRPr/>
          </a:p>
          <a:p>
            <a:pPr marL="457200" lvl="1" indent="0" algn="l" rtl="0">
              <a:lnSpc>
                <a:spcPct val="120000"/>
              </a:lnSpc>
              <a:spcBef>
                <a:spcPts val="500"/>
              </a:spcBef>
              <a:spcAft>
                <a:spcPts val="0"/>
              </a:spcAft>
              <a:buSzPts val="3200"/>
              <a:buNone/>
            </a:pPr>
            <a:r>
              <a:rPr lang="en-US" sz="2000" b="1">
                <a:latin typeface="Arial Black"/>
                <a:ea typeface="Arial Black"/>
                <a:cs typeface="Arial Black"/>
                <a:sym typeface="Arial Black"/>
              </a:rPr>
              <a:t>RETURN X; }</a:t>
            </a:r>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32"/>
          <p:cNvSpPr txBox="1">
            <a:spLocks noGrp="1"/>
          </p:cNvSpPr>
          <p:nvPr>
            <p:ph type="title"/>
          </p:nvPr>
        </p:nvSpPr>
        <p:spPr>
          <a:xfrm>
            <a:off x="685801" y="685800"/>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Statement Coverage</a:t>
            </a:r>
            <a:endParaRPr/>
          </a:p>
        </p:txBody>
      </p:sp>
      <p:sp>
        <p:nvSpPr>
          <p:cNvPr id="242" name="Google Shape;242;p32"/>
          <p:cNvSpPr txBox="1">
            <a:spLocks noGrp="1"/>
          </p:cNvSpPr>
          <p:nvPr>
            <p:ph type="body" idx="1"/>
          </p:nvPr>
        </p:nvSpPr>
        <p:spPr>
          <a:xfrm>
            <a:off x="1912658" y="1837765"/>
            <a:ext cx="3996530" cy="3596624"/>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3200"/>
              <a:buNone/>
            </a:pPr>
            <a:r>
              <a:rPr lang="en-US" b="1">
                <a:latin typeface="Arial Black"/>
                <a:ea typeface="Arial Black"/>
                <a:cs typeface="Arial Black"/>
                <a:sym typeface="Arial Black"/>
              </a:rPr>
              <a:t>INT F (INT X, INT Y)</a:t>
            </a:r>
            <a:endParaRPr/>
          </a:p>
          <a:p>
            <a:pPr marL="457200" lvl="1" indent="0" algn="l" rtl="0">
              <a:lnSpc>
                <a:spcPct val="120000"/>
              </a:lnSpc>
              <a:spcBef>
                <a:spcPts val="500"/>
              </a:spcBef>
              <a:spcAft>
                <a:spcPts val="0"/>
              </a:spcAft>
              <a:buSzPts val="3200"/>
              <a:buNone/>
            </a:pPr>
            <a:r>
              <a:rPr lang="en-US" sz="2000" b="1">
                <a:latin typeface="Arial Black"/>
                <a:ea typeface="Arial Black"/>
                <a:cs typeface="Arial Black"/>
                <a:sym typeface="Arial Black"/>
              </a:rPr>
              <a:t>WHILE (X!=Y)  {</a:t>
            </a:r>
            <a:endParaRPr/>
          </a:p>
          <a:p>
            <a:pPr marL="914400" lvl="2" indent="0" algn="l" rtl="0">
              <a:lnSpc>
                <a:spcPct val="120000"/>
              </a:lnSpc>
              <a:spcBef>
                <a:spcPts val="500"/>
              </a:spcBef>
              <a:spcAft>
                <a:spcPts val="0"/>
              </a:spcAft>
              <a:buSzPts val="3200"/>
              <a:buNone/>
            </a:pPr>
            <a:r>
              <a:rPr lang="en-US" sz="2000" b="1">
                <a:latin typeface="Arial Black"/>
                <a:ea typeface="Arial Black"/>
                <a:cs typeface="Arial Black"/>
                <a:sym typeface="Arial Black"/>
              </a:rPr>
              <a:t>IF(X&gt;Y) THEN</a:t>
            </a:r>
            <a:endParaRPr/>
          </a:p>
          <a:p>
            <a:pPr marL="1371600" lvl="3" indent="0" algn="l" rtl="0">
              <a:lnSpc>
                <a:spcPct val="120000"/>
              </a:lnSpc>
              <a:spcBef>
                <a:spcPts val="500"/>
              </a:spcBef>
              <a:spcAft>
                <a:spcPts val="0"/>
              </a:spcAft>
              <a:buSzPts val="3200"/>
              <a:buNone/>
            </a:pPr>
            <a:r>
              <a:rPr lang="en-US" sz="2000" b="1">
                <a:latin typeface="Arial Black"/>
                <a:ea typeface="Arial Black"/>
                <a:cs typeface="Arial Black"/>
                <a:sym typeface="Arial Black"/>
              </a:rPr>
              <a:t>X=X-Y;</a:t>
            </a:r>
            <a:endParaRPr/>
          </a:p>
          <a:p>
            <a:pPr marL="914400" lvl="2" indent="0" algn="l" rtl="0">
              <a:lnSpc>
                <a:spcPct val="120000"/>
              </a:lnSpc>
              <a:spcBef>
                <a:spcPts val="500"/>
              </a:spcBef>
              <a:spcAft>
                <a:spcPts val="0"/>
              </a:spcAft>
              <a:buSzPts val="3200"/>
              <a:buNone/>
            </a:pPr>
            <a:r>
              <a:rPr lang="en-US" sz="2000" b="1">
                <a:latin typeface="Arial Black"/>
                <a:ea typeface="Arial Black"/>
                <a:cs typeface="Arial Black"/>
                <a:sym typeface="Arial Black"/>
              </a:rPr>
              <a:t>ELSE Y=Y-X;</a:t>
            </a:r>
            <a:endParaRPr/>
          </a:p>
          <a:p>
            <a:pPr marL="457200" lvl="1" indent="0" algn="l" rtl="0">
              <a:lnSpc>
                <a:spcPct val="120000"/>
              </a:lnSpc>
              <a:spcBef>
                <a:spcPts val="500"/>
              </a:spcBef>
              <a:spcAft>
                <a:spcPts val="0"/>
              </a:spcAft>
              <a:buSzPts val="3200"/>
              <a:buNone/>
            </a:pPr>
            <a:r>
              <a:rPr lang="en-US" sz="2000" b="1">
                <a:latin typeface="Arial Black"/>
                <a:ea typeface="Arial Black"/>
                <a:cs typeface="Arial Black"/>
                <a:sym typeface="Arial Black"/>
              </a:rPr>
              <a:t>}</a:t>
            </a:r>
            <a:endParaRPr/>
          </a:p>
          <a:p>
            <a:pPr marL="457200" lvl="1" indent="0" algn="l" rtl="0">
              <a:lnSpc>
                <a:spcPct val="120000"/>
              </a:lnSpc>
              <a:spcBef>
                <a:spcPts val="500"/>
              </a:spcBef>
              <a:spcAft>
                <a:spcPts val="0"/>
              </a:spcAft>
              <a:buSzPts val="3200"/>
              <a:buNone/>
            </a:pPr>
            <a:r>
              <a:rPr lang="en-US" sz="2000" b="1">
                <a:latin typeface="Arial Black"/>
                <a:ea typeface="Arial Black"/>
                <a:cs typeface="Arial Black"/>
                <a:sym typeface="Arial Black"/>
              </a:rPr>
              <a:t>RETURN X; }</a:t>
            </a:r>
            <a:endParaRPr/>
          </a:p>
        </p:txBody>
      </p:sp>
      <p:sp>
        <p:nvSpPr>
          <p:cNvPr id="244" name="Google Shape;244;p32"/>
          <p:cNvSpPr txBox="1"/>
          <p:nvPr/>
        </p:nvSpPr>
        <p:spPr>
          <a:xfrm>
            <a:off x="6282814" y="2201558"/>
            <a:ext cx="3996530" cy="3596624"/>
          </a:xfrm>
          <a:prstGeom prst="rect">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chemeClr val="accent1"/>
              </a:buClr>
              <a:buSzPts val="5120"/>
              <a:buFont typeface="Arial"/>
              <a:buNone/>
            </a:pPr>
            <a:r>
              <a:rPr lang="en-US" sz="3200" b="1" i="0" u="none" strike="noStrike" cap="none">
                <a:solidFill>
                  <a:srgbClr val="FF0000"/>
                </a:solidFill>
                <a:latin typeface="Arial Black"/>
                <a:ea typeface="Arial Black"/>
                <a:cs typeface="Arial Black"/>
                <a:sym typeface="Arial Black"/>
              </a:rPr>
              <a:t>{ (X = 3, Y = 3)</a:t>
            </a:r>
            <a:endParaRPr/>
          </a:p>
          <a:p>
            <a:pPr marL="0" marR="0" lvl="0" indent="0" algn="l" rtl="0">
              <a:lnSpc>
                <a:spcPct val="120000"/>
              </a:lnSpc>
              <a:spcBef>
                <a:spcPts val="1000"/>
              </a:spcBef>
              <a:spcAft>
                <a:spcPts val="0"/>
              </a:spcAft>
              <a:buClr>
                <a:schemeClr val="accent1"/>
              </a:buClr>
              <a:buSzPts val="5120"/>
              <a:buFont typeface="Arial"/>
              <a:buNone/>
            </a:pPr>
            <a:r>
              <a:rPr lang="en-US" sz="3200" b="1" i="0" u="none" strike="noStrike" cap="none">
                <a:solidFill>
                  <a:srgbClr val="FF0000"/>
                </a:solidFill>
                <a:latin typeface="Arial Black"/>
                <a:ea typeface="Arial Black"/>
                <a:cs typeface="Arial Black"/>
                <a:sym typeface="Arial Black"/>
              </a:rPr>
              <a:t>(X = 4, Y = 3)</a:t>
            </a:r>
            <a:endParaRPr/>
          </a:p>
          <a:p>
            <a:pPr marL="0" marR="0" lvl="0" indent="0" algn="l" rtl="0">
              <a:lnSpc>
                <a:spcPct val="120000"/>
              </a:lnSpc>
              <a:spcBef>
                <a:spcPts val="1000"/>
              </a:spcBef>
              <a:spcAft>
                <a:spcPts val="0"/>
              </a:spcAft>
              <a:buClr>
                <a:schemeClr val="accent1"/>
              </a:buClr>
              <a:buSzPts val="5120"/>
              <a:buFont typeface="Arial"/>
              <a:buNone/>
            </a:pPr>
            <a:r>
              <a:rPr lang="en-US" sz="3200" b="1" i="0" u="none" strike="noStrike" cap="none">
                <a:solidFill>
                  <a:srgbClr val="FF0000"/>
                </a:solidFill>
                <a:latin typeface="Arial Black"/>
                <a:ea typeface="Arial Black"/>
                <a:cs typeface="Arial Black"/>
                <a:sym typeface="Arial Black"/>
              </a:rPr>
              <a:t>(X = 3, Y = 4) }</a:t>
            </a:r>
            <a:endParaRPr/>
          </a:p>
          <a:p>
            <a:pPr marL="0" marR="0" lvl="0" indent="0" algn="l" rtl="0">
              <a:lnSpc>
                <a:spcPct val="120000"/>
              </a:lnSpc>
              <a:spcBef>
                <a:spcPts val="1000"/>
              </a:spcBef>
              <a:spcAft>
                <a:spcPts val="0"/>
              </a:spcAft>
              <a:buClr>
                <a:schemeClr val="accent1"/>
              </a:buClr>
              <a:buSzPts val="5120"/>
              <a:buFont typeface="Arial"/>
              <a:buNone/>
            </a:pPr>
            <a:endParaRPr sz="3200" b="1" i="0" u="none" strike="noStrike" cap="none">
              <a:solidFill>
                <a:srgbClr val="FF0000"/>
              </a:solidFill>
              <a:latin typeface="Arial Black"/>
              <a:ea typeface="Arial Black"/>
              <a:cs typeface="Arial Black"/>
              <a:sym typeface="Arial Black"/>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685801" y="685800"/>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Path Coverage</a:t>
            </a:r>
            <a:endParaRPr/>
          </a:p>
        </p:txBody>
      </p:sp>
      <p:sp>
        <p:nvSpPr>
          <p:cNvPr id="250" name="Google Shape;250;p33"/>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IN PATH COVERAGE, WE SPLIT A PROGRAM INTO A NUMBER OF DISTINCT PATHS. A PROGRAM (OR A PART OF A PROGRAM) CAN START FROM THE BEGINNING AND TAKE ANY OF THE PATHS TO ITS COMPLETION.</a:t>
            </a:r>
            <a:endParaRPr/>
          </a:p>
          <a:p>
            <a:pPr marL="228600" lvl="0" indent="-25400" algn="l" rtl="0">
              <a:lnSpc>
                <a:spcPct val="120000"/>
              </a:lnSpc>
              <a:spcBef>
                <a:spcPts val="1000"/>
              </a:spcBef>
              <a:spcAft>
                <a:spcPts val="0"/>
              </a:spcAft>
              <a:buSzPts val="3200"/>
              <a:buNone/>
            </a:pPr>
            <a:endParaRPr b="1">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PATH COVERAGE = (TOTAL PATHS EXERCISED / TOTAL NUMBER OF PATHS IN PROGRAM) * 100</a:t>
            </a:r>
            <a:endParaRPr b="1">
              <a:latin typeface="Arial"/>
              <a:ea typeface="Arial"/>
              <a:cs typeface="Arial"/>
              <a:sym typeface="Aria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256" name="Google Shape;256;p34"/>
          <p:cNvSpPr txBox="1">
            <a:spLocks noGrp="1"/>
          </p:cNvSpPr>
          <p:nvPr>
            <p:ph type="title"/>
          </p:nvPr>
        </p:nvSpPr>
        <p:spPr>
          <a:xfrm>
            <a:off x="685801" y="685800"/>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Condition Coverage</a:t>
            </a:r>
            <a:endParaRPr/>
          </a:p>
        </p:txBody>
      </p:sp>
      <p:sp>
        <p:nvSpPr>
          <p:cNvPr id="257" name="Google Shape;257;p34"/>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IT IS NECESSARY TO HAVE TEST CASES THAT EXERCISE EACH BOOLEAN EXPRESSION AND HAVE TEST CASES TEST PRODUCE THE TRUE AS WELL AS FALSE PATHS. </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OBVIOUSLY, THIS WILL MEAN MORE TEST CASES AND THE NUMBER OF TEST CASES WILL RISE EXPONENTIALLY WITH THE NUMBER OF CONDITIONS AND BOOLEAN EXPRESSIONS. </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CONDITION COVERAGE = (TOTAL DECISIONS EXERCISED / TOTAL NUMBER OF DECISIONS IN PROGRAM ) * 100</a:t>
            </a:r>
            <a:endParaRPr b="1">
              <a:latin typeface="Arial"/>
              <a:ea typeface="Arial"/>
              <a:cs typeface="Arial"/>
              <a:sym typeface="Aria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35"/>
          <p:cNvSpPr txBox="1">
            <a:spLocks noGrp="1"/>
          </p:cNvSpPr>
          <p:nvPr>
            <p:ph type="title"/>
          </p:nvPr>
        </p:nvSpPr>
        <p:spPr>
          <a:xfrm>
            <a:off x="685801" y="685800"/>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Condition Coverage</a:t>
            </a:r>
            <a:endParaRPr/>
          </a:p>
        </p:txBody>
      </p:sp>
      <p:sp>
        <p:nvSpPr>
          <p:cNvPr id="265" name="Google Shape;265;p35"/>
          <p:cNvSpPr txBox="1"/>
          <p:nvPr/>
        </p:nvSpPr>
        <p:spPr>
          <a:xfrm>
            <a:off x="1273561" y="1837765"/>
            <a:ext cx="3996530" cy="3596624"/>
          </a:xfrm>
          <a:prstGeom prst="rect">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chemeClr val="accent1"/>
              </a:buClr>
              <a:buSzPts val="3200"/>
              <a:buFont typeface="Arial"/>
              <a:buNone/>
            </a:pPr>
            <a:r>
              <a:rPr lang="en-US" sz="2000" b="1" i="0" u="none" strike="noStrike" cap="none">
                <a:solidFill>
                  <a:schemeClr val="dk1"/>
                </a:solidFill>
                <a:latin typeface="Arial Black"/>
                <a:ea typeface="Arial Black"/>
                <a:cs typeface="Arial Black"/>
                <a:sym typeface="Arial Black"/>
              </a:rPr>
              <a:t>INT F (INT X, INT Y)</a:t>
            </a:r>
            <a:endParaRPr/>
          </a:p>
          <a:p>
            <a:pPr marL="457200" marR="0" lvl="1" indent="0" algn="l" rtl="0">
              <a:lnSpc>
                <a:spcPct val="120000"/>
              </a:lnSpc>
              <a:spcBef>
                <a:spcPts val="500"/>
              </a:spcBef>
              <a:spcAft>
                <a:spcPts val="0"/>
              </a:spcAft>
              <a:buClr>
                <a:schemeClr val="accent1"/>
              </a:buClr>
              <a:buSzPts val="3200"/>
              <a:buFont typeface="Arial"/>
              <a:buNone/>
            </a:pPr>
            <a:r>
              <a:rPr lang="en-US" sz="2000" b="1" i="0" u="none" strike="noStrike" cap="none">
                <a:solidFill>
                  <a:srgbClr val="FF0000"/>
                </a:solidFill>
                <a:latin typeface="Arial Black"/>
                <a:ea typeface="Arial Black"/>
                <a:cs typeface="Arial Black"/>
                <a:sym typeface="Arial Black"/>
              </a:rPr>
              <a:t>WHILE (X!=Y)  </a:t>
            </a:r>
            <a:r>
              <a:rPr lang="en-US" sz="2000" b="1" i="0" u="none" strike="noStrike" cap="none">
                <a:solidFill>
                  <a:schemeClr val="dk1"/>
                </a:solidFill>
                <a:latin typeface="Arial Black"/>
                <a:ea typeface="Arial Black"/>
                <a:cs typeface="Arial Black"/>
                <a:sym typeface="Arial Black"/>
              </a:rPr>
              <a:t>{</a:t>
            </a:r>
            <a:endParaRPr/>
          </a:p>
          <a:p>
            <a:pPr marL="914400" marR="0" lvl="2" indent="0" algn="l" rtl="0">
              <a:lnSpc>
                <a:spcPct val="120000"/>
              </a:lnSpc>
              <a:spcBef>
                <a:spcPts val="500"/>
              </a:spcBef>
              <a:spcAft>
                <a:spcPts val="0"/>
              </a:spcAft>
              <a:buClr>
                <a:schemeClr val="accent1"/>
              </a:buClr>
              <a:buSzPts val="3200"/>
              <a:buFont typeface="Arial"/>
              <a:buNone/>
            </a:pPr>
            <a:r>
              <a:rPr lang="en-US" sz="2000" b="1" i="0" u="none" strike="noStrike" cap="none">
                <a:solidFill>
                  <a:srgbClr val="FF0000"/>
                </a:solidFill>
                <a:latin typeface="Arial Black"/>
                <a:ea typeface="Arial Black"/>
                <a:cs typeface="Arial Black"/>
                <a:sym typeface="Arial Black"/>
              </a:rPr>
              <a:t>IF(X&gt;Y) </a:t>
            </a:r>
            <a:r>
              <a:rPr lang="en-US" sz="2000" b="1" i="0" u="none" strike="noStrike" cap="none">
                <a:solidFill>
                  <a:schemeClr val="dk1"/>
                </a:solidFill>
                <a:latin typeface="Arial Black"/>
                <a:ea typeface="Arial Black"/>
                <a:cs typeface="Arial Black"/>
                <a:sym typeface="Arial Black"/>
              </a:rPr>
              <a:t>THEN</a:t>
            </a:r>
            <a:endParaRPr/>
          </a:p>
          <a:p>
            <a:pPr marL="1371600" marR="0" lvl="3" indent="0" algn="l" rtl="0">
              <a:lnSpc>
                <a:spcPct val="120000"/>
              </a:lnSpc>
              <a:spcBef>
                <a:spcPts val="500"/>
              </a:spcBef>
              <a:spcAft>
                <a:spcPts val="0"/>
              </a:spcAft>
              <a:buClr>
                <a:schemeClr val="accent1"/>
              </a:buClr>
              <a:buSzPts val="3200"/>
              <a:buFont typeface="Arial"/>
              <a:buNone/>
            </a:pPr>
            <a:r>
              <a:rPr lang="en-US" sz="2000" b="1" i="0" u="none" strike="noStrike" cap="none">
                <a:solidFill>
                  <a:schemeClr val="dk1"/>
                </a:solidFill>
                <a:latin typeface="Arial Black"/>
                <a:ea typeface="Arial Black"/>
                <a:cs typeface="Arial Black"/>
                <a:sym typeface="Arial Black"/>
              </a:rPr>
              <a:t>X=X-Y;</a:t>
            </a:r>
            <a:endParaRPr/>
          </a:p>
          <a:p>
            <a:pPr marL="914400" marR="0" lvl="2" indent="0" algn="l" rtl="0">
              <a:lnSpc>
                <a:spcPct val="120000"/>
              </a:lnSpc>
              <a:spcBef>
                <a:spcPts val="500"/>
              </a:spcBef>
              <a:spcAft>
                <a:spcPts val="0"/>
              </a:spcAft>
              <a:buClr>
                <a:schemeClr val="accent1"/>
              </a:buClr>
              <a:buSzPts val="3200"/>
              <a:buFont typeface="Arial"/>
              <a:buNone/>
            </a:pPr>
            <a:r>
              <a:rPr lang="en-US" sz="2000" b="1" i="0" u="none" strike="noStrike" cap="none">
                <a:solidFill>
                  <a:schemeClr val="dk1"/>
                </a:solidFill>
                <a:latin typeface="Arial Black"/>
                <a:ea typeface="Arial Black"/>
                <a:cs typeface="Arial Black"/>
                <a:sym typeface="Arial Black"/>
              </a:rPr>
              <a:t>ELSE Y=Y-X;</a:t>
            </a:r>
            <a:endParaRPr/>
          </a:p>
          <a:p>
            <a:pPr marL="457200" marR="0" lvl="1" indent="0" algn="l" rtl="0">
              <a:lnSpc>
                <a:spcPct val="120000"/>
              </a:lnSpc>
              <a:spcBef>
                <a:spcPts val="500"/>
              </a:spcBef>
              <a:spcAft>
                <a:spcPts val="0"/>
              </a:spcAft>
              <a:buClr>
                <a:schemeClr val="accent1"/>
              </a:buClr>
              <a:buSzPts val="3200"/>
              <a:buFont typeface="Arial"/>
              <a:buNone/>
            </a:pPr>
            <a:r>
              <a:rPr lang="en-US" sz="2000" b="1" i="0" u="none" strike="noStrike" cap="none">
                <a:solidFill>
                  <a:schemeClr val="dk1"/>
                </a:solidFill>
                <a:latin typeface="Arial Black"/>
                <a:ea typeface="Arial Black"/>
                <a:cs typeface="Arial Black"/>
                <a:sym typeface="Arial Black"/>
              </a:rPr>
              <a:t>}</a:t>
            </a:r>
            <a:endParaRPr/>
          </a:p>
          <a:p>
            <a:pPr marL="457200" marR="0" lvl="1" indent="0" algn="l" rtl="0">
              <a:lnSpc>
                <a:spcPct val="120000"/>
              </a:lnSpc>
              <a:spcBef>
                <a:spcPts val="500"/>
              </a:spcBef>
              <a:spcAft>
                <a:spcPts val="0"/>
              </a:spcAft>
              <a:buClr>
                <a:schemeClr val="accent1"/>
              </a:buClr>
              <a:buSzPts val="3200"/>
              <a:buFont typeface="Arial"/>
              <a:buNone/>
            </a:pPr>
            <a:r>
              <a:rPr lang="en-US" sz="2000" b="1" i="0" u="none" strike="noStrike" cap="none">
                <a:solidFill>
                  <a:schemeClr val="dk1"/>
                </a:solidFill>
                <a:latin typeface="Arial Black"/>
                <a:ea typeface="Arial Black"/>
                <a:cs typeface="Arial Black"/>
                <a:sym typeface="Arial Black"/>
              </a:rPr>
              <a:t>RETURN X; }</a:t>
            </a:r>
            <a:endParaRPr/>
          </a:p>
        </p:txBody>
      </p:sp>
      <p:sp>
        <p:nvSpPr>
          <p:cNvPr id="266" name="Google Shape;266;p35"/>
          <p:cNvSpPr txBox="1"/>
          <p:nvPr/>
        </p:nvSpPr>
        <p:spPr>
          <a:xfrm>
            <a:off x="6265748" y="2092884"/>
            <a:ext cx="3996530" cy="3596624"/>
          </a:xfrm>
          <a:prstGeom prst="rect">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chemeClr val="accent1"/>
              </a:buClr>
              <a:buSzPts val="5120"/>
              <a:buFont typeface="Arial"/>
              <a:buNone/>
            </a:pPr>
            <a:r>
              <a:rPr lang="en-US" sz="3200" b="1" i="0" u="none" strike="noStrike" cap="none">
                <a:solidFill>
                  <a:srgbClr val="FF0000"/>
                </a:solidFill>
                <a:latin typeface="Arial Black"/>
                <a:ea typeface="Arial Black"/>
                <a:cs typeface="Arial Black"/>
                <a:sym typeface="Arial Black"/>
              </a:rPr>
              <a:t>{ (X = 3, Y = 3)</a:t>
            </a:r>
            <a:endParaRPr/>
          </a:p>
          <a:p>
            <a:pPr marL="0" marR="0" lvl="0" indent="0" algn="l" rtl="0">
              <a:lnSpc>
                <a:spcPct val="120000"/>
              </a:lnSpc>
              <a:spcBef>
                <a:spcPts val="1000"/>
              </a:spcBef>
              <a:spcAft>
                <a:spcPts val="0"/>
              </a:spcAft>
              <a:buClr>
                <a:schemeClr val="accent1"/>
              </a:buClr>
              <a:buSzPts val="5120"/>
              <a:buFont typeface="Arial"/>
              <a:buNone/>
            </a:pPr>
            <a:r>
              <a:rPr lang="en-US" sz="3200" b="1" i="0" u="none" strike="noStrike" cap="none">
                <a:solidFill>
                  <a:srgbClr val="FF0000"/>
                </a:solidFill>
                <a:latin typeface="Arial Black"/>
                <a:ea typeface="Arial Black"/>
                <a:cs typeface="Arial Black"/>
                <a:sym typeface="Arial Black"/>
              </a:rPr>
              <a:t>(X = 3, Y = 2)</a:t>
            </a:r>
            <a:endParaRPr/>
          </a:p>
          <a:p>
            <a:pPr marL="0" marR="0" lvl="0" indent="0" algn="l" rtl="0">
              <a:lnSpc>
                <a:spcPct val="120000"/>
              </a:lnSpc>
              <a:spcBef>
                <a:spcPts val="1000"/>
              </a:spcBef>
              <a:spcAft>
                <a:spcPts val="0"/>
              </a:spcAft>
              <a:buClr>
                <a:schemeClr val="accent1"/>
              </a:buClr>
              <a:buSzPts val="5120"/>
              <a:buFont typeface="Arial"/>
              <a:buNone/>
            </a:pPr>
            <a:r>
              <a:rPr lang="en-US" sz="3200" b="1" i="0" u="none" strike="noStrike" cap="none">
                <a:solidFill>
                  <a:srgbClr val="FF0000"/>
                </a:solidFill>
                <a:latin typeface="Arial Black"/>
                <a:ea typeface="Arial Black"/>
                <a:cs typeface="Arial Black"/>
                <a:sym typeface="Arial Black"/>
              </a:rPr>
              <a:t>(X = 4, Y = 3)</a:t>
            </a:r>
            <a:endParaRPr/>
          </a:p>
          <a:p>
            <a:pPr marL="0" marR="0" lvl="0" indent="0" algn="l" rtl="0">
              <a:lnSpc>
                <a:spcPct val="120000"/>
              </a:lnSpc>
              <a:spcBef>
                <a:spcPts val="1000"/>
              </a:spcBef>
              <a:spcAft>
                <a:spcPts val="0"/>
              </a:spcAft>
              <a:buClr>
                <a:schemeClr val="accent1"/>
              </a:buClr>
              <a:buSzPts val="5120"/>
              <a:buFont typeface="Arial"/>
              <a:buNone/>
            </a:pPr>
            <a:r>
              <a:rPr lang="en-US" sz="3200" b="1" i="0" u="none" strike="noStrike" cap="none">
                <a:solidFill>
                  <a:srgbClr val="FF0000"/>
                </a:solidFill>
                <a:latin typeface="Arial Black"/>
                <a:ea typeface="Arial Black"/>
                <a:cs typeface="Arial Black"/>
                <a:sym typeface="Arial Black"/>
              </a:rPr>
              <a:t>(X = 3, Y = 4) }</a:t>
            </a:r>
            <a:endParaRPr/>
          </a:p>
          <a:p>
            <a:pPr marL="0" marR="0" lvl="0" indent="0" algn="l" rtl="0">
              <a:lnSpc>
                <a:spcPct val="120000"/>
              </a:lnSpc>
              <a:spcBef>
                <a:spcPts val="1000"/>
              </a:spcBef>
              <a:spcAft>
                <a:spcPts val="0"/>
              </a:spcAft>
              <a:buClr>
                <a:schemeClr val="accent1"/>
              </a:buClr>
              <a:buSzPts val="5120"/>
              <a:buFont typeface="Arial"/>
              <a:buNone/>
            </a:pPr>
            <a:endParaRPr sz="3200" b="1" i="0" u="none" strike="noStrike" cap="none">
              <a:solidFill>
                <a:srgbClr val="FF0000"/>
              </a:solidFill>
              <a:latin typeface="Arial Black"/>
              <a:ea typeface="Arial Black"/>
              <a:cs typeface="Arial Black"/>
              <a:sym typeface="Arial Black"/>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6"/>
          <p:cNvSpPr txBox="1">
            <a:spLocks noGrp="1"/>
          </p:cNvSpPr>
          <p:nvPr>
            <p:ph type="title"/>
          </p:nvPr>
        </p:nvSpPr>
        <p:spPr>
          <a:xfrm>
            <a:off x="685801" y="685800"/>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Function Coverage</a:t>
            </a:r>
            <a:endParaRPr/>
          </a:p>
        </p:txBody>
      </p:sp>
      <p:sp>
        <p:nvSpPr>
          <p:cNvPr id="272" name="Google Shape;272;p36"/>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IDENTIFY HOW MANY PROGRAM FUNCTIONS (SIMILAR TO FUNCTIONS IN “C” LANGUAGE) ARE COVERED BY TEST CASES.</a:t>
            </a:r>
            <a:endParaRPr/>
          </a:p>
          <a:p>
            <a:pPr marL="228600" lvl="0" indent="-25400" algn="l" rtl="0">
              <a:lnSpc>
                <a:spcPct val="120000"/>
              </a:lnSpc>
              <a:spcBef>
                <a:spcPts val="1000"/>
              </a:spcBef>
              <a:spcAft>
                <a:spcPts val="0"/>
              </a:spcAft>
              <a:buSzPts val="3200"/>
              <a:buNone/>
            </a:pPr>
            <a:endParaRPr b="1">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FUNCTION COVERAGE = (TOTAL FUNCTIONS EXERCISED / TOTAL NUMBER OF FUNCTIONS IN PROGRAM) * 100</a:t>
            </a:r>
            <a:endParaRPr b="1">
              <a:latin typeface="Arial"/>
              <a:ea typeface="Arial"/>
              <a:cs typeface="Arial"/>
              <a:sym typeface="Aria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WHITE BOX TESTING</a:t>
            </a:r>
            <a:endParaRPr cap="none"/>
          </a:p>
        </p:txBody>
      </p:sp>
      <p:sp>
        <p:nvSpPr>
          <p:cNvPr id="158" name="Google Shape;158;p20"/>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WHITE BOX TESTING IS A WAY OF TESTING THE EXTERNAL FUNCTIONALITY OF THE CODE BY EXAMINING AND TESTING THE PROGRAM CODE THAT REALIZES THE EXTERNAL FUNCTIONALITY. </a:t>
            </a:r>
            <a:endParaRPr/>
          </a:p>
          <a:p>
            <a:pPr marL="228600" lvl="0" indent="-127000" algn="l" rtl="0">
              <a:lnSpc>
                <a:spcPct val="120000"/>
              </a:lnSpc>
              <a:spcBef>
                <a:spcPts val="1000"/>
              </a:spcBef>
              <a:spcAft>
                <a:spcPts val="0"/>
              </a:spcAft>
              <a:buSzPts val="1600"/>
              <a:buNone/>
            </a:pPr>
            <a:endParaRPr sz="1000" b="1">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THIS IS ALSO KNOWN AS CLEAR BOX, OR GLASS BOX OR OPEN BOX TESTING.</a:t>
            </a:r>
            <a:endParaRPr/>
          </a:p>
          <a:p>
            <a:pPr marL="228600" lvl="0" indent="-127000" algn="l" rtl="0">
              <a:lnSpc>
                <a:spcPct val="120000"/>
              </a:lnSpc>
              <a:spcBef>
                <a:spcPts val="1000"/>
              </a:spcBef>
              <a:spcAft>
                <a:spcPts val="0"/>
              </a:spcAft>
              <a:buSzPts val="1600"/>
              <a:buNone/>
            </a:pPr>
            <a:endParaRPr sz="1000" b="1">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WHITE BOX TESTING TAKES INTO ACCOUNT THE PROGRAM CODE, CODE STRUCTURE, AND INTERNAL DESIGN FLOW.</a:t>
            </a:r>
            <a:endParaRPr b="1">
              <a:latin typeface="Arial"/>
              <a:ea typeface="Arial"/>
              <a:cs typeface="Arial"/>
              <a:sym typeface="Aria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xfrm>
            <a:off x="685801" y="685800"/>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Function Coverage Advantage</a:t>
            </a:r>
            <a:endParaRPr/>
          </a:p>
        </p:txBody>
      </p:sp>
      <p:sp>
        <p:nvSpPr>
          <p:cNvPr id="279" name="Google Shape;279;p37"/>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2880"/>
              <a:buChar char="•"/>
            </a:pPr>
            <a:r>
              <a:rPr lang="en-US" sz="1800">
                <a:latin typeface="Arial"/>
                <a:ea typeface="Arial"/>
                <a:cs typeface="Arial"/>
                <a:sym typeface="Arial"/>
              </a:rPr>
              <a:t>FUNCTIONS ARE EASIER TO IDENTIFY IN A PROGRAM AND HENCE IT IS EASIER TO WRITE TEST CASES TO PROVIDE FUNCTION COVERAGE</a:t>
            </a:r>
            <a:endParaRPr/>
          </a:p>
          <a:p>
            <a:pPr marL="228600" lvl="0" indent="-228600" algn="l" rtl="0">
              <a:lnSpc>
                <a:spcPct val="120000"/>
              </a:lnSpc>
              <a:spcBef>
                <a:spcPts val="1000"/>
              </a:spcBef>
              <a:spcAft>
                <a:spcPts val="0"/>
              </a:spcAft>
              <a:buSzPts val="2880"/>
              <a:buChar char="•"/>
            </a:pPr>
            <a:r>
              <a:rPr lang="en-US" sz="1800">
                <a:latin typeface="Arial"/>
                <a:ea typeface="Arial"/>
                <a:cs typeface="Arial"/>
                <a:sym typeface="Arial"/>
              </a:rPr>
              <a:t>SINCE FUNCTIONS ARE AT A MUCH HIGHER LEVEL OF ABSTRACTION THAN CODE, IT IS EASIER TO ACHIEVE 100 PERCENT FUNCTION COVERAGE.</a:t>
            </a:r>
            <a:endParaRPr/>
          </a:p>
          <a:p>
            <a:pPr marL="228600" lvl="0" indent="-228600" algn="l" rtl="0">
              <a:lnSpc>
                <a:spcPct val="120000"/>
              </a:lnSpc>
              <a:spcBef>
                <a:spcPts val="1000"/>
              </a:spcBef>
              <a:spcAft>
                <a:spcPts val="0"/>
              </a:spcAft>
              <a:buSzPts val="2880"/>
              <a:buChar char="•"/>
            </a:pPr>
            <a:r>
              <a:rPr lang="en-US" sz="1800">
                <a:latin typeface="Arial"/>
                <a:ea typeface="Arial"/>
                <a:cs typeface="Arial"/>
                <a:sym typeface="Arial"/>
              </a:rPr>
              <a:t>FUNCTIONS HAVE A MORE LOGICAL MAPPING TO REQUIREMENTS AND HENCE CAN PROVIDE A MORE DIRECT CORRELATION TO THE TEST COVERAGE OF THE PRODUCT.</a:t>
            </a:r>
            <a:endParaRPr/>
          </a:p>
          <a:p>
            <a:pPr marL="228600" lvl="0" indent="-228600" algn="l" rtl="0">
              <a:lnSpc>
                <a:spcPct val="120000"/>
              </a:lnSpc>
              <a:spcBef>
                <a:spcPts val="1000"/>
              </a:spcBef>
              <a:spcAft>
                <a:spcPts val="0"/>
              </a:spcAft>
              <a:buSzPts val="2880"/>
              <a:buChar char="•"/>
            </a:pPr>
            <a:r>
              <a:rPr lang="en-US" sz="1800">
                <a:latin typeface="Arial"/>
                <a:ea typeface="Arial"/>
                <a:cs typeface="Arial"/>
                <a:sym typeface="Arial"/>
              </a:rPr>
              <a:t>SINCE FUNCTIONS ARE A MEANS OF REALIZING REQUIREMENTS, THE IMPORTANCE OF FUNCTIONS CAN BE PRIORITIZED BASED ON THE IMPORTANCE OF THE REQUIREMENTS THEY REALIZE. </a:t>
            </a:r>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84"/>
        <p:cNvGrpSpPr/>
        <p:nvPr/>
      </p:nvGrpSpPr>
      <p:grpSpPr>
        <a:xfrm>
          <a:off x="0" y="0"/>
          <a:ext cx="0" cy="0"/>
          <a:chOff x="0" y="0"/>
          <a:chExt cx="0" cy="0"/>
        </a:xfrm>
      </p:grpSpPr>
      <p:sp>
        <p:nvSpPr>
          <p:cNvPr id="285" name="Google Shape;285;p38"/>
          <p:cNvSpPr txBox="1">
            <a:spLocks noGrp="1"/>
          </p:cNvSpPr>
          <p:nvPr>
            <p:ph type="title"/>
          </p:nvPr>
        </p:nvSpPr>
        <p:spPr>
          <a:xfrm>
            <a:off x="743675" y="338559"/>
            <a:ext cx="10396882" cy="115196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5400"/>
              <a:buFont typeface="Impact"/>
              <a:buNone/>
            </a:pPr>
            <a:r>
              <a:rPr lang="en-US"/>
              <a:t>REFERENCES</a:t>
            </a:r>
            <a:endParaRPr/>
          </a:p>
        </p:txBody>
      </p:sp>
      <p:pic>
        <p:nvPicPr>
          <p:cNvPr id="286" name="Google Shape;286;p38"/>
          <p:cNvPicPr preferRelativeResize="0"/>
          <p:nvPr/>
        </p:nvPicPr>
        <p:blipFill rotWithShape="1">
          <a:blip r:embed="rId3">
            <a:alphaModFix/>
          </a:blip>
          <a:srcRect/>
          <a:stretch/>
        </p:blipFill>
        <p:spPr>
          <a:xfrm>
            <a:off x="4374616" y="1913593"/>
            <a:ext cx="3442765" cy="938936"/>
          </a:xfrm>
          <a:prstGeom prst="rect">
            <a:avLst/>
          </a:prstGeom>
          <a:noFill/>
          <a:ln>
            <a:noFill/>
          </a:ln>
        </p:spPr>
      </p:pic>
      <p:pic>
        <p:nvPicPr>
          <p:cNvPr id="287" name="Google Shape;287;p38" descr="Software Testing: Principles and Practices by Srinivasan Desikan"/>
          <p:cNvPicPr preferRelativeResize="0"/>
          <p:nvPr/>
        </p:nvPicPr>
        <p:blipFill rotWithShape="1">
          <a:blip r:embed="rId4">
            <a:alphaModFix/>
          </a:blip>
          <a:srcRect/>
          <a:stretch/>
        </p:blipFill>
        <p:spPr>
          <a:xfrm>
            <a:off x="1051443" y="1490524"/>
            <a:ext cx="2530553" cy="3329675"/>
          </a:xfrm>
          <a:prstGeom prst="rect">
            <a:avLst/>
          </a:prstGeom>
          <a:noFill/>
          <a:ln>
            <a:noFill/>
          </a:ln>
        </p:spPr>
      </p:pic>
      <p:pic>
        <p:nvPicPr>
          <p:cNvPr id="289" name="Google Shape;289;p38" descr="Cloud Computing Blogs | Learn About Cloud Computing - Edureka"/>
          <p:cNvPicPr preferRelativeResize="0"/>
          <p:nvPr/>
        </p:nvPicPr>
        <p:blipFill rotWithShape="1">
          <a:blip r:embed="rId5">
            <a:alphaModFix/>
          </a:blip>
          <a:srcRect/>
          <a:stretch/>
        </p:blipFill>
        <p:spPr>
          <a:xfrm>
            <a:off x="5329557" y="3337024"/>
            <a:ext cx="3810000" cy="666750"/>
          </a:xfrm>
          <a:prstGeom prst="rect">
            <a:avLst/>
          </a:prstGeom>
          <a:noFill/>
          <a:ln>
            <a:noFill/>
          </a:ln>
        </p:spPr>
      </p:pic>
      <p:pic>
        <p:nvPicPr>
          <p:cNvPr id="290" name="Google Shape;290;p38"/>
          <p:cNvPicPr preferRelativeResize="0"/>
          <p:nvPr/>
        </p:nvPicPr>
        <p:blipFill rotWithShape="1">
          <a:blip r:embed="rId6">
            <a:alphaModFix/>
          </a:blip>
          <a:srcRect/>
          <a:stretch/>
        </p:blipFill>
        <p:spPr>
          <a:xfrm>
            <a:off x="4182110" y="4504999"/>
            <a:ext cx="6962775" cy="885825"/>
          </a:xfrm>
          <a:prstGeom prst="rect">
            <a:avLst/>
          </a:prstGeom>
          <a:noFill/>
          <a:ln>
            <a:noFill/>
          </a:ln>
        </p:spPr>
      </p:pic>
      <p:pic>
        <p:nvPicPr>
          <p:cNvPr id="291" name="Google Shape;291;p38" descr="GeeksforGeeks | A computer science portal for geeks"/>
          <p:cNvPicPr preferRelativeResize="0"/>
          <p:nvPr/>
        </p:nvPicPr>
        <p:blipFill rotWithShape="1">
          <a:blip r:embed="rId7">
            <a:alphaModFix/>
          </a:blip>
          <a:srcRect/>
          <a:stretch/>
        </p:blipFill>
        <p:spPr>
          <a:xfrm>
            <a:off x="9005286" y="1533868"/>
            <a:ext cx="1905000" cy="1905000"/>
          </a:xfrm>
          <a:prstGeom prst="rect">
            <a:avLst/>
          </a:pr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500"/>
                                        <p:tgtEl>
                                          <p:spTgt spid="287"/>
                                        </p:tgtEl>
                                      </p:cBhvr>
                                    </p:animEffect>
                                  </p:childTnLst>
                                </p:cTn>
                              </p:par>
                              <p:par>
                                <p:cTn id="8" presetID="10" presetClass="entr" presetSubtype="0" fill="hold" nodeType="withEffect">
                                  <p:stCondLst>
                                    <p:cond delay="0"/>
                                  </p:stCondLst>
                                  <p:childTnLst>
                                    <p:set>
                                      <p:cBhvr>
                                        <p:cTn id="9" dur="1" fill="hold">
                                          <p:stCondLst>
                                            <p:cond delay="0"/>
                                          </p:stCondLst>
                                        </p:cTn>
                                        <p:tgtEl>
                                          <p:spTgt spid="286"/>
                                        </p:tgtEl>
                                        <p:attrNameLst>
                                          <p:attrName>style.visibility</p:attrName>
                                        </p:attrNameLst>
                                      </p:cBhvr>
                                      <p:to>
                                        <p:strVal val="visible"/>
                                      </p:to>
                                    </p:set>
                                    <p:animEffect transition="in" filter="fade">
                                      <p:cBhvr>
                                        <p:cTn id="10" dur="500"/>
                                        <p:tgtEl>
                                          <p:spTgt spid="286"/>
                                        </p:tgtEl>
                                      </p:cBhvr>
                                    </p:animEffect>
                                  </p:childTnLst>
                                </p:cTn>
                              </p:par>
                              <p:par>
                                <p:cTn id="11" presetID="1" presetClass="entr" presetSubtype="0" fill="hold" nodeType="withEffect">
                                  <p:stCondLst>
                                    <p:cond delay="0"/>
                                  </p:stCondLst>
                                  <p:childTnLst>
                                    <p:set>
                                      <p:cBhvr>
                                        <p:cTn id="12" dur="1" fill="hold">
                                          <p:stCondLst>
                                            <p:cond delay="0"/>
                                          </p:stCondLst>
                                        </p:cTn>
                                        <p:tgtEl>
                                          <p:spTgt spid="2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What do you verify in White Box Testing</a:t>
            </a:r>
            <a:r>
              <a:rPr lang="en-US" sz="4800" b="1" dirty="0" smtClean="0"/>
              <a:t>?</a:t>
            </a:r>
            <a:endParaRPr lang="en-US" sz="4800" dirty="0"/>
          </a:p>
        </p:txBody>
      </p:sp>
      <p:sp>
        <p:nvSpPr>
          <p:cNvPr id="3" name="Text Placeholder 2"/>
          <p:cNvSpPr>
            <a:spLocks noGrp="1"/>
          </p:cNvSpPr>
          <p:nvPr>
            <p:ph type="body" idx="1"/>
          </p:nvPr>
        </p:nvSpPr>
        <p:spPr/>
        <p:txBody>
          <a:bodyPr>
            <a:noAutofit/>
          </a:bodyPr>
          <a:lstStyle/>
          <a:p>
            <a:r>
              <a:rPr lang="en-US" sz="2400" dirty="0" smtClean="0"/>
              <a:t>Internal security holes</a:t>
            </a:r>
          </a:p>
          <a:p>
            <a:r>
              <a:rPr lang="en-US" sz="2400" dirty="0" smtClean="0"/>
              <a:t>Broken or poorly structured paths in the coding processes</a:t>
            </a:r>
          </a:p>
          <a:p>
            <a:r>
              <a:rPr lang="en-US" sz="2400" dirty="0" smtClean="0"/>
              <a:t>The flow of specific inputs through the code</a:t>
            </a:r>
          </a:p>
          <a:p>
            <a:r>
              <a:rPr lang="en-US" sz="2400" dirty="0" smtClean="0"/>
              <a:t>Expected output</a:t>
            </a:r>
          </a:p>
          <a:p>
            <a:r>
              <a:rPr lang="en-US" sz="2400" dirty="0" smtClean="0"/>
              <a:t>The functionality of conditional loops</a:t>
            </a:r>
          </a:p>
          <a:p>
            <a:r>
              <a:rPr lang="en-US" sz="2400" dirty="0" smtClean="0"/>
              <a:t>Testing of each statement, object, and function on an individual </a:t>
            </a:r>
            <a:r>
              <a:rPr lang="en-US" sz="2400" dirty="0" smtClean="0"/>
              <a:t>basis</a:t>
            </a:r>
            <a:endParaRPr lang="en-US" sz="2400" dirty="0" smtClean="0"/>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rot="-5400000">
            <a:off x="-700548" y="1688691"/>
            <a:ext cx="4967748" cy="23523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ct val="100000"/>
              <a:buFont typeface="Impact"/>
              <a:buNone/>
            </a:pPr>
            <a:r>
              <a:rPr lang="en-US" cap="none"/>
              <a:t>CLASSIFICATION OF WHITE BOX TESTING</a:t>
            </a:r>
            <a:endParaRPr cap="none"/>
          </a:p>
        </p:txBody>
      </p:sp>
      <p:pic>
        <p:nvPicPr>
          <p:cNvPr id="165" name="Google Shape;165;p21"/>
          <p:cNvPicPr preferRelativeResize="0">
            <a:picLocks noGrp="1"/>
          </p:cNvPicPr>
          <p:nvPr>
            <p:ph type="body" idx="1"/>
          </p:nvPr>
        </p:nvPicPr>
        <p:blipFill rotWithShape="1">
          <a:blip r:embed="rId3">
            <a:alphaModFix/>
          </a:blip>
          <a:srcRect t="9676" b="6616"/>
          <a:stretch/>
        </p:blipFill>
        <p:spPr>
          <a:xfrm>
            <a:off x="4002355" y="381000"/>
            <a:ext cx="5554599" cy="4886633"/>
          </a:xfrm>
          <a:prstGeom prst="rect">
            <a:avLst/>
          </a:pr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506198" y="272845"/>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STATIC TESTING</a:t>
            </a:r>
            <a:endParaRPr cap="none"/>
          </a:p>
        </p:txBody>
      </p:sp>
      <p:sp>
        <p:nvSpPr>
          <p:cNvPr id="172" name="Google Shape;172;p22"/>
          <p:cNvSpPr txBox="1">
            <a:spLocks noGrp="1"/>
          </p:cNvSpPr>
          <p:nvPr>
            <p:ph type="body" idx="1"/>
          </p:nvPr>
        </p:nvSpPr>
        <p:spPr>
          <a:xfrm>
            <a:off x="683625" y="1424810"/>
            <a:ext cx="10394707" cy="409631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2880"/>
              <a:buChar char="•"/>
            </a:pPr>
            <a:r>
              <a:rPr lang="en-US" sz="1800">
                <a:latin typeface="Arial"/>
                <a:ea typeface="Arial"/>
                <a:cs typeface="Arial"/>
                <a:sym typeface="Arial"/>
              </a:rPr>
              <a:t>IT REQUIRES ONLY THE SOURCE CODE OF THE PRODUCT, NOT THE BINARIES OR EXECUTABLES. </a:t>
            </a:r>
            <a:endParaRPr/>
          </a:p>
          <a:p>
            <a:pPr marL="228600" lvl="0" indent="-228600" algn="l" rtl="0">
              <a:lnSpc>
                <a:spcPct val="120000"/>
              </a:lnSpc>
              <a:spcBef>
                <a:spcPts val="1000"/>
              </a:spcBef>
              <a:spcAft>
                <a:spcPts val="0"/>
              </a:spcAft>
              <a:buSzPts val="2880"/>
              <a:buChar char="•"/>
            </a:pPr>
            <a:r>
              <a:rPr lang="en-US" sz="1800">
                <a:latin typeface="Arial"/>
                <a:ea typeface="Arial"/>
                <a:cs typeface="Arial"/>
                <a:sym typeface="Arial"/>
              </a:rPr>
              <a:t>STATIC TESTING DOES NOT INVOLVE EXECUTING THE PROGRAMS ON COMPUTERS BUT INVOLVES SELECT PEOPLE GOING THROUGH THE CODE TO FIND OUT WHETHER </a:t>
            </a:r>
            <a:endParaRPr/>
          </a:p>
          <a:p>
            <a:pPr marL="228600" lvl="0" indent="-147320" algn="l" rtl="0">
              <a:lnSpc>
                <a:spcPct val="120000"/>
              </a:lnSpc>
              <a:spcBef>
                <a:spcPts val="1000"/>
              </a:spcBef>
              <a:spcAft>
                <a:spcPts val="0"/>
              </a:spcAft>
              <a:buSzPts val="1280"/>
              <a:buNone/>
            </a:pPr>
            <a:endParaRPr sz="800">
              <a:latin typeface="Arial"/>
              <a:ea typeface="Arial"/>
              <a:cs typeface="Arial"/>
              <a:sym typeface="Arial"/>
            </a:endParaRPr>
          </a:p>
          <a:p>
            <a:pPr marL="685800" lvl="1" indent="-228600" algn="l" rtl="0">
              <a:lnSpc>
                <a:spcPct val="120000"/>
              </a:lnSpc>
              <a:spcBef>
                <a:spcPts val="500"/>
              </a:spcBef>
              <a:spcAft>
                <a:spcPts val="0"/>
              </a:spcAft>
              <a:buSzPts val="2560"/>
              <a:buFont typeface="Noto Sans Symbols"/>
              <a:buChar char="✔"/>
            </a:pPr>
            <a:r>
              <a:rPr lang="en-US" sz="1600">
                <a:latin typeface="Arial"/>
                <a:ea typeface="Arial"/>
                <a:cs typeface="Arial"/>
                <a:sym typeface="Arial"/>
              </a:rPr>
              <a:t>THE CODE WORKS ACCORDING TO THE FUNCTIONAL REQUIREMENT;</a:t>
            </a:r>
            <a:endParaRPr/>
          </a:p>
          <a:p>
            <a:pPr marL="685800" lvl="1" indent="-228600" algn="l" rtl="0">
              <a:lnSpc>
                <a:spcPct val="120000"/>
              </a:lnSpc>
              <a:spcBef>
                <a:spcPts val="500"/>
              </a:spcBef>
              <a:spcAft>
                <a:spcPts val="0"/>
              </a:spcAft>
              <a:buSzPts val="2560"/>
              <a:buFont typeface="Noto Sans Symbols"/>
              <a:buChar char="✔"/>
            </a:pPr>
            <a:r>
              <a:rPr lang="en-US" sz="1600">
                <a:latin typeface="Arial"/>
                <a:ea typeface="Arial"/>
                <a:cs typeface="Arial"/>
                <a:sym typeface="Arial"/>
              </a:rPr>
              <a:t>THE CODE HAS BEEN WRITTEN IN ACCORDANCE WITH THE DESIGN DEVELOPED EARLIER IN THE PROJECT LIFE CYCLE; </a:t>
            </a:r>
            <a:endParaRPr/>
          </a:p>
          <a:p>
            <a:pPr marL="685800" lvl="1" indent="-228600" algn="l" rtl="0">
              <a:lnSpc>
                <a:spcPct val="120000"/>
              </a:lnSpc>
              <a:spcBef>
                <a:spcPts val="500"/>
              </a:spcBef>
              <a:spcAft>
                <a:spcPts val="0"/>
              </a:spcAft>
              <a:buSzPts val="2560"/>
              <a:buFont typeface="Noto Sans Symbols"/>
              <a:buChar char="✔"/>
            </a:pPr>
            <a:r>
              <a:rPr lang="en-US" sz="1600">
                <a:latin typeface="Arial"/>
                <a:ea typeface="Arial"/>
                <a:cs typeface="Arial"/>
                <a:sym typeface="Arial"/>
              </a:rPr>
              <a:t>THE CODE FOR ANY FUNCTIONALITY HAS BEEN MISSED OUT; </a:t>
            </a:r>
            <a:endParaRPr/>
          </a:p>
          <a:p>
            <a:pPr marL="685800" lvl="1" indent="-228600" algn="l" rtl="0">
              <a:lnSpc>
                <a:spcPct val="120000"/>
              </a:lnSpc>
              <a:spcBef>
                <a:spcPts val="500"/>
              </a:spcBef>
              <a:spcAft>
                <a:spcPts val="0"/>
              </a:spcAft>
              <a:buSzPts val="2560"/>
              <a:buFont typeface="Noto Sans Symbols"/>
              <a:buChar char="✔"/>
            </a:pPr>
            <a:r>
              <a:rPr lang="en-US" sz="1600">
                <a:latin typeface="Arial"/>
                <a:ea typeface="Arial"/>
                <a:cs typeface="Arial"/>
                <a:sym typeface="Arial"/>
              </a:rPr>
              <a:t>THE CODE HANDLES ERRORS PROPERLY.</a:t>
            </a:r>
            <a:endParaRPr sz="1600" b="1">
              <a:latin typeface="Arial"/>
              <a:ea typeface="Arial"/>
              <a:cs typeface="Arial"/>
              <a:sym typeface="Aria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506198" y="272845"/>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TYPES OF STATIC TESTING</a:t>
            </a:r>
            <a:endParaRPr cap="none"/>
          </a:p>
        </p:txBody>
      </p:sp>
      <p:sp>
        <p:nvSpPr>
          <p:cNvPr id="179" name="Google Shape;179;p23"/>
          <p:cNvSpPr txBox="1">
            <a:spLocks noGrp="1"/>
          </p:cNvSpPr>
          <p:nvPr>
            <p:ph type="body" idx="1"/>
          </p:nvPr>
        </p:nvSpPr>
        <p:spPr>
          <a:xfrm>
            <a:off x="683625" y="1424810"/>
            <a:ext cx="10394707" cy="4096314"/>
          </a:xfrm>
          <a:prstGeom prst="rect">
            <a:avLst/>
          </a:prstGeom>
          <a:noFill/>
          <a:ln>
            <a:noFill/>
          </a:ln>
        </p:spPr>
        <p:txBody>
          <a:bodyPr spcFirstLastPara="1" wrap="square" lIns="91425" tIns="45700" rIns="91425" bIns="45700" anchor="ctr" anchorCtr="0">
            <a:noAutofit/>
          </a:bodyPr>
          <a:lstStyle/>
          <a:p>
            <a:pPr marL="228600" lvl="0" indent="-243840" algn="l" rtl="0">
              <a:lnSpc>
                <a:spcPct val="120000"/>
              </a:lnSpc>
              <a:spcBef>
                <a:spcPts val="0"/>
              </a:spcBef>
              <a:spcAft>
                <a:spcPts val="0"/>
              </a:spcAft>
              <a:buSzPts val="3840"/>
              <a:buChar char="•"/>
            </a:pPr>
            <a:r>
              <a:rPr lang="en-US" sz="2400">
                <a:latin typeface="Arial"/>
                <a:ea typeface="Arial"/>
                <a:cs typeface="Arial"/>
                <a:sym typeface="Arial"/>
              </a:rPr>
              <a:t>DESK CHECKING </a:t>
            </a:r>
            <a:endParaRPr/>
          </a:p>
          <a:p>
            <a:pPr marL="228600" lvl="0" indent="-243840" algn="l" rtl="0">
              <a:lnSpc>
                <a:spcPct val="120000"/>
              </a:lnSpc>
              <a:spcBef>
                <a:spcPts val="1000"/>
              </a:spcBef>
              <a:spcAft>
                <a:spcPts val="0"/>
              </a:spcAft>
              <a:buSzPts val="3840"/>
              <a:buChar char="•"/>
            </a:pPr>
            <a:r>
              <a:rPr lang="en-US" sz="2400">
                <a:latin typeface="Arial"/>
                <a:ea typeface="Arial"/>
                <a:cs typeface="Arial"/>
                <a:sym typeface="Arial"/>
              </a:rPr>
              <a:t>CODE WALKTHROUGH </a:t>
            </a:r>
            <a:endParaRPr/>
          </a:p>
          <a:p>
            <a:pPr marL="228600" lvl="0" indent="-243840" algn="l" rtl="0">
              <a:lnSpc>
                <a:spcPct val="120000"/>
              </a:lnSpc>
              <a:spcBef>
                <a:spcPts val="1000"/>
              </a:spcBef>
              <a:spcAft>
                <a:spcPts val="0"/>
              </a:spcAft>
              <a:buSzPts val="3840"/>
              <a:buChar char="•"/>
            </a:pPr>
            <a:r>
              <a:rPr lang="en-US" sz="2400">
                <a:latin typeface="Arial"/>
                <a:ea typeface="Arial"/>
                <a:cs typeface="Arial"/>
                <a:sym typeface="Arial"/>
              </a:rPr>
              <a:t>CODE INSPECTION</a:t>
            </a:r>
            <a:endParaRPr b="1">
              <a:latin typeface="Arial"/>
              <a:ea typeface="Arial"/>
              <a:cs typeface="Arial"/>
              <a:sym typeface="Aria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506198" y="272845"/>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Desk Checking </a:t>
            </a:r>
            <a:endParaRPr/>
          </a:p>
        </p:txBody>
      </p:sp>
      <p:sp>
        <p:nvSpPr>
          <p:cNvPr id="186" name="Google Shape;186;p24"/>
          <p:cNvSpPr txBox="1">
            <a:spLocks noGrp="1"/>
          </p:cNvSpPr>
          <p:nvPr>
            <p:ph type="body" idx="1"/>
          </p:nvPr>
        </p:nvSpPr>
        <p:spPr>
          <a:xfrm>
            <a:off x="683625" y="1424810"/>
            <a:ext cx="10394707" cy="409631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a:latin typeface="Arial"/>
                <a:ea typeface="Arial"/>
                <a:cs typeface="Arial"/>
                <a:sym typeface="Arial"/>
              </a:rPr>
              <a:t>NORMALLY DONE MANUALLY BY THE AUTHOR OF THE CODE.</a:t>
            </a:r>
            <a:endParaRPr/>
          </a:p>
          <a:p>
            <a:pPr marL="228600" lvl="0" indent="-228600" algn="l" rtl="0">
              <a:lnSpc>
                <a:spcPct val="120000"/>
              </a:lnSpc>
              <a:spcBef>
                <a:spcPts val="1000"/>
              </a:spcBef>
              <a:spcAft>
                <a:spcPts val="0"/>
              </a:spcAft>
              <a:buSzPts val="3200"/>
              <a:buChar char="•"/>
            </a:pPr>
            <a:r>
              <a:rPr lang="en-US">
                <a:latin typeface="Arial"/>
                <a:ea typeface="Arial"/>
                <a:cs typeface="Arial"/>
                <a:sym typeface="Arial"/>
              </a:rPr>
              <a:t>IT IS A METHOD TO VERIFY THE PORTIONS OF THE CODE FOR CORRECTNESS. </a:t>
            </a:r>
            <a:endParaRPr/>
          </a:p>
          <a:p>
            <a:pPr marL="228600" lvl="0" indent="-228600" algn="l" rtl="0">
              <a:lnSpc>
                <a:spcPct val="120000"/>
              </a:lnSpc>
              <a:spcBef>
                <a:spcPts val="1000"/>
              </a:spcBef>
              <a:spcAft>
                <a:spcPts val="0"/>
              </a:spcAft>
              <a:buSzPts val="3200"/>
              <a:buChar char="•"/>
            </a:pPr>
            <a:r>
              <a:rPr lang="en-US">
                <a:latin typeface="Arial"/>
                <a:ea typeface="Arial"/>
                <a:cs typeface="Arial"/>
                <a:sym typeface="Arial"/>
              </a:rPr>
              <a:t>MOST PROGRAMMERS DO DESK CHECKING BEFORE COMPILING AND EXECUTING THE CODE. </a:t>
            </a:r>
            <a:endParaRPr/>
          </a:p>
          <a:p>
            <a:pPr marL="228600" lvl="0" indent="-228600" algn="l" rtl="0">
              <a:lnSpc>
                <a:spcPct val="120000"/>
              </a:lnSpc>
              <a:spcBef>
                <a:spcPts val="1000"/>
              </a:spcBef>
              <a:spcAft>
                <a:spcPts val="0"/>
              </a:spcAft>
              <a:buSzPts val="3200"/>
              <a:buChar char="•"/>
            </a:pPr>
            <a:r>
              <a:rPr lang="en-US">
                <a:latin typeface="Arial"/>
                <a:ea typeface="Arial"/>
                <a:cs typeface="Arial"/>
                <a:sym typeface="Arial"/>
              </a:rPr>
              <a:t>WHENEVER ERRORS ARE FOUND, THE AUTHOR APPLIES THE CORRECTIONS FOR ERRORS ON THE SPOT. </a:t>
            </a:r>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25"/>
          <p:cNvSpPr txBox="1">
            <a:spLocks noGrp="1"/>
          </p:cNvSpPr>
          <p:nvPr>
            <p:ph type="title"/>
          </p:nvPr>
        </p:nvSpPr>
        <p:spPr>
          <a:xfrm>
            <a:off x="506198" y="272845"/>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Code Walkthrough </a:t>
            </a:r>
            <a:endParaRPr/>
          </a:p>
        </p:txBody>
      </p:sp>
      <p:sp>
        <p:nvSpPr>
          <p:cNvPr id="193" name="Google Shape;193;p25"/>
          <p:cNvSpPr txBox="1">
            <a:spLocks noGrp="1"/>
          </p:cNvSpPr>
          <p:nvPr>
            <p:ph type="body" idx="1"/>
          </p:nvPr>
        </p:nvSpPr>
        <p:spPr>
          <a:xfrm>
            <a:off x="683625" y="1424810"/>
            <a:ext cx="10394707" cy="409631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a:latin typeface="Arial"/>
                <a:ea typeface="Arial"/>
                <a:cs typeface="Arial"/>
                <a:sym typeface="Arial"/>
              </a:rPr>
              <a:t>WALKTHROUGH IS GROUP-ORIENTED METHOD AND ARE LESS FORMAL THAN INSPECTIONS. </a:t>
            </a:r>
            <a:endParaRPr/>
          </a:p>
          <a:p>
            <a:pPr marL="228600" lvl="0" indent="-228600" algn="l" rtl="0">
              <a:lnSpc>
                <a:spcPct val="120000"/>
              </a:lnSpc>
              <a:spcBef>
                <a:spcPts val="1000"/>
              </a:spcBef>
              <a:spcAft>
                <a:spcPts val="0"/>
              </a:spcAft>
              <a:buSzPts val="3200"/>
              <a:buChar char="•"/>
            </a:pPr>
            <a:r>
              <a:rPr lang="en-US">
                <a:latin typeface="Arial"/>
                <a:ea typeface="Arial"/>
                <a:cs typeface="Arial"/>
                <a:sym typeface="Arial"/>
              </a:rPr>
              <a:t>IN WALKTHROUGHS, A SET OF PEOPLE LOOK AT THE PROGRAM CODE AND RAISE QUESTIONS FOR THE AUTHOR. </a:t>
            </a:r>
            <a:endParaRPr/>
          </a:p>
          <a:p>
            <a:pPr marL="228600" lvl="0" indent="-228600" algn="l" rtl="0">
              <a:lnSpc>
                <a:spcPct val="120000"/>
              </a:lnSpc>
              <a:spcBef>
                <a:spcPts val="1000"/>
              </a:spcBef>
              <a:spcAft>
                <a:spcPts val="0"/>
              </a:spcAft>
              <a:buSzPts val="3200"/>
              <a:buChar char="•"/>
            </a:pPr>
            <a:r>
              <a:rPr lang="en-US">
                <a:latin typeface="Arial"/>
                <a:ea typeface="Arial"/>
                <a:cs typeface="Arial"/>
                <a:sym typeface="Arial"/>
              </a:rPr>
              <a:t>THE AUTHOR EXPLAINS THE LOGIC OF THE CODE, AND ANSWERS THE QUESTIONS. </a:t>
            </a:r>
            <a:endParaRPr/>
          </a:p>
          <a:p>
            <a:pPr marL="228600" lvl="0" indent="-228600" algn="l" rtl="0">
              <a:lnSpc>
                <a:spcPct val="120000"/>
              </a:lnSpc>
              <a:spcBef>
                <a:spcPts val="1000"/>
              </a:spcBef>
              <a:spcAft>
                <a:spcPts val="0"/>
              </a:spcAft>
              <a:buSzPts val="3200"/>
              <a:buChar char="•"/>
            </a:pPr>
            <a:r>
              <a:rPr lang="en-US">
                <a:latin typeface="Arial"/>
                <a:ea typeface="Arial"/>
                <a:cs typeface="Arial"/>
                <a:sym typeface="Arial"/>
              </a:rPr>
              <a:t>IF THE AUTHOR IS UNABLE TO ANSWER SOME QUESTIONS, HE OR SHE THEN TAKES THOSE QUESTIONS AND FINDS THEIR ANSWERS. </a:t>
            </a:r>
            <a:endParaRPr b="1">
              <a:latin typeface="Arial"/>
              <a:ea typeface="Arial"/>
              <a:cs typeface="Arial"/>
              <a:sym typeface="Aria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506198" y="272845"/>
            <a:ext cx="10572134"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Code Inspection</a:t>
            </a:r>
            <a:endParaRPr/>
          </a:p>
        </p:txBody>
      </p:sp>
      <p:sp>
        <p:nvSpPr>
          <p:cNvPr id="200" name="Google Shape;200;p26"/>
          <p:cNvSpPr txBox="1">
            <a:spLocks noGrp="1"/>
          </p:cNvSpPr>
          <p:nvPr>
            <p:ph type="body" idx="1"/>
          </p:nvPr>
        </p:nvSpPr>
        <p:spPr>
          <a:xfrm>
            <a:off x="683625" y="1424810"/>
            <a:ext cx="10394707" cy="409631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a:latin typeface="Arial"/>
                <a:ea typeface="Arial"/>
                <a:cs typeface="Arial"/>
                <a:sym typeface="Arial"/>
              </a:rPr>
              <a:t>IT IS ALSO CALLED FAGAN INSPECTION, NORMALLY TAKES PLACE WITH A HIGH DEGREE OF FORMALISM. </a:t>
            </a:r>
            <a:endParaRPr/>
          </a:p>
          <a:p>
            <a:pPr marL="228600" lvl="0" indent="-228600" algn="l" rtl="0">
              <a:lnSpc>
                <a:spcPct val="120000"/>
              </a:lnSpc>
              <a:spcBef>
                <a:spcPts val="1000"/>
              </a:spcBef>
              <a:spcAft>
                <a:spcPts val="0"/>
              </a:spcAft>
              <a:buSzPts val="3200"/>
              <a:buChar char="•"/>
            </a:pPr>
            <a:r>
              <a:rPr lang="en-US">
                <a:latin typeface="Arial"/>
                <a:ea typeface="Arial"/>
                <a:cs typeface="Arial"/>
                <a:sym typeface="Arial"/>
              </a:rPr>
              <a:t>THE FOCUS OF THIS METHOD IS TO DETECT ALL FAULTS, VIOLATIONS, AND OTHER SIDE-EFFECTS. </a:t>
            </a:r>
            <a:endParaRPr/>
          </a:p>
          <a:p>
            <a:pPr marL="228600" lvl="0" indent="-228600" algn="l" rtl="0">
              <a:lnSpc>
                <a:spcPct val="120000"/>
              </a:lnSpc>
              <a:spcBef>
                <a:spcPts val="1000"/>
              </a:spcBef>
              <a:spcAft>
                <a:spcPts val="0"/>
              </a:spcAft>
              <a:buSzPts val="3200"/>
              <a:buChar char="•"/>
            </a:pPr>
            <a:r>
              <a:rPr lang="en-US">
                <a:latin typeface="Arial"/>
                <a:ea typeface="Arial"/>
                <a:cs typeface="Arial"/>
                <a:sym typeface="Arial"/>
              </a:rPr>
              <a:t>A FORMAL INSPECTION SHOULD TAKE PLACE ONLY WHEN THE AUTHOR HAS MADE SURE THE CODE IS READY FOR INSPECTION BY PERFORMING SOME BASIC DESK CHECKING AND WALKTHROUGHS.</a:t>
            </a:r>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in Event">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970</Words>
  <PresentationFormat>Custom</PresentationFormat>
  <Paragraphs>108</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Comic Sans MS</vt:lpstr>
      <vt:lpstr>Impact</vt:lpstr>
      <vt:lpstr>Noto Sans Symbols</vt:lpstr>
      <vt:lpstr>Arial Black</vt:lpstr>
      <vt:lpstr>Calibri</vt:lpstr>
      <vt:lpstr>Main Event</vt:lpstr>
      <vt:lpstr>WHITE BOX TESTING</vt:lpstr>
      <vt:lpstr>WHITE BOX TESTING</vt:lpstr>
      <vt:lpstr>What do you verify in White Box Testing?</vt:lpstr>
      <vt:lpstr>CLASSIFICATION OF WHITE BOX TESTING</vt:lpstr>
      <vt:lpstr>STATIC TESTING</vt:lpstr>
      <vt:lpstr>TYPES OF STATIC TESTING</vt:lpstr>
      <vt:lpstr>Desk Checking </vt:lpstr>
      <vt:lpstr>Code Walkthrough </vt:lpstr>
      <vt:lpstr>Code Inspection</vt:lpstr>
      <vt:lpstr>STRUCTURAL TESTING</vt:lpstr>
      <vt:lpstr>TYPES OF STRUCTURAL TESTING</vt:lpstr>
      <vt:lpstr>Statement Coverage</vt:lpstr>
      <vt:lpstr>Statement Coverage</vt:lpstr>
      <vt:lpstr>Statement Coverage</vt:lpstr>
      <vt:lpstr>Statement Coverage</vt:lpstr>
      <vt:lpstr>Path Coverage</vt:lpstr>
      <vt:lpstr>Condition Coverage</vt:lpstr>
      <vt:lpstr>Condition Coverage</vt:lpstr>
      <vt:lpstr>Function Coverage</vt:lpstr>
      <vt:lpstr>Function Coverage Advantage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BOX TESTING</dc:title>
  <dc:creator>ECSEAruljothi</dc:creator>
  <cp:lastModifiedBy>Aruljothi</cp:lastModifiedBy>
  <cp:revision>3</cp:revision>
  <dcterms:modified xsi:type="dcterms:W3CDTF">2024-07-09T09:59:16Z</dcterms:modified>
</cp:coreProperties>
</file>