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6858000" cy="9144000"/>
  <p:embeddedFontLst>
    <p:embeddedFont>
      <p:font typeface="Carlit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8" roundtripDataSignature="AMtx7mjYplxAHEUW+LxgEf6SbjZcQkiu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arlito-bold.fntdata"/><Relationship Id="rId14" Type="http://schemas.openxmlformats.org/officeDocument/2006/relationships/font" Target="fonts/Carlito-regular.fntdata"/><Relationship Id="rId17" Type="http://schemas.openxmlformats.org/officeDocument/2006/relationships/font" Target="fonts/Carlito-boldItalic.fntdata"/><Relationship Id="rId16" Type="http://schemas.openxmlformats.org/officeDocument/2006/relationships/font" Target="fonts/Carlito-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10"/>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21" name="Google Shape;21;p1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38100" algn="r">
              <a:lnSpc>
                <a:spcPct val="124000"/>
              </a:lnSpc>
              <a:spcBef>
                <a:spcPts val="0"/>
              </a:spcBef>
              <a:buNone/>
              <a:defRPr/>
            </a:lvl1pPr>
            <a:lvl2pPr indent="0" lvl="1" marL="38100" algn="r">
              <a:lnSpc>
                <a:spcPct val="124000"/>
              </a:lnSpc>
              <a:spcBef>
                <a:spcPts val="0"/>
              </a:spcBef>
              <a:buNone/>
              <a:defRPr/>
            </a:lvl2pPr>
            <a:lvl3pPr indent="0" lvl="2" marL="38100" algn="r">
              <a:lnSpc>
                <a:spcPct val="124000"/>
              </a:lnSpc>
              <a:spcBef>
                <a:spcPts val="0"/>
              </a:spcBef>
              <a:buNone/>
              <a:defRPr/>
            </a:lvl3pPr>
            <a:lvl4pPr indent="0" lvl="3" marL="38100" algn="r">
              <a:lnSpc>
                <a:spcPct val="124000"/>
              </a:lnSpc>
              <a:spcBef>
                <a:spcPts val="0"/>
              </a:spcBef>
              <a:buNone/>
              <a:defRPr/>
            </a:lvl4pPr>
            <a:lvl5pPr indent="0" lvl="4" marL="38100" algn="r">
              <a:lnSpc>
                <a:spcPct val="124000"/>
              </a:lnSpc>
              <a:spcBef>
                <a:spcPts val="0"/>
              </a:spcBef>
              <a:buNone/>
              <a:defRPr/>
            </a:lvl5pPr>
            <a:lvl6pPr indent="0" lvl="5" marL="38100" algn="r">
              <a:lnSpc>
                <a:spcPct val="124000"/>
              </a:lnSpc>
              <a:spcBef>
                <a:spcPts val="0"/>
              </a:spcBef>
              <a:buNone/>
              <a:defRPr/>
            </a:lvl6pPr>
            <a:lvl7pPr indent="0" lvl="6" marL="38100" algn="r">
              <a:lnSpc>
                <a:spcPct val="124000"/>
              </a:lnSpc>
              <a:spcBef>
                <a:spcPts val="0"/>
              </a:spcBef>
              <a:buNone/>
              <a:defRPr/>
            </a:lvl7pPr>
            <a:lvl8pPr indent="0" lvl="7" marL="38100" algn="r">
              <a:lnSpc>
                <a:spcPct val="124000"/>
              </a:lnSpc>
              <a:spcBef>
                <a:spcPts val="0"/>
              </a:spcBef>
              <a:buNone/>
              <a:defRPr/>
            </a:lvl8pPr>
            <a:lvl9pPr indent="0" lvl="8" marL="38100" algn="r">
              <a:lnSpc>
                <a:spcPct val="124000"/>
              </a:lnSpc>
              <a:spcBef>
                <a:spcPts val="0"/>
              </a:spcBef>
              <a:buNone/>
              <a:defRPr/>
            </a:lvl9pPr>
          </a:lstStyle>
          <a:p>
            <a:pPr indent="0" lvl="0" marL="38100" rtl="0" algn="r">
              <a:spcBef>
                <a:spcPts val="0"/>
              </a:spcBef>
              <a:spcAft>
                <a:spcPts val="0"/>
              </a:spcAft>
              <a:buNone/>
            </a:pPr>
            <a:fld id="{00000000-1234-1234-1234-123412341234}" type="slidenum">
              <a:rPr lang="en-US"/>
              <a:t>‹#›</a:t>
            </a:fld>
            <a:endParaRPr/>
          </a:p>
        </p:txBody>
      </p:sp>
      <p:sp>
        <p:nvSpPr>
          <p:cNvPr id="24" name="Google Shape;24;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9"/>
          <p:cNvSpPr txBox="1"/>
          <p:nvPr>
            <p:ph idx="1" type="body"/>
          </p:nvPr>
        </p:nvSpPr>
        <p:spPr>
          <a:xfrm rot="5400000">
            <a:off x="2378965" y="-440435"/>
            <a:ext cx="4386071" cy="8229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3" name="Google Shape;93;p1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38100" algn="r">
              <a:lnSpc>
                <a:spcPct val="124000"/>
              </a:lnSpc>
              <a:spcBef>
                <a:spcPts val="0"/>
              </a:spcBef>
              <a:buNone/>
              <a:defRPr/>
            </a:lvl1pPr>
            <a:lvl2pPr indent="0" lvl="1" marL="38100" algn="r">
              <a:lnSpc>
                <a:spcPct val="124000"/>
              </a:lnSpc>
              <a:spcBef>
                <a:spcPts val="0"/>
              </a:spcBef>
              <a:buNone/>
              <a:defRPr/>
            </a:lvl2pPr>
            <a:lvl3pPr indent="0" lvl="2" marL="38100" algn="r">
              <a:lnSpc>
                <a:spcPct val="124000"/>
              </a:lnSpc>
              <a:spcBef>
                <a:spcPts val="0"/>
              </a:spcBef>
              <a:buNone/>
              <a:defRPr/>
            </a:lvl3pPr>
            <a:lvl4pPr indent="0" lvl="3" marL="38100" algn="r">
              <a:lnSpc>
                <a:spcPct val="124000"/>
              </a:lnSpc>
              <a:spcBef>
                <a:spcPts val="0"/>
              </a:spcBef>
              <a:buNone/>
              <a:defRPr/>
            </a:lvl4pPr>
            <a:lvl5pPr indent="0" lvl="4" marL="38100" algn="r">
              <a:lnSpc>
                <a:spcPct val="124000"/>
              </a:lnSpc>
              <a:spcBef>
                <a:spcPts val="0"/>
              </a:spcBef>
              <a:buNone/>
              <a:defRPr/>
            </a:lvl5pPr>
            <a:lvl6pPr indent="0" lvl="5" marL="38100" algn="r">
              <a:lnSpc>
                <a:spcPct val="124000"/>
              </a:lnSpc>
              <a:spcBef>
                <a:spcPts val="0"/>
              </a:spcBef>
              <a:buNone/>
              <a:defRPr/>
            </a:lvl6pPr>
            <a:lvl7pPr indent="0" lvl="6" marL="38100" algn="r">
              <a:lnSpc>
                <a:spcPct val="124000"/>
              </a:lnSpc>
              <a:spcBef>
                <a:spcPts val="0"/>
              </a:spcBef>
              <a:buNone/>
              <a:defRPr/>
            </a:lvl7pPr>
            <a:lvl8pPr indent="0" lvl="7" marL="38100" algn="r">
              <a:lnSpc>
                <a:spcPct val="124000"/>
              </a:lnSpc>
              <a:spcBef>
                <a:spcPts val="0"/>
              </a:spcBef>
              <a:buNone/>
              <a:defRPr/>
            </a:lvl8pPr>
            <a:lvl9pPr indent="0" lvl="8" marL="38100" algn="r">
              <a:lnSpc>
                <a:spcPct val="124000"/>
              </a:lnSpc>
              <a:spcBef>
                <a:spcPts val="0"/>
              </a:spcBef>
              <a:buNone/>
              <a:defRPr/>
            </a:lvl9pPr>
          </a:lstStyle>
          <a:p>
            <a:pPr indent="0" lvl="0" marL="381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20"/>
          <p:cNvSpPr txBox="1"/>
          <p:nvPr>
            <p:ph type="title"/>
          </p:nvPr>
        </p:nvSpPr>
        <p:spPr>
          <a:xfrm rot="5400000">
            <a:off x="4936367" y="2182286"/>
            <a:ext cx="5592761" cy="177747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0"/>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rm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9" name="Google Shape;99;p2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38100" algn="r">
              <a:lnSpc>
                <a:spcPct val="124000"/>
              </a:lnSpc>
              <a:spcBef>
                <a:spcPts val="0"/>
              </a:spcBef>
              <a:buNone/>
              <a:defRPr/>
            </a:lvl1pPr>
            <a:lvl2pPr indent="0" lvl="1" marL="38100" algn="r">
              <a:lnSpc>
                <a:spcPct val="124000"/>
              </a:lnSpc>
              <a:spcBef>
                <a:spcPts val="0"/>
              </a:spcBef>
              <a:buNone/>
              <a:defRPr/>
            </a:lvl2pPr>
            <a:lvl3pPr indent="0" lvl="2" marL="38100" algn="r">
              <a:lnSpc>
                <a:spcPct val="124000"/>
              </a:lnSpc>
              <a:spcBef>
                <a:spcPts val="0"/>
              </a:spcBef>
              <a:buNone/>
              <a:defRPr/>
            </a:lvl3pPr>
            <a:lvl4pPr indent="0" lvl="3" marL="38100" algn="r">
              <a:lnSpc>
                <a:spcPct val="124000"/>
              </a:lnSpc>
              <a:spcBef>
                <a:spcPts val="0"/>
              </a:spcBef>
              <a:buNone/>
              <a:defRPr/>
            </a:lvl4pPr>
            <a:lvl5pPr indent="0" lvl="4" marL="38100" algn="r">
              <a:lnSpc>
                <a:spcPct val="124000"/>
              </a:lnSpc>
              <a:spcBef>
                <a:spcPts val="0"/>
              </a:spcBef>
              <a:buNone/>
              <a:defRPr/>
            </a:lvl5pPr>
            <a:lvl6pPr indent="0" lvl="5" marL="38100" algn="r">
              <a:lnSpc>
                <a:spcPct val="124000"/>
              </a:lnSpc>
              <a:spcBef>
                <a:spcPts val="0"/>
              </a:spcBef>
              <a:buNone/>
              <a:defRPr/>
            </a:lvl6pPr>
            <a:lvl7pPr indent="0" lvl="6" marL="38100" algn="r">
              <a:lnSpc>
                <a:spcPct val="124000"/>
              </a:lnSpc>
              <a:spcBef>
                <a:spcPts val="0"/>
              </a:spcBef>
              <a:buNone/>
              <a:defRPr/>
            </a:lvl7pPr>
            <a:lvl8pPr indent="0" lvl="7" marL="38100" algn="r">
              <a:lnSpc>
                <a:spcPct val="124000"/>
              </a:lnSpc>
              <a:spcBef>
                <a:spcPts val="0"/>
              </a:spcBef>
              <a:buNone/>
              <a:defRPr/>
            </a:lvl8pPr>
            <a:lvl9pPr indent="0" lvl="8" marL="38100" algn="r">
              <a:lnSpc>
                <a:spcPct val="124000"/>
              </a:lnSpc>
              <a:spcBef>
                <a:spcPts val="0"/>
              </a:spcBef>
              <a:buNone/>
              <a:defRPr/>
            </a:lvl9pPr>
          </a:lstStyle>
          <a:p>
            <a:pPr indent="0" lvl="0" marL="381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5" name="Shape 25"/>
        <p:cNvGrpSpPr/>
        <p:nvPr/>
      </p:nvGrpSpPr>
      <p:grpSpPr>
        <a:xfrm>
          <a:off x="0" y="0"/>
          <a:ext cx="0" cy="0"/>
          <a:chOff x="0" y="0"/>
          <a:chExt cx="0" cy="0"/>
        </a:xfrm>
      </p:grpSpPr>
      <p:sp>
        <p:nvSpPr>
          <p:cNvPr id="26" name="Google Shape;26;p11"/>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27" name="Google Shape;27;p11"/>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dk2"/>
              </a:buClr>
              <a:buSzPts val="4800"/>
              <a:buFont typeface="Lucida Sans"/>
              <a:buNone/>
              <a:defRPr b="1"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1"/>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rmAutofit/>
          </a:bodyPr>
          <a:lstStyle>
            <a:lvl1pPr lvl="0" marR="64008"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grpSp>
        <p:nvGrpSpPr>
          <p:cNvPr id="29" name="Google Shape;29;p11"/>
          <p:cNvGrpSpPr/>
          <p:nvPr/>
        </p:nvGrpSpPr>
        <p:grpSpPr>
          <a:xfrm>
            <a:off x="-3765" y="4953000"/>
            <a:ext cx="9147765" cy="1912088"/>
            <a:chOff x="-3765" y="4832896"/>
            <a:chExt cx="9147765" cy="2032192"/>
          </a:xfrm>
        </p:grpSpPr>
        <p:sp>
          <p:nvSpPr>
            <p:cNvPr id="30" name="Google Shape;30;p11"/>
            <p:cNvSpPr/>
            <p:nvPr/>
          </p:nvSpPr>
          <p:spPr>
            <a:xfrm>
              <a:off x="1687513" y="4832896"/>
              <a:ext cx="7456487" cy="51881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31" name="Google Shape;31;p11"/>
            <p:cNvSpPr/>
            <p:nvPr/>
          </p:nvSpPr>
          <p:spPr>
            <a:xfrm>
              <a:off x="35443" y="5135526"/>
              <a:ext cx="9108557" cy="838200"/>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32" name="Google Shape;32;p11"/>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33" name="Google Shape;33;p11"/>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34" name="Google Shape;34;p1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38100" marR="0" algn="r">
              <a:lnSpc>
                <a:spcPct val="124000"/>
              </a:lnSpc>
              <a:spcBef>
                <a:spcPts val="0"/>
              </a:spcBef>
              <a:buNone/>
              <a:defRPr b="0" sz="1000">
                <a:solidFill>
                  <a:srgbClr val="FFFFFF"/>
                </a:solidFill>
                <a:latin typeface="Lucida Sans"/>
                <a:ea typeface="Lucida Sans"/>
                <a:cs typeface="Lucida Sans"/>
                <a:sym typeface="Lucida Sans"/>
              </a:defRPr>
            </a:lvl1pPr>
            <a:lvl2pPr indent="0" lvl="1" marL="38100" marR="0" algn="r">
              <a:lnSpc>
                <a:spcPct val="124000"/>
              </a:lnSpc>
              <a:spcBef>
                <a:spcPts val="0"/>
              </a:spcBef>
              <a:buNone/>
              <a:defRPr b="0" sz="1000">
                <a:solidFill>
                  <a:srgbClr val="FFFFFF"/>
                </a:solidFill>
                <a:latin typeface="Lucida Sans"/>
                <a:ea typeface="Lucida Sans"/>
                <a:cs typeface="Lucida Sans"/>
                <a:sym typeface="Lucida Sans"/>
              </a:defRPr>
            </a:lvl2pPr>
            <a:lvl3pPr indent="0" lvl="2" marL="38100" marR="0" algn="r">
              <a:lnSpc>
                <a:spcPct val="124000"/>
              </a:lnSpc>
              <a:spcBef>
                <a:spcPts val="0"/>
              </a:spcBef>
              <a:buNone/>
              <a:defRPr b="0" sz="1000">
                <a:solidFill>
                  <a:srgbClr val="FFFFFF"/>
                </a:solidFill>
                <a:latin typeface="Lucida Sans"/>
                <a:ea typeface="Lucida Sans"/>
                <a:cs typeface="Lucida Sans"/>
                <a:sym typeface="Lucida Sans"/>
              </a:defRPr>
            </a:lvl3pPr>
            <a:lvl4pPr indent="0" lvl="3" marL="38100" marR="0" algn="r">
              <a:lnSpc>
                <a:spcPct val="124000"/>
              </a:lnSpc>
              <a:spcBef>
                <a:spcPts val="0"/>
              </a:spcBef>
              <a:buNone/>
              <a:defRPr b="0" sz="1000">
                <a:solidFill>
                  <a:srgbClr val="FFFFFF"/>
                </a:solidFill>
                <a:latin typeface="Lucida Sans"/>
                <a:ea typeface="Lucida Sans"/>
                <a:cs typeface="Lucida Sans"/>
                <a:sym typeface="Lucida Sans"/>
              </a:defRPr>
            </a:lvl4pPr>
            <a:lvl5pPr indent="0" lvl="4" marL="38100" marR="0" algn="r">
              <a:lnSpc>
                <a:spcPct val="124000"/>
              </a:lnSpc>
              <a:spcBef>
                <a:spcPts val="0"/>
              </a:spcBef>
              <a:buNone/>
              <a:defRPr b="0" sz="1000">
                <a:solidFill>
                  <a:srgbClr val="FFFFFF"/>
                </a:solidFill>
                <a:latin typeface="Lucida Sans"/>
                <a:ea typeface="Lucida Sans"/>
                <a:cs typeface="Lucida Sans"/>
                <a:sym typeface="Lucida Sans"/>
              </a:defRPr>
            </a:lvl5pPr>
            <a:lvl6pPr indent="0" lvl="5" marL="38100" marR="0" algn="r">
              <a:lnSpc>
                <a:spcPct val="124000"/>
              </a:lnSpc>
              <a:spcBef>
                <a:spcPts val="0"/>
              </a:spcBef>
              <a:buNone/>
              <a:defRPr b="0" sz="1000">
                <a:solidFill>
                  <a:srgbClr val="FFFFFF"/>
                </a:solidFill>
                <a:latin typeface="Lucida Sans"/>
                <a:ea typeface="Lucida Sans"/>
                <a:cs typeface="Lucida Sans"/>
                <a:sym typeface="Lucida Sans"/>
              </a:defRPr>
            </a:lvl6pPr>
            <a:lvl7pPr indent="0" lvl="6" marL="38100" marR="0" algn="r">
              <a:lnSpc>
                <a:spcPct val="124000"/>
              </a:lnSpc>
              <a:spcBef>
                <a:spcPts val="0"/>
              </a:spcBef>
              <a:buNone/>
              <a:defRPr b="0" sz="1000">
                <a:solidFill>
                  <a:srgbClr val="FFFFFF"/>
                </a:solidFill>
                <a:latin typeface="Lucida Sans"/>
                <a:ea typeface="Lucida Sans"/>
                <a:cs typeface="Lucida Sans"/>
                <a:sym typeface="Lucida Sans"/>
              </a:defRPr>
            </a:lvl7pPr>
            <a:lvl8pPr indent="0" lvl="7" marL="38100" marR="0" algn="r">
              <a:lnSpc>
                <a:spcPct val="124000"/>
              </a:lnSpc>
              <a:spcBef>
                <a:spcPts val="0"/>
              </a:spcBef>
              <a:buNone/>
              <a:defRPr b="0" sz="1000">
                <a:solidFill>
                  <a:srgbClr val="FFFFFF"/>
                </a:solidFill>
                <a:latin typeface="Lucida Sans"/>
                <a:ea typeface="Lucida Sans"/>
                <a:cs typeface="Lucida Sans"/>
                <a:sym typeface="Lucida Sans"/>
              </a:defRPr>
            </a:lvl8pPr>
            <a:lvl9pPr indent="0" lvl="8" marL="38100" marR="0" algn="r">
              <a:lnSpc>
                <a:spcPct val="124000"/>
              </a:lnSpc>
              <a:spcBef>
                <a:spcPts val="0"/>
              </a:spcBef>
              <a:buNone/>
              <a:defRPr b="0" sz="1000">
                <a:solidFill>
                  <a:srgbClr val="FFFFFF"/>
                </a:solidFill>
                <a:latin typeface="Lucida Sans"/>
                <a:ea typeface="Lucida Sans"/>
                <a:cs typeface="Lucida Sans"/>
                <a:sym typeface="Lucida Sans"/>
              </a:defRPr>
            </a:lvl9pPr>
          </a:lstStyle>
          <a:p>
            <a:pPr indent="0" lvl="0" marL="381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rgbClr val="B1B1B1"/>
            </a:gs>
            <a:gs pos="40000">
              <a:srgbClr val="9E9E9E"/>
            </a:gs>
            <a:gs pos="100000">
              <a:schemeClr val="dk1"/>
            </a:gs>
          </a:gsLst>
          <a:path path="circle">
            <a:fillToRect b="100%" l="100%"/>
          </a:path>
          <a:tileRect r="-100%" t="-100%"/>
        </a:gradFill>
      </p:bgPr>
    </p:bg>
    <p:spTree>
      <p:nvGrpSpPr>
        <p:cNvPr id="37" name="Shape 37"/>
        <p:cNvGrpSpPr/>
        <p:nvPr/>
      </p:nvGrpSpPr>
      <p:grpSpPr>
        <a:xfrm>
          <a:off x="0" y="0"/>
          <a:ext cx="0" cy="0"/>
          <a:chOff x="0" y="0"/>
          <a:chExt cx="0" cy="0"/>
        </a:xfrm>
      </p:grpSpPr>
      <p:sp>
        <p:nvSpPr>
          <p:cNvPr id="38" name="Google Shape;38;p12"/>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2"/>
              </a:buClr>
              <a:buSzPts val="4800"/>
              <a:buFont typeface="Lucida Sans"/>
              <a:buNone/>
              <a:defRPr b="1"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2"/>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rm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4"/>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0" name="Google Shape;40;p1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38100" algn="r">
              <a:lnSpc>
                <a:spcPct val="124000"/>
              </a:lnSpc>
              <a:spcBef>
                <a:spcPts val="0"/>
              </a:spcBef>
              <a:buNone/>
              <a:defRPr/>
            </a:lvl1pPr>
            <a:lvl2pPr indent="0" lvl="1" marL="38100" algn="r">
              <a:lnSpc>
                <a:spcPct val="124000"/>
              </a:lnSpc>
              <a:spcBef>
                <a:spcPts val="0"/>
              </a:spcBef>
              <a:buNone/>
              <a:defRPr/>
            </a:lvl2pPr>
            <a:lvl3pPr indent="0" lvl="2" marL="38100" algn="r">
              <a:lnSpc>
                <a:spcPct val="124000"/>
              </a:lnSpc>
              <a:spcBef>
                <a:spcPts val="0"/>
              </a:spcBef>
              <a:buNone/>
              <a:defRPr/>
            </a:lvl3pPr>
            <a:lvl4pPr indent="0" lvl="3" marL="38100" algn="r">
              <a:lnSpc>
                <a:spcPct val="124000"/>
              </a:lnSpc>
              <a:spcBef>
                <a:spcPts val="0"/>
              </a:spcBef>
              <a:buNone/>
              <a:defRPr/>
            </a:lvl4pPr>
            <a:lvl5pPr indent="0" lvl="4" marL="38100" algn="r">
              <a:lnSpc>
                <a:spcPct val="124000"/>
              </a:lnSpc>
              <a:spcBef>
                <a:spcPts val="0"/>
              </a:spcBef>
              <a:buNone/>
              <a:defRPr/>
            </a:lvl5pPr>
            <a:lvl6pPr indent="0" lvl="5" marL="38100" algn="r">
              <a:lnSpc>
                <a:spcPct val="124000"/>
              </a:lnSpc>
              <a:spcBef>
                <a:spcPts val="0"/>
              </a:spcBef>
              <a:buNone/>
              <a:defRPr/>
            </a:lvl6pPr>
            <a:lvl7pPr indent="0" lvl="6" marL="38100" algn="r">
              <a:lnSpc>
                <a:spcPct val="124000"/>
              </a:lnSpc>
              <a:spcBef>
                <a:spcPts val="0"/>
              </a:spcBef>
              <a:buNone/>
              <a:defRPr/>
            </a:lvl7pPr>
            <a:lvl8pPr indent="0" lvl="7" marL="38100" algn="r">
              <a:lnSpc>
                <a:spcPct val="124000"/>
              </a:lnSpc>
              <a:spcBef>
                <a:spcPts val="0"/>
              </a:spcBef>
              <a:buNone/>
              <a:defRPr/>
            </a:lvl8pPr>
            <a:lvl9pPr indent="0" lvl="8" marL="38100" algn="r">
              <a:lnSpc>
                <a:spcPct val="124000"/>
              </a:lnSpc>
              <a:spcBef>
                <a:spcPts val="0"/>
              </a:spcBef>
              <a:buNone/>
              <a:defRPr/>
            </a:lvl9pPr>
          </a:lstStyle>
          <a:p>
            <a:pPr indent="0" lvl="0" marL="38100" rtl="0" algn="r">
              <a:spcBef>
                <a:spcPts val="0"/>
              </a:spcBef>
              <a:spcAft>
                <a:spcPts val="0"/>
              </a:spcAft>
              <a:buNone/>
            </a:pPr>
            <a:fld id="{00000000-1234-1234-1234-123412341234}" type="slidenum">
              <a:rPr lang="en-US"/>
              <a:t>‹#›</a:t>
            </a:fld>
            <a:endParaRPr/>
          </a:p>
        </p:txBody>
      </p:sp>
      <p:sp>
        <p:nvSpPr>
          <p:cNvPr id="43" name="Google Shape;43;p12"/>
          <p:cNvSpPr/>
          <p:nvPr/>
        </p:nvSpPr>
        <p:spPr>
          <a:xfrm>
            <a:off x="3636680"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44" name="Google Shape;44;p12"/>
          <p:cNvSpPr/>
          <p:nvPr/>
        </p:nvSpPr>
        <p:spPr>
          <a:xfrm>
            <a:off x="3450264"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gradFill>
          <a:gsLst>
            <a:gs pos="0">
              <a:srgbClr val="B1B1B1"/>
            </a:gs>
            <a:gs pos="40000">
              <a:srgbClr val="9E9E9E"/>
            </a:gs>
            <a:gs pos="100000">
              <a:schemeClr val="dk1"/>
            </a:gs>
          </a:gsLst>
          <a:path path="circle">
            <a:fillToRect b="100%" l="100%"/>
          </a:path>
          <a:tileRect r="-100%" t="-100%"/>
        </a:gradFill>
      </p:bgPr>
    </p:bg>
    <p:spTree>
      <p:nvGrpSpPr>
        <p:cNvPr id="45" name="Shape 45"/>
        <p:cNvGrpSpPr/>
        <p:nvPr/>
      </p:nvGrpSpPr>
      <p:grpSpPr>
        <a:xfrm>
          <a:off x="0" y="0"/>
          <a:ext cx="0" cy="0"/>
          <a:chOff x="0" y="0"/>
          <a:chExt cx="0" cy="0"/>
        </a:xfrm>
      </p:grpSpPr>
      <p:sp>
        <p:nvSpPr>
          <p:cNvPr id="46" name="Google Shape;46;p13"/>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7" name="Google Shape;47;p13"/>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rm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8" name="Google Shape;48;p1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38100" algn="r">
              <a:lnSpc>
                <a:spcPct val="124000"/>
              </a:lnSpc>
              <a:spcBef>
                <a:spcPts val="0"/>
              </a:spcBef>
              <a:buNone/>
              <a:defRPr/>
            </a:lvl1pPr>
            <a:lvl2pPr indent="0" lvl="1" marL="38100" algn="r">
              <a:lnSpc>
                <a:spcPct val="124000"/>
              </a:lnSpc>
              <a:spcBef>
                <a:spcPts val="0"/>
              </a:spcBef>
              <a:buNone/>
              <a:defRPr/>
            </a:lvl2pPr>
            <a:lvl3pPr indent="0" lvl="2" marL="38100" algn="r">
              <a:lnSpc>
                <a:spcPct val="124000"/>
              </a:lnSpc>
              <a:spcBef>
                <a:spcPts val="0"/>
              </a:spcBef>
              <a:buNone/>
              <a:defRPr/>
            </a:lvl3pPr>
            <a:lvl4pPr indent="0" lvl="3" marL="38100" algn="r">
              <a:lnSpc>
                <a:spcPct val="124000"/>
              </a:lnSpc>
              <a:spcBef>
                <a:spcPts val="0"/>
              </a:spcBef>
              <a:buNone/>
              <a:defRPr/>
            </a:lvl4pPr>
            <a:lvl5pPr indent="0" lvl="4" marL="38100" algn="r">
              <a:lnSpc>
                <a:spcPct val="124000"/>
              </a:lnSpc>
              <a:spcBef>
                <a:spcPts val="0"/>
              </a:spcBef>
              <a:buNone/>
              <a:defRPr/>
            </a:lvl5pPr>
            <a:lvl6pPr indent="0" lvl="5" marL="38100" algn="r">
              <a:lnSpc>
                <a:spcPct val="124000"/>
              </a:lnSpc>
              <a:spcBef>
                <a:spcPts val="0"/>
              </a:spcBef>
              <a:buNone/>
              <a:defRPr/>
            </a:lvl6pPr>
            <a:lvl7pPr indent="0" lvl="6" marL="38100" algn="r">
              <a:lnSpc>
                <a:spcPct val="124000"/>
              </a:lnSpc>
              <a:spcBef>
                <a:spcPts val="0"/>
              </a:spcBef>
              <a:buNone/>
              <a:defRPr/>
            </a:lvl7pPr>
            <a:lvl8pPr indent="0" lvl="7" marL="38100" algn="r">
              <a:lnSpc>
                <a:spcPct val="124000"/>
              </a:lnSpc>
              <a:spcBef>
                <a:spcPts val="0"/>
              </a:spcBef>
              <a:buNone/>
              <a:defRPr/>
            </a:lvl8pPr>
            <a:lvl9pPr indent="0" lvl="8" marL="38100" algn="r">
              <a:lnSpc>
                <a:spcPct val="124000"/>
              </a:lnSpc>
              <a:spcBef>
                <a:spcPts val="0"/>
              </a:spcBef>
              <a:buNone/>
              <a:defRPr/>
            </a:lvl9pPr>
          </a:lstStyle>
          <a:p>
            <a:pPr indent="0" lvl="0" marL="38100" rtl="0" algn="r">
              <a:spcBef>
                <a:spcPts val="0"/>
              </a:spcBef>
              <a:spcAft>
                <a:spcPts val="0"/>
              </a:spcAft>
              <a:buNone/>
            </a:pPr>
            <a:fld id="{00000000-1234-1234-1234-123412341234}" type="slidenum">
              <a:rPr lang="en-US"/>
              <a:t>‹#›</a:t>
            </a:fld>
            <a:endParaRPr/>
          </a:p>
        </p:txBody>
      </p:sp>
      <p:sp>
        <p:nvSpPr>
          <p:cNvPr id="51" name="Google Shape;51;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bg>
      <p:bgPr>
        <a:blipFill rotWithShape="1">
          <a:blip r:embed="rId2">
            <a:alphaModFix/>
          </a:blip>
          <a:tile algn="tl" flip="none" tx="0" sx="50000" ty="0" sy="50000"/>
        </a:blipFill>
      </p:bgPr>
    </p:bg>
    <p:spTree>
      <p:nvGrpSpPr>
        <p:cNvPr id="52" name="Shape 52"/>
        <p:cNvGrpSpPr/>
        <p:nvPr/>
      </p:nvGrpSpPr>
      <p:grpSpPr>
        <a:xfrm>
          <a:off x="0" y="0"/>
          <a:ext cx="0" cy="0"/>
          <a:chOff x="0" y="0"/>
          <a:chExt cx="0" cy="0"/>
        </a:xfrm>
      </p:grpSpPr>
      <p:sp>
        <p:nvSpPr>
          <p:cNvPr id="53" name="Google Shape;53;p14"/>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4"/>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5" name="Google Shape;55;p14"/>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rm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6" name="Google Shape;56;p14"/>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40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7" name="Google Shape;57;p14"/>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rmAutofit/>
          </a:bodyPr>
          <a:lstStyle>
            <a:lvl1pPr indent="-332232" lvl="0" marL="457200" algn="l">
              <a:spcBef>
                <a:spcPts val="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8" name="Google Shape;58;p1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38100" algn="r">
              <a:lnSpc>
                <a:spcPct val="124000"/>
              </a:lnSpc>
              <a:spcBef>
                <a:spcPts val="0"/>
              </a:spcBef>
              <a:buNone/>
              <a:defRPr/>
            </a:lvl1pPr>
            <a:lvl2pPr indent="0" lvl="1" marL="38100" algn="r">
              <a:lnSpc>
                <a:spcPct val="124000"/>
              </a:lnSpc>
              <a:spcBef>
                <a:spcPts val="0"/>
              </a:spcBef>
              <a:buNone/>
              <a:defRPr/>
            </a:lvl2pPr>
            <a:lvl3pPr indent="0" lvl="2" marL="38100" algn="r">
              <a:lnSpc>
                <a:spcPct val="124000"/>
              </a:lnSpc>
              <a:spcBef>
                <a:spcPts val="0"/>
              </a:spcBef>
              <a:buNone/>
              <a:defRPr/>
            </a:lvl3pPr>
            <a:lvl4pPr indent="0" lvl="3" marL="38100" algn="r">
              <a:lnSpc>
                <a:spcPct val="124000"/>
              </a:lnSpc>
              <a:spcBef>
                <a:spcPts val="0"/>
              </a:spcBef>
              <a:buNone/>
              <a:defRPr/>
            </a:lvl4pPr>
            <a:lvl5pPr indent="0" lvl="4" marL="38100" algn="r">
              <a:lnSpc>
                <a:spcPct val="124000"/>
              </a:lnSpc>
              <a:spcBef>
                <a:spcPts val="0"/>
              </a:spcBef>
              <a:buNone/>
              <a:defRPr/>
            </a:lvl5pPr>
            <a:lvl6pPr indent="0" lvl="5" marL="38100" algn="r">
              <a:lnSpc>
                <a:spcPct val="124000"/>
              </a:lnSpc>
              <a:spcBef>
                <a:spcPts val="0"/>
              </a:spcBef>
              <a:buNone/>
              <a:defRPr/>
            </a:lvl6pPr>
            <a:lvl7pPr indent="0" lvl="6" marL="38100" algn="r">
              <a:lnSpc>
                <a:spcPct val="124000"/>
              </a:lnSpc>
              <a:spcBef>
                <a:spcPts val="0"/>
              </a:spcBef>
              <a:buNone/>
              <a:defRPr/>
            </a:lvl7pPr>
            <a:lvl8pPr indent="0" lvl="7" marL="38100" algn="r">
              <a:lnSpc>
                <a:spcPct val="124000"/>
              </a:lnSpc>
              <a:spcBef>
                <a:spcPts val="0"/>
              </a:spcBef>
              <a:buNone/>
              <a:defRPr/>
            </a:lvl8pPr>
            <a:lvl9pPr indent="0" lvl="8" marL="38100" algn="r">
              <a:lnSpc>
                <a:spcPct val="124000"/>
              </a:lnSpc>
              <a:spcBef>
                <a:spcPts val="0"/>
              </a:spcBef>
              <a:buNone/>
              <a:defRPr/>
            </a:lvl9pPr>
          </a:lstStyle>
          <a:p>
            <a:pPr indent="0" lvl="0" marL="381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gradFill>
          <a:gsLst>
            <a:gs pos="0">
              <a:srgbClr val="B1B1B1"/>
            </a:gs>
            <a:gs pos="40000">
              <a:srgbClr val="9E9E9E"/>
            </a:gs>
            <a:gs pos="100000">
              <a:schemeClr val="dk1"/>
            </a:gs>
          </a:gsLst>
          <a:path path="circle">
            <a:fillToRect b="100%" l="100%"/>
          </a:path>
          <a:tileRect r="-100%" t="-100%"/>
        </a:gradFill>
      </p:bgPr>
    </p:bg>
    <p:spTree>
      <p:nvGrpSpPr>
        <p:cNvPr id="61" name="Shape 61"/>
        <p:cNvGrpSpPr/>
        <p:nvPr/>
      </p:nvGrpSpPr>
      <p:grpSpPr>
        <a:xfrm>
          <a:off x="0" y="0"/>
          <a:ext cx="0" cy="0"/>
          <a:chOff x="0" y="0"/>
          <a:chExt cx="0" cy="0"/>
        </a:xfrm>
      </p:grpSpPr>
      <p:sp>
        <p:nvSpPr>
          <p:cNvPr id="62" name="Google Shape;62;p1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38100" algn="r">
              <a:lnSpc>
                <a:spcPct val="124000"/>
              </a:lnSpc>
              <a:spcBef>
                <a:spcPts val="0"/>
              </a:spcBef>
              <a:buNone/>
              <a:defRPr/>
            </a:lvl1pPr>
            <a:lvl2pPr indent="0" lvl="1" marL="38100" algn="r">
              <a:lnSpc>
                <a:spcPct val="124000"/>
              </a:lnSpc>
              <a:spcBef>
                <a:spcPts val="0"/>
              </a:spcBef>
              <a:buNone/>
              <a:defRPr/>
            </a:lvl2pPr>
            <a:lvl3pPr indent="0" lvl="2" marL="38100" algn="r">
              <a:lnSpc>
                <a:spcPct val="124000"/>
              </a:lnSpc>
              <a:spcBef>
                <a:spcPts val="0"/>
              </a:spcBef>
              <a:buNone/>
              <a:defRPr/>
            </a:lvl3pPr>
            <a:lvl4pPr indent="0" lvl="3" marL="38100" algn="r">
              <a:lnSpc>
                <a:spcPct val="124000"/>
              </a:lnSpc>
              <a:spcBef>
                <a:spcPts val="0"/>
              </a:spcBef>
              <a:buNone/>
              <a:defRPr/>
            </a:lvl4pPr>
            <a:lvl5pPr indent="0" lvl="4" marL="38100" algn="r">
              <a:lnSpc>
                <a:spcPct val="124000"/>
              </a:lnSpc>
              <a:spcBef>
                <a:spcPts val="0"/>
              </a:spcBef>
              <a:buNone/>
              <a:defRPr/>
            </a:lvl5pPr>
            <a:lvl6pPr indent="0" lvl="5" marL="38100" algn="r">
              <a:lnSpc>
                <a:spcPct val="124000"/>
              </a:lnSpc>
              <a:spcBef>
                <a:spcPts val="0"/>
              </a:spcBef>
              <a:buNone/>
              <a:defRPr/>
            </a:lvl6pPr>
            <a:lvl7pPr indent="0" lvl="6" marL="38100" algn="r">
              <a:lnSpc>
                <a:spcPct val="124000"/>
              </a:lnSpc>
              <a:spcBef>
                <a:spcPts val="0"/>
              </a:spcBef>
              <a:buNone/>
              <a:defRPr/>
            </a:lvl7pPr>
            <a:lvl8pPr indent="0" lvl="7" marL="38100" algn="r">
              <a:lnSpc>
                <a:spcPct val="124000"/>
              </a:lnSpc>
              <a:spcBef>
                <a:spcPts val="0"/>
              </a:spcBef>
              <a:buNone/>
              <a:defRPr/>
            </a:lvl8pPr>
            <a:lvl9pPr indent="0" lvl="8" marL="38100" algn="r">
              <a:lnSpc>
                <a:spcPct val="124000"/>
              </a:lnSpc>
              <a:spcBef>
                <a:spcPts val="0"/>
              </a:spcBef>
              <a:buNone/>
              <a:defRPr/>
            </a:lvl9pPr>
          </a:lstStyle>
          <a:p>
            <a:pPr indent="0" lvl="0" marL="38100" rtl="0" algn="r">
              <a:spcBef>
                <a:spcPts val="0"/>
              </a:spcBef>
              <a:spcAft>
                <a:spcPts val="0"/>
              </a:spcAft>
              <a:buNone/>
            </a:pPr>
            <a:fld id="{00000000-1234-1234-1234-123412341234}" type="slidenum">
              <a:rPr lang="en-US"/>
              <a:t>‹#›</a:t>
            </a:fld>
            <a:endParaRPr/>
          </a:p>
        </p:txBody>
      </p:sp>
      <p:sp>
        <p:nvSpPr>
          <p:cNvPr id="65" name="Google Shape;65;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38100" algn="r">
              <a:lnSpc>
                <a:spcPct val="124000"/>
              </a:lnSpc>
              <a:spcBef>
                <a:spcPts val="0"/>
              </a:spcBef>
              <a:buNone/>
              <a:defRPr/>
            </a:lvl1pPr>
            <a:lvl2pPr indent="0" lvl="1" marL="38100" algn="r">
              <a:lnSpc>
                <a:spcPct val="124000"/>
              </a:lnSpc>
              <a:spcBef>
                <a:spcPts val="0"/>
              </a:spcBef>
              <a:buNone/>
              <a:defRPr/>
            </a:lvl2pPr>
            <a:lvl3pPr indent="0" lvl="2" marL="38100" algn="r">
              <a:lnSpc>
                <a:spcPct val="124000"/>
              </a:lnSpc>
              <a:spcBef>
                <a:spcPts val="0"/>
              </a:spcBef>
              <a:buNone/>
              <a:defRPr/>
            </a:lvl3pPr>
            <a:lvl4pPr indent="0" lvl="3" marL="38100" algn="r">
              <a:lnSpc>
                <a:spcPct val="124000"/>
              </a:lnSpc>
              <a:spcBef>
                <a:spcPts val="0"/>
              </a:spcBef>
              <a:buNone/>
              <a:defRPr/>
            </a:lvl4pPr>
            <a:lvl5pPr indent="0" lvl="4" marL="38100" algn="r">
              <a:lnSpc>
                <a:spcPct val="124000"/>
              </a:lnSpc>
              <a:spcBef>
                <a:spcPts val="0"/>
              </a:spcBef>
              <a:buNone/>
              <a:defRPr/>
            </a:lvl5pPr>
            <a:lvl6pPr indent="0" lvl="5" marL="38100" algn="r">
              <a:lnSpc>
                <a:spcPct val="124000"/>
              </a:lnSpc>
              <a:spcBef>
                <a:spcPts val="0"/>
              </a:spcBef>
              <a:buNone/>
              <a:defRPr/>
            </a:lvl6pPr>
            <a:lvl7pPr indent="0" lvl="6" marL="38100" algn="r">
              <a:lnSpc>
                <a:spcPct val="124000"/>
              </a:lnSpc>
              <a:spcBef>
                <a:spcPts val="0"/>
              </a:spcBef>
              <a:buNone/>
              <a:defRPr/>
            </a:lvl7pPr>
            <a:lvl8pPr indent="0" lvl="7" marL="38100" algn="r">
              <a:lnSpc>
                <a:spcPct val="124000"/>
              </a:lnSpc>
              <a:spcBef>
                <a:spcPts val="0"/>
              </a:spcBef>
              <a:buNone/>
              <a:defRPr/>
            </a:lvl8pPr>
            <a:lvl9pPr indent="0" lvl="8" marL="38100" algn="r">
              <a:lnSpc>
                <a:spcPct val="124000"/>
              </a:lnSpc>
              <a:spcBef>
                <a:spcPts val="0"/>
              </a:spcBef>
              <a:buNone/>
              <a:defRPr/>
            </a:lvl9pPr>
          </a:lstStyle>
          <a:p>
            <a:pPr indent="0" lvl="0" marL="381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blipFill rotWithShape="1">
          <a:blip r:embed="rId2">
            <a:alphaModFix/>
          </a:blip>
          <a:tile algn="tl" flip="none" tx="0" sx="50000" ty="0" sy="50000"/>
        </a:blipFill>
      </p:bgPr>
    </p:bg>
    <p:spTree>
      <p:nvGrpSpPr>
        <p:cNvPr id="70" name="Shape 70"/>
        <p:cNvGrpSpPr/>
        <p:nvPr/>
      </p:nvGrpSpPr>
      <p:grpSpPr>
        <a:xfrm>
          <a:off x="0" y="0"/>
          <a:ext cx="0" cy="0"/>
          <a:chOff x="0" y="0"/>
          <a:chExt cx="0" cy="0"/>
        </a:xfrm>
      </p:grpSpPr>
      <p:sp>
        <p:nvSpPr>
          <p:cNvPr id="71" name="Google Shape;71;p17"/>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7"/>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rmAutofit/>
          </a:bodyPr>
          <a:lstStyle>
            <a:lvl1pPr indent="-228600" lvl="0" marL="457200" algn="r">
              <a:spcBef>
                <a:spcPts val="400"/>
              </a:spcBef>
              <a:spcAft>
                <a:spcPts val="0"/>
              </a:spcAft>
              <a:buSzPts val="1088"/>
              <a:buNone/>
              <a:defRPr sz="1600"/>
            </a:lvl1pPr>
            <a:lvl2pPr indent="-228600" lvl="1" marL="914400" algn="l">
              <a:spcBef>
                <a:spcPts val="324"/>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3" name="Google Shape;73;p17"/>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rmAutofit/>
          </a:bodyPr>
          <a:lstStyle>
            <a:lvl1pPr indent="-366776" lvl="0" marL="457200" algn="l">
              <a:spcBef>
                <a:spcPts val="400"/>
              </a:spcBef>
              <a:spcAft>
                <a:spcPts val="0"/>
              </a:spcAft>
              <a:buSzPts val="2176"/>
              <a:buChar char="🞂"/>
              <a:defRPr sz="3200"/>
            </a:lvl1pPr>
            <a:lvl2pPr indent="-406400" lvl="1" marL="914400" algn="l">
              <a:spcBef>
                <a:spcPts val="324"/>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4" name="Google Shape;74;p1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38100" algn="r">
              <a:lnSpc>
                <a:spcPct val="124000"/>
              </a:lnSpc>
              <a:spcBef>
                <a:spcPts val="0"/>
              </a:spcBef>
              <a:buNone/>
              <a:defRPr/>
            </a:lvl1pPr>
            <a:lvl2pPr indent="0" lvl="1" marL="38100" algn="r">
              <a:lnSpc>
                <a:spcPct val="124000"/>
              </a:lnSpc>
              <a:spcBef>
                <a:spcPts val="0"/>
              </a:spcBef>
              <a:buNone/>
              <a:defRPr/>
            </a:lvl2pPr>
            <a:lvl3pPr indent="0" lvl="2" marL="38100" algn="r">
              <a:lnSpc>
                <a:spcPct val="124000"/>
              </a:lnSpc>
              <a:spcBef>
                <a:spcPts val="0"/>
              </a:spcBef>
              <a:buNone/>
              <a:defRPr/>
            </a:lvl3pPr>
            <a:lvl4pPr indent="0" lvl="3" marL="38100" algn="r">
              <a:lnSpc>
                <a:spcPct val="124000"/>
              </a:lnSpc>
              <a:spcBef>
                <a:spcPts val="0"/>
              </a:spcBef>
              <a:buNone/>
              <a:defRPr/>
            </a:lvl4pPr>
            <a:lvl5pPr indent="0" lvl="4" marL="38100" algn="r">
              <a:lnSpc>
                <a:spcPct val="124000"/>
              </a:lnSpc>
              <a:spcBef>
                <a:spcPts val="0"/>
              </a:spcBef>
              <a:buNone/>
              <a:defRPr/>
            </a:lvl5pPr>
            <a:lvl6pPr indent="0" lvl="5" marL="38100" algn="r">
              <a:lnSpc>
                <a:spcPct val="124000"/>
              </a:lnSpc>
              <a:spcBef>
                <a:spcPts val="0"/>
              </a:spcBef>
              <a:buNone/>
              <a:defRPr/>
            </a:lvl6pPr>
            <a:lvl7pPr indent="0" lvl="6" marL="38100" algn="r">
              <a:lnSpc>
                <a:spcPct val="124000"/>
              </a:lnSpc>
              <a:spcBef>
                <a:spcPts val="0"/>
              </a:spcBef>
              <a:buNone/>
              <a:defRPr/>
            </a:lvl7pPr>
            <a:lvl8pPr indent="0" lvl="7" marL="38100" algn="r">
              <a:lnSpc>
                <a:spcPct val="124000"/>
              </a:lnSpc>
              <a:spcBef>
                <a:spcPts val="0"/>
              </a:spcBef>
              <a:buNone/>
              <a:defRPr/>
            </a:lvl8pPr>
            <a:lvl9pPr indent="0" lvl="8" marL="38100" algn="r">
              <a:lnSpc>
                <a:spcPct val="124000"/>
              </a:lnSpc>
              <a:spcBef>
                <a:spcPts val="0"/>
              </a:spcBef>
              <a:buNone/>
              <a:defRPr/>
            </a:lvl9pPr>
          </a:lstStyle>
          <a:p>
            <a:pPr indent="0" lvl="0" marL="3810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rgbClr val="B1B1B1"/>
            </a:gs>
            <a:gs pos="40000">
              <a:srgbClr val="9E9E9E"/>
            </a:gs>
            <a:gs pos="100000">
              <a:schemeClr val="dk1"/>
            </a:gs>
          </a:gsLst>
          <a:path path="circle">
            <a:fillToRect b="100%" l="100%"/>
          </a:path>
          <a:tileRect r="-100%" t="-100%"/>
        </a:gradFill>
      </p:bgPr>
    </p:bg>
    <p:spTree>
      <p:nvGrpSpPr>
        <p:cNvPr id="77" name="Shape 77"/>
        <p:cNvGrpSpPr/>
        <p:nvPr/>
      </p:nvGrpSpPr>
      <p:grpSpPr>
        <a:xfrm>
          <a:off x="0" y="0"/>
          <a:ext cx="0" cy="0"/>
          <a:chOff x="0" y="0"/>
          <a:chExt cx="0" cy="0"/>
        </a:xfrm>
      </p:grpSpPr>
      <p:sp>
        <p:nvSpPr>
          <p:cNvPr id="78" name="Google Shape;78;p18"/>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rmAutofit/>
          </a:bodyPr>
          <a:lstStyle>
            <a:lvl1pPr indent="-228600" lvl="0" marL="457200" marR="18288" algn="r">
              <a:spcBef>
                <a:spcPts val="400"/>
              </a:spcBef>
              <a:spcAft>
                <a:spcPts val="0"/>
              </a:spcAft>
              <a:buSzPts val="952"/>
              <a:buNone/>
              <a:defRPr sz="1400"/>
            </a:lvl1pPr>
            <a:lvl2pPr indent="-304800" lvl="1" marL="914400" algn="l">
              <a:spcBef>
                <a:spcPts val="324"/>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9" name="Google Shape;79;p18"/>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sp>
      <p:sp>
        <p:nvSpPr>
          <p:cNvPr id="80" name="Google Shape;80;p1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38100" marR="0" algn="r">
              <a:lnSpc>
                <a:spcPct val="124000"/>
              </a:lnSpc>
              <a:spcBef>
                <a:spcPts val="0"/>
              </a:spcBef>
              <a:buNone/>
              <a:defRPr b="0" sz="1000">
                <a:solidFill>
                  <a:schemeClr val="lt1"/>
                </a:solidFill>
                <a:latin typeface="Lucida Sans"/>
                <a:ea typeface="Lucida Sans"/>
                <a:cs typeface="Lucida Sans"/>
                <a:sym typeface="Lucida Sans"/>
              </a:defRPr>
            </a:lvl1pPr>
            <a:lvl2pPr indent="0" lvl="1" marL="38100" marR="0" algn="r">
              <a:lnSpc>
                <a:spcPct val="124000"/>
              </a:lnSpc>
              <a:spcBef>
                <a:spcPts val="0"/>
              </a:spcBef>
              <a:buNone/>
              <a:defRPr b="0" sz="1000">
                <a:solidFill>
                  <a:schemeClr val="lt1"/>
                </a:solidFill>
                <a:latin typeface="Lucida Sans"/>
                <a:ea typeface="Lucida Sans"/>
                <a:cs typeface="Lucida Sans"/>
                <a:sym typeface="Lucida Sans"/>
              </a:defRPr>
            </a:lvl2pPr>
            <a:lvl3pPr indent="0" lvl="2" marL="38100" marR="0" algn="r">
              <a:lnSpc>
                <a:spcPct val="124000"/>
              </a:lnSpc>
              <a:spcBef>
                <a:spcPts val="0"/>
              </a:spcBef>
              <a:buNone/>
              <a:defRPr b="0" sz="1000">
                <a:solidFill>
                  <a:schemeClr val="lt1"/>
                </a:solidFill>
                <a:latin typeface="Lucida Sans"/>
                <a:ea typeface="Lucida Sans"/>
                <a:cs typeface="Lucida Sans"/>
                <a:sym typeface="Lucida Sans"/>
              </a:defRPr>
            </a:lvl3pPr>
            <a:lvl4pPr indent="0" lvl="3" marL="38100" marR="0" algn="r">
              <a:lnSpc>
                <a:spcPct val="124000"/>
              </a:lnSpc>
              <a:spcBef>
                <a:spcPts val="0"/>
              </a:spcBef>
              <a:buNone/>
              <a:defRPr b="0" sz="1000">
                <a:solidFill>
                  <a:schemeClr val="lt1"/>
                </a:solidFill>
                <a:latin typeface="Lucida Sans"/>
                <a:ea typeface="Lucida Sans"/>
                <a:cs typeface="Lucida Sans"/>
                <a:sym typeface="Lucida Sans"/>
              </a:defRPr>
            </a:lvl4pPr>
            <a:lvl5pPr indent="0" lvl="4" marL="38100" marR="0" algn="r">
              <a:lnSpc>
                <a:spcPct val="124000"/>
              </a:lnSpc>
              <a:spcBef>
                <a:spcPts val="0"/>
              </a:spcBef>
              <a:buNone/>
              <a:defRPr b="0" sz="1000">
                <a:solidFill>
                  <a:schemeClr val="lt1"/>
                </a:solidFill>
                <a:latin typeface="Lucida Sans"/>
                <a:ea typeface="Lucida Sans"/>
                <a:cs typeface="Lucida Sans"/>
                <a:sym typeface="Lucida Sans"/>
              </a:defRPr>
            </a:lvl5pPr>
            <a:lvl6pPr indent="0" lvl="5" marL="38100" marR="0" algn="r">
              <a:lnSpc>
                <a:spcPct val="124000"/>
              </a:lnSpc>
              <a:spcBef>
                <a:spcPts val="0"/>
              </a:spcBef>
              <a:buNone/>
              <a:defRPr b="0" sz="1000">
                <a:solidFill>
                  <a:schemeClr val="lt1"/>
                </a:solidFill>
                <a:latin typeface="Lucida Sans"/>
                <a:ea typeface="Lucida Sans"/>
                <a:cs typeface="Lucida Sans"/>
                <a:sym typeface="Lucida Sans"/>
              </a:defRPr>
            </a:lvl6pPr>
            <a:lvl7pPr indent="0" lvl="6" marL="38100" marR="0" algn="r">
              <a:lnSpc>
                <a:spcPct val="124000"/>
              </a:lnSpc>
              <a:spcBef>
                <a:spcPts val="0"/>
              </a:spcBef>
              <a:buNone/>
              <a:defRPr b="0" sz="1000">
                <a:solidFill>
                  <a:schemeClr val="lt1"/>
                </a:solidFill>
                <a:latin typeface="Lucida Sans"/>
                <a:ea typeface="Lucida Sans"/>
                <a:cs typeface="Lucida Sans"/>
                <a:sym typeface="Lucida Sans"/>
              </a:defRPr>
            </a:lvl7pPr>
            <a:lvl8pPr indent="0" lvl="7" marL="38100" marR="0" algn="r">
              <a:lnSpc>
                <a:spcPct val="124000"/>
              </a:lnSpc>
              <a:spcBef>
                <a:spcPts val="0"/>
              </a:spcBef>
              <a:buNone/>
              <a:defRPr b="0" sz="1000">
                <a:solidFill>
                  <a:schemeClr val="lt1"/>
                </a:solidFill>
                <a:latin typeface="Lucida Sans"/>
                <a:ea typeface="Lucida Sans"/>
                <a:cs typeface="Lucida Sans"/>
                <a:sym typeface="Lucida Sans"/>
              </a:defRPr>
            </a:lvl8pPr>
            <a:lvl9pPr indent="0" lvl="8" marL="38100" marR="0" algn="r">
              <a:lnSpc>
                <a:spcPct val="124000"/>
              </a:lnSpc>
              <a:spcBef>
                <a:spcPts val="0"/>
              </a:spcBef>
              <a:buNone/>
              <a:defRPr b="0" sz="1000">
                <a:solidFill>
                  <a:schemeClr val="lt1"/>
                </a:solidFill>
                <a:latin typeface="Lucida Sans"/>
                <a:ea typeface="Lucida Sans"/>
                <a:cs typeface="Lucida Sans"/>
                <a:sym typeface="Lucida Sans"/>
              </a:defRPr>
            </a:lvl9pPr>
          </a:lstStyle>
          <a:p>
            <a:pPr indent="0" lvl="0" marL="38100" rtl="0" algn="r">
              <a:spcBef>
                <a:spcPts val="0"/>
              </a:spcBef>
              <a:spcAft>
                <a:spcPts val="0"/>
              </a:spcAft>
              <a:buNone/>
            </a:pPr>
            <a:fld id="{00000000-1234-1234-1234-123412341234}" type="slidenum">
              <a:rPr lang="en-US"/>
              <a:t>‹#›</a:t>
            </a:fld>
            <a:endParaRPr/>
          </a:p>
        </p:txBody>
      </p:sp>
      <p:sp>
        <p:nvSpPr>
          <p:cNvPr id="83" name="Google Shape;83;p18"/>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rm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8"/>
          <p:cNvSpPr/>
          <p:nvPr/>
        </p:nvSpPr>
        <p:spPr>
          <a:xfrm>
            <a:off x="716436" y="5001993"/>
            <a:ext cx="3802003" cy="1443111"/>
          </a:xfrm>
          <a:custGeom>
            <a:rect b="b" l="l" r="r" t="t"/>
            <a:pathLst>
              <a:path extrusionOk="0" h="528" w="5760">
                <a:moveTo>
                  <a:pt x="-329" y="347"/>
                </a:moveTo>
                <a:lnTo>
                  <a:pt x="7156" y="682"/>
                </a:lnTo>
                <a:lnTo>
                  <a:pt x="5229" y="682"/>
                </a:lnTo>
                <a:lnTo>
                  <a:pt x="-328" y="345"/>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5" name="Google Shape;85;p18"/>
          <p:cNvSpPr/>
          <p:nvPr/>
        </p:nvSpPr>
        <p:spPr>
          <a:xfrm>
            <a:off x="-53561" y="5785023"/>
            <a:ext cx="3802003"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6" name="Google Shape;86;p18"/>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87" name="Google Shape;87;p18"/>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88" name="Google Shape;88;p18"/>
          <p:cNvSpPr/>
          <p:nvPr/>
        </p:nvSpPr>
        <p:spPr>
          <a:xfrm>
            <a:off x="8664112"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9" name="Google Shape;89;p18"/>
          <p:cNvSpPr/>
          <p:nvPr/>
        </p:nvSpPr>
        <p:spPr>
          <a:xfrm>
            <a:off x="8477696"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p:nvPr/>
        </p:nvSpPr>
        <p:spPr>
          <a:xfrm>
            <a:off x="716436" y="5001993"/>
            <a:ext cx="3802003" cy="1443111"/>
          </a:xfrm>
          <a:custGeom>
            <a:rect b="b" l="l" r="r" t="t"/>
            <a:pathLst>
              <a:path extrusionOk="0" h="528" w="5760">
                <a:moveTo>
                  <a:pt x="-329" y="347"/>
                </a:moveTo>
                <a:lnTo>
                  <a:pt x="7156" y="682"/>
                </a:lnTo>
                <a:lnTo>
                  <a:pt x="5229" y="682"/>
                </a:lnTo>
                <a:lnTo>
                  <a:pt x="-328" y="345"/>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1" name="Google Shape;11;p9"/>
          <p:cNvSpPr/>
          <p:nvPr/>
        </p:nvSpPr>
        <p:spPr>
          <a:xfrm>
            <a:off x="-53561" y="5785023"/>
            <a:ext cx="3802003"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2" name="Google Shape;12;p9"/>
          <p:cNvSpPr/>
          <p:nvPr/>
        </p:nvSpPr>
        <p:spPr>
          <a:xfrm>
            <a:off x="-6042" y="5791253"/>
            <a:ext cx="3402314" cy="1080868"/>
          </a:xfrm>
          <a:prstGeom prst="rtTriangle">
            <a:avLst/>
          </a:prstGeom>
          <a:blipFill rotWithShape="1">
            <a:blip r:embed="rId1">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13" name="Google Shape;13;p9"/>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4" name="Google Shape;14;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100"/>
              <a:buFont typeface="Lucida Sans"/>
              <a:buNone/>
              <a:defRPr b="1" i="0" sz="4100" u="none" cap="none" strike="noStrik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9"/>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rm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6" name="Google Shape;16;p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7" name="Google Shape;17;p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8" name="Google Shape;18;p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38100" marR="0" rtl="0" algn="r">
              <a:lnSpc>
                <a:spcPct val="124000"/>
              </a:lnSpc>
              <a:spcBef>
                <a:spcPts val="0"/>
              </a:spcBef>
              <a:buNone/>
              <a:defRPr b="0" sz="1000" u="none">
                <a:solidFill>
                  <a:schemeClr val="dk1"/>
                </a:solidFill>
                <a:latin typeface="Lucida Sans"/>
                <a:ea typeface="Lucida Sans"/>
                <a:cs typeface="Lucida Sans"/>
                <a:sym typeface="Lucida Sans"/>
              </a:defRPr>
            </a:lvl1pPr>
            <a:lvl2pPr indent="0" lvl="1" marL="38100" marR="0" rtl="0" algn="r">
              <a:lnSpc>
                <a:spcPct val="124000"/>
              </a:lnSpc>
              <a:spcBef>
                <a:spcPts val="0"/>
              </a:spcBef>
              <a:buNone/>
              <a:defRPr b="0" sz="1000" u="none">
                <a:solidFill>
                  <a:schemeClr val="dk1"/>
                </a:solidFill>
                <a:latin typeface="Lucida Sans"/>
                <a:ea typeface="Lucida Sans"/>
                <a:cs typeface="Lucida Sans"/>
                <a:sym typeface="Lucida Sans"/>
              </a:defRPr>
            </a:lvl2pPr>
            <a:lvl3pPr indent="0" lvl="2" marL="38100" marR="0" rtl="0" algn="r">
              <a:lnSpc>
                <a:spcPct val="124000"/>
              </a:lnSpc>
              <a:spcBef>
                <a:spcPts val="0"/>
              </a:spcBef>
              <a:buNone/>
              <a:defRPr b="0" sz="1000" u="none">
                <a:solidFill>
                  <a:schemeClr val="dk1"/>
                </a:solidFill>
                <a:latin typeface="Lucida Sans"/>
                <a:ea typeface="Lucida Sans"/>
                <a:cs typeface="Lucida Sans"/>
                <a:sym typeface="Lucida Sans"/>
              </a:defRPr>
            </a:lvl3pPr>
            <a:lvl4pPr indent="0" lvl="3" marL="38100" marR="0" rtl="0" algn="r">
              <a:lnSpc>
                <a:spcPct val="124000"/>
              </a:lnSpc>
              <a:spcBef>
                <a:spcPts val="0"/>
              </a:spcBef>
              <a:buNone/>
              <a:defRPr b="0" sz="1000" u="none">
                <a:solidFill>
                  <a:schemeClr val="dk1"/>
                </a:solidFill>
                <a:latin typeface="Lucida Sans"/>
                <a:ea typeface="Lucida Sans"/>
                <a:cs typeface="Lucida Sans"/>
                <a:sym typeface="Lucida Sans"/>
              </a:defRPr>
            </a:lvl4pPr>
            <a:lvl5pPr indent="0" lvl="4" marL="38100" marR="0" rtl="0" algn="r">
              <a:lnSpc>
                <a:spcPct val="124000"/>
              </a:lnSpc>
              <a:spcBef>
                <a:spcPts val="0"/>
              </a:spcBef>
              <a:buNone/>
              <a:defRPr b="0" sz="1000" u="none">
                <a:solidFill>
                  <a:schemeClr val="dk1"/>
                </a:solidFill>
                <a:latin typeface="Lucida Sans"/>
                <a:ea typeface="Lucida Sans"/>
                <a:cs typeface="Lucida Sans"/>
                <a:sym typeface="Lucida Sans"/>
              </a:defRPr>
            </a:lvl5pPr>
            <a:lvl6pPr indent="0" lvl="5" marL="38100" marR="0" rtl="0" algn="r">
              <a:lnSpc>
                <a:spcPct val="124000"/>
              </a:lnSpc>
              <a:spcBef>
                <a:spcPts val="0"/>
              </a:spcBef>
              <a:buNone/>
              <a:defRPr b="0" sz="1000" u="none">
                <a:solidFill>
                  <a:schemeClr val="dk1"/>
                </a:solidFill>
                <a:latin typeface="Lucida Sans"/>
                <a:ea typeface="Lucida Sans"/>
                <a:cs typeface="Lucida Sans"/>
                <a:sym typeface="Lucida Sans"/>
              </a:defRPr>
            </a:lvl6pPr>
            <a:lvl7pPr indent="0" lvl="6" marL="38100" marR="0" rtl="0" algn="r">
              <a:lnSpc>
                <a:spcPct val="124000"/>
              </a:lnSpc>
              <a:spcBef>
                <a:spcPts val="0"/>
              </a:spcBef>
              <a:buNone/>
              <a:defRPr b="0" sz="1000" u="none">
                <a:solidFill>
                  <a:schemeClr val="dk1"/>
                </a:solidFill>
                <a:latin typeface="Lucida Sans"/>
                <a:ea typeface="Lucida Sans"/>
                <a:cs typeface="Lucida Sans"/>
                <a:sym typeface="Lucida Sans"/>
              </a:defRPr>
            </a:lvl7pPr>
            <a:lvl8pPr indent="0" lvl="7" marL="38100" marR="0" rtl="0" algn="r">
              <a:lnSpc>
                <a:spcPct val="124000"/>
              </a:lnSpc>
              <a:spcBef>
                <a:spcPts val="0"/>
              </a:spcBef>
              <a:buNone/>
              <a:defRPr b="0" sz="1000" u="none">
                <a:solidFill>
                  <a:schemeClr val="dk1"/>
                </a:solidFill>
                <a:latin typeface="Lucida Sans"/>
                <a:ea typeface="Lucida Sans"/>
                <a:cs typeface="Lucida Sans"/>
                <a:sym typeface="Lucida Sans"/>
              </a:defRPr>
            </a:lvl8pPr>
            <a:lvl9pPr indent="0" lvl="8" marL="38100" marR="0" rtl="0" algn="r">
              <a:lnSpc>
                <a:spcPct val="124000"/>
              </a:lnSpc>
              <a:spcBef>
                <a:spcPts val="0"/>
              </a:spcBef>
              <a:buNone/>
              <a:defRPr b="0" sz="1000" u="none">
                <a:solidFill>
                  <a:schemeClr val="dk1"/>
                </a:solidFill>
                <a:latin typeface="Lucida Sans"/>
                <a:ea typeface="Lucida Sans"/>
                <a:cs typeface="Lucida Sans"/>
                <a:sym typeface="Lucida Sans"/>
              </a:defRPr>
            </a:lvl9pPr>
          </a:lstStyle>
          <a:p>
            <a:pPr indent="0" lvl="0" marL="3810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5" name="Shape 105"/>
        <p:cNvGrpSpPr/>
        <p:nvPr/>
      </p:nvGrpSpPr>
      <p:grpSpPr>
        <a:xfrm>
          <a:off x="0" y="0"/>
          <a:ext cx="0" cy="0"/>
          <a:chOff x="0" y="0"/>
          <a:chExt cx="0" cy="0"/>
        </a:xfrm>
      </p:grpSpPr>
      <p:sp>
        <p:nvSpPr>
          <p:cNvPr id="106" name="Google Shape;106;p1"/>
          <p:cNvSpPr txBox="1"/>
          <p:nvPr>
            <p:ph type="title"/>
          </p:nvPr>
        </p:nvSpPr>
        <p:spPr>
          <a:xfrm>
            <a:off x="1368525" y="373975"/>
            <a:ext cx="6840000" cy="64440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2"/>
              </a:buClr>
              <a:buSzPts val="4100"/>
              <a:buFont typeface="Lucida Sans"/>
              <a:buNone/>
            </a:pPr>
            <a:r>
              <a:rPr lang="en-US"/>
              <a:t>ELECTION ALGORITHMS</a:t>
            </a:r>
            <a:endParaRPr/>
          </a:p>
        </p:txBody>
      </p:sp>
      <p:sp>
        <p:nvSpPr>
          <p:cNvPr id="107" name="Google Shape;107;p1"/>
          <p:cNvSpPr txBox="1"/>
          <p:nvPr/>
        </p:nvSpPr>
        <p:spPr>
          <a:xfrm>
            <a:off x="266700" y="1366750"/>
            <a:ext cx="8610600" cy="4795800"/>
          </a:xfrm>
          <a:prstGeom prst="rect">
            <a:avLst/>
          </a:prstGeom>
          <a:noFill/>
          <a:ln>
            <a:noFill/>
          </a:ln>
        </p:spPr>
        <p:txBody>
          <a:bodyPr anchorCtr="0" anchor="t" bIns="0" lIns="0" spcFirstLastPara="1" rIns="0" wrap="square" tIns="62850">
            <a:spAutoFit/>
          </a:bodyPr>
          <a:lstStyle/>
          <a:p>
            <a:pPr indent="0" lvl="0" marL="12700" marR="0" rtl="0" algn="just">
              <a:lnSpc>
                <a:spcPct val="150000"/>
              </a:lnSpc>
              <a:spcBef>
                <a:spcPts val="0"/>
              </a:spcBef>
              <a:spcAft>
                <a:spcPts val="0"/>
              </a:spcAft>
              <a:buNone/>
            </a:pPr>
            <a:r>
              <a:rPr lang="en-US" sz="2000">
                <a:solidFill>
                  <a:schemeClr val="dk1"/>
                </a:solidFill>
                <a:latin typeface="Carlito"/>
                <a:ea typeface="Carlito"/>
                <a:cs typeface="Carlito"/>
                <a:sym typeface="Carlito"/>
              </a:rPr>
              <a:t>Election algorithm are meant for electing a coordinator process from among the currently running processes in such a manner that at any instance of time there is a single coordinator for all processes in the system.</a:t>
            </a:r>
            <a:endParaRPr/>
          </a:p>
          <a:p>
            <a:pPr indent="0" lvl="0" marL="12700" marR="0" rtl="0" algn="just">
              <a:lnSpc>
                <a:spcPct val="150000"/>
              </a:lnSpc>
              <a:spcBef>
                <a:spcPts val="495"/>
              </a:spcBef>
              <a:spcAft>
                <a:spcPts val="0"/>
              </a:spcAft>
              <a:buNone/>
            </a:pPr>
            <a:r>
              <a:t/>
            </a:r>
            <a:endParaRPr b="1" sz="2000">
              <a:solidFill>
                <a:schemeClr val="dk1"/>
              </a:solidFill>
              <a:latin typeface="Carlito"/>
              <a:ea typeface="Carlito"/>
              <a:cs typeface="Carlito"/>
              <a:sym typeface="Carlito"/>
            </a:endParaRPr>
          </a:p>
          <a:p>
            <a:pPr indent="0" lvl="0" marL="12700" marR="0" rtl="0" algn="just">
              <a:lnSpc>
                <a:spcPct val="150000"/>
              </a:lnSpc>
              <a:spcBef>
                <a:spcPts val="400"/>
              </a:spcBef>
              <a:spcAft>
                <a:spcPts val="0"/>
              </a:spcAft>
              <a:buNone/>
            </a:pPr>
            <a:r>
              <a:rPr b="1" lang="en-US" sz="2000">
                <a:solidFill>
                  <a:schemeClr val="dk1"/>
                </a:solidFill>
                <a:latin typeface="Carlito"/>
                <a:ea typeface="Carlito"/>
                <a:cs typeface="Carlito"/>
                <a:sym typeface="Carlito"/>
              </a:rPr>
              <a:t>Election algorithms are based on following assumptions.</a:t>
            </a:r>
            <a:endParaRPr b="1" sz="2000">
              <a:solidFill>
                <a:schemeClr val="dk1"/>
              </a:solidFill>
              <a:latin typeface="Carlito"/>
              <a:ea typeface="Carlito"/>
              <a:cs typeface="Carlito"/>
              <a:sym typeface="Carlito"/>
            </a:endParaRPr>
          </a:p>
          <a:p>
            <a:pPr indent="-127000" lvl="0" marL="12700" marR="514984" rtl="0" algn="just">
              <a:lnSpc>
                <a:spcPct val="150000"/>
              </a:lnSpc>
              <a:spcBef>
                <a:spcPts val="395"/>
              </a:spcBef>
              <a:spcAft>
                <a:spcPts val="0"/>
              </a:spcAft>
              <a:buClr>
                <a:schemeClr val="dk1"/>
              </a:buClr>
              <a:buSzPts val="2000"/>
              <a:buFont typeface="Carlito"/>
              <a:buAutoNum type="arabicPeriod"/>
            </a:pPr>
            <a:r>
              <a:rPr lang="en-US" sz="2000">
                <a:solidFill>
                  <a:schemeClr val="dk1"/>
                </a:solidFill>
                <a:latin typeface="Carlito"/>
                <a:ea typeface="Carlito"/>
                <a:cs typeface="Carlito"/>
                <a:sym typeface="Carlito"/>
              </a:rPr>
              <a:t>Each process in the system has a unique priority  number.</a:t>
            </a:r>
            <a:endParaRPr sz="2000">
              <a:solidFill>
                <a:schemeClr val="dk1"/>
              </a:solidFill>
              <a:latin typeface="Carlito"/>
              <a:ea typeface="Carlito"/>
              <a:cs typeface="Carlito"/>
              <a:sym typeface="Carlito"/>
            </a:endParaRPr>
          </a:p>
          <a:p>
            <a:pPr indent="-127000" lvl="0" marL="12700" marR="5080" rtl="0" algn="just">
              <a:lnSpc>
                <a:spcPct val="150000"/>
              </a:lnSpc>
              <a:spcBef>
                <a:spcPts val="409"/>
              </a:spcBef>
              <a:spcAft>
                <a:spcPts val="0"/>
              </a:spcAft>
              <a:buClr>
                <a:schemeClr val="dk1"/>
              </a:buClr>
              <a:buSzPts val="2000"/>
              <a:buFont typeface="Carlito"/>
              <a:buAutoNum type="arabicPeriod"/>
            </a:pPr>
            <a:r>
              <a:rPr lang="en-US" sz="2000">
                <a:solidFill>
                  <a:schemeClr val="dk1"/>
                </a:solidFill>
                <a:latin typeface="Carlito"/>
                <a:ea typeface="Carlito"/>
                <a:cs typeface="Carlito"/>
                <a:sym typeface="Carlito"/>
              </a:rPr>
              <a:t>The process having the highest priority number  among the currently active processes is elected as the  coordinator.</a:t>
            </a:r>
            <a:endParaRPr sz="2000">
              <a:solidFill>
                <a:schemeClr val="dk1"/>
              </a:solidFill>
              <a:latin typeface="Carlito"/>
              <a:ea typeface="Carlito"/>
              <a:cs typeface="Carlito"/>
              <a:sym typeface="Carlito"/>
            </a:endParaRPr>
          </a:p>
          <a:p>
            <a:pPr indent="-127000" lvl="0" marL="12700" marR="191770" rtl="0" algn="just">
              <a:lnSpc>
                <a:spcPct val="150000"/>
              </a:lnSpc>
              <a:spcBef>
                <a:spcPts val="395"/>
              </a:spcBef>
              <a:spcAft>
                <a:spcPts val="0"/>
              </a:spcAft>
              <a:buClr>
                <a:schemeClr val="dk1"/>
              </a:buClr>
              <a:buSzPts val="2000"/>
              <a:buFont typeface="Carlito"/>
              <a:buAutoNum type="arabicPeriod"/>
            </a:pPr>
            <a:r>
              <a:rPr lang="en-US" sz="2000">
                <a:solidFill>
                  <a:schemeClr val="dk1"/>
                </a:solidFill>
                <a:latin typeface="Carlito"/>
                <a:ea typeface="Carlito"/>
                <a:cs typeface="Carlito"/>
                <a:sym typeface="Carlito"/>
              </a:rPr>
              <a:t>On recovery, a failed process can take appropriate  actions to rejoin the set of active processes.</a:t>
            </a:r>
            <a:endParaRPr sz="2000">
              <a:solidFill>
                <a:schemeClr val="dk1"/>
              </a:solidFill>
              <a:latin typeface="Carlito"/>
              <a:ea typeface="Carlito"/>
              <a:cs typeface="Carlito"/>
              <a:sym typeface="Carl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1" name="Shape 111"/>
        <p:cNvGrpSpPr/>
        <p:nvPr/>
      </p:nvGrpSpPr>
      <p:grpSpPr>
        <a:xfrm>
          <a:off x="0" y="0"/>
          <a:ext cx="0" cy="0"/>
          <a:chOff x="0" y="0"/>
          <a:chExt cx="0" cy="0"/>
        </a:xfrm>
      </p:grpSpPr>
      <p:sp>
        <p:nvSpPr>
          <p:cNvPr id="112" name="Google Shape;112;p2"/>
          <p:cNvSpPr txBox="1"/>
          <p:nvPr>
            <p:ph type="title"/>
          </p:nvPr>
        </p:nvSpPr>
        <p:spPr>
          <a:xfrm>
            <a:off x="1371600" y="228600"/>
            <a:ext cx="6339459" cy="644407"/>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2"/>
              </a:buClr>
              <a:buSzPts val="4100"/>
              <a:buFont typeface="Lucida Sans"/>
              <a:buNone/>
            </a:pPr>
            <a:r>
              <a:rPr lang="en-US"/>
              <a:t>THE BULLY ALGORITHM</a:t>
            </a:r>
            <a:endParaRPr/>
          </a:p>
        </p:txBody>
      </p:sp>
      <p:sp>
        <p:nvSpPr>
          <p:cNvPr id="113" name="Google Shape;113;p2"/>
          <p:cNvSpPr txBox="1"/>
          <p:nvPr/>
        </p:nvSpPr>
        <p:spPr>
          <a:xfrm>
            <a:off x="381000" y="1172213"/>
            <a:ext cx="8305800" cy="4391587"/>
          </a:xfrm>
          <a:prstGeom prst="rect">
            <a:avLst/>
          </a:prstGeom>
          <a:noFill/>
          <a:ln>
            <a:noFill/>
          </a:ln>
        </p:spPr>
        <p:txBody>
          <a:bodyPr anchorCtr="0" anchor="t" bIns="0" lIns="0" spcFirstLastPara="1" rIns="0" wrap="square" tIns="13325">
            <a:spAutoFit/>
          </a:bodyPr>
          <a:lstStyle/>
          <a:p>
            <a:pPr indent="0" lvl="0" marL="12700" marR="5080" rtl="0" algn="l">
              <a:lnSpc>
                <a:spcPct val="111800"/>
              </a:lnSpc>
              <a:spcBef>
                <a:spcPts val="0"/>
              </a:spcBef>
              <a:spcAft>
                <a:spcPts val="0"/>
              </a:spcAft>
              <a:buNone/>
            </a:pPr>
            <a:r>
              <a:t/>
            </a:r>
            <a:endParaRPr sz="2000">
              <a:solidFill>
                <a:schemeClr val="dk1"/>
              </a:solidFill>
              <a:latin typeface="Carlito"/>
              <a:ea typeface="Carlito"/>
              <a:cs typeface="Carlito"/>
              <a:sym typeface="Carlito"/>
            </a:endParaRPr>
          </a:p>
          <a:p>
            <a:pPr indent="0" lvl="0" marL="12700" marR="5080" rtl="0" algn="l">
              <a:lnSpc>
                <a:spcPct val="111800"/>
              </a:lnSpc>
              <a:spcBef>
                <a:spcPts val="5"/>
              </a:spcBef>
              <a:spcAft>
                <a:spcPts val="0"/>
              </a:spcAft>
              <a:buNone/>
            </a:pPr>
            <a:r>
              <a:t/>
            </a:r>
            <a:endParaRPr sz="2000">
              <a:solidFill>
                <a:schemeClr val="dk1"/>
              </a:solidFill>
              <a:latin typeface="Carlito"/>
              <a:ea typeface="Carlito"/>
              <a:cs typeface="Carlito"/>
              <a:sym typeface="Carlito"/>
            </a:endParaRPr>
          </a:p>
          <a:p>
            <a:pPr indent="0" lvl="0" marL="12700" marR="5080" rtl="0" algn="l">
              <a:lnSpc>
                <a:spcPct val="111800"/>
              </a:lnSpc>
              <a:spcBef>
                <a:spcPts val="5"/>
              </a:spcBef>
              <a:spcAft>
                <a:spcPts val="0"/>
              </a:spcAft>
              <a:buNone/>
            </a:pPr>
            <a:r>
              <a:rPr lang="en-US" sz="2000">
                <a:solidFill>
                  <a:schemeClr val="dk1"/>
                </a:solidFill>
                <a:latin typeface="Carlito"/>
                <a:ea typeface="Carlito"/>
                <a:cs typeface="Carlito"/>
                <a:sym typeface="Carlito"/>
              </a:rPr>
              <a:t>Example:</a:t>
            </a:r>
            <a:endParaRPr/>
          </a:p>
          <a:p>
            <a:pPr indent="0" lvl="0" marL="12700" marR="5080" rtl="0" algn="l">
              <a:lnSpc>
                <a:spcPct val="111800"/>
              </a:lnSpc>
              <a:spcBef>
                <a:spcPts val="5"/>
              </a:spcBef>
              <a:spcAft>
                <a:spcPts val="0"/>
              </a:spcAft>
              <a:buNone/>
            </a:pPr>
            <a:r>
              <a:rPr lang="en-US" sz="2000">
                <a:solidFill>
                  <a:schemeClr val="dk1"/>
                </a:solidFill>
                <a:latin typeface="Carlito"/>
                <a:ea typeface="Carlito"/>
                <a:cs typeface="Carlito"/>
                <a:sym typeface="Carlito"/>
              </a:rPr>
              <a:t>PI, P2,P3 ,P4 , and P5 and their priority numbers are  1, 2, 3, 4, and 5 respectively</a:t>
            </a:r>
            <a:endParaRPr sz="2000">
              <a:solidFill>
                <a:schemeClr val="dk1"/>
              </a:solidFill>
              <a:latin typeface="Carlito"/>
              <a:ea typeface="Carlito"/>
              <a:cs typeface="Carlito"/>
              <a:sym typeface="Carlito"/>
            </a:endParaRPr>
          </a:p>
          <a:p>
            <a:pPr indent="0" lvl="0" marL="12700" marR="1290955" rtl="0" algn="l">
              <a:lnSpc>
                <a:spcPct val="100000"/>
              </a:lnSpc>
              <a:spcBef>
                <a:spcPts val="105"/>
              </a:spcBef>
              <a:spcAft>
                <a:spcPts val="0"/>
              </a:spcAft>
              <a:buNone/>
            </a:pPr>
            <a:r>
              <a:rPr lang="en-US" sz="2000">
                <a:solidFill>
                  <a:schemeClr val="dk1"/>
                </a:solidFill>
                <a:latin typeface="Carlito"/>
                <a:ea typeface="Carlito"/>
                <a:cs typeface="Carlito"/>
                <a:sym typeface="Carlito"/>
              </a:rPr>
              <a:t>P2 is crashed</a:t>
            </a:r>
            <a:endParaRPr/>
          </a:p>
          <a:p>
            <a:pPr indent="0" lvl="0" marL="12700" marR="1290955" rtl="0" algn="l">
              <a:lnSpc>
                <a:spcPct val="100000"/>
              </a:lnSpc>
              <a:spcBef>
                <a:spcPts val="105"/>
              </a:spcBef>
              <a:spcAft>
                <a:spcPts val="0"/>
              </a:spcAft>
              <a:buNone/>
            </a:pPr>
            <a:r>
              <a:t/>
            </a:r>
            <a:endParaRPr sz="2000">
              <a:solidFill>
                <a:schemeClr val="dk1"/>
              </a:solidFill>
              <a:latin typeface="Carlito"/>
              <a:ea typeface="Carlito"/>
              <a:cs typeface="Carlito"/>
              <a:sym typeface="Carlito"/>
            </a:endParaRPr>
          </a:p>
          <a:p>
            <a:pPr indent="-127000" lvl="0" marL="12700" marR="1290955" rtl="0" algn="l">
              <a:lnSpc>
                <a:spcPct val="100000"/>
              </a:lnSpc>
              <a:spcBef>
                <a:spcPts val="105"/>
              </a:spcBef>
              <a:spcAft>
                <a:spcPts val="0"/>
              </a:spcAft>
              <a:buClr>
                <a:schemeClr val="dk1"/>
              </a:buClr>
              <a:buSzPts val="2000"/>
              <a:buFont typeface="Carlito"/>
              <a:buAutoNum type="arabicPeriod"/>
            </a:pPr>
            <a:r>
              <a:rPr lang="en-US" sz="2000">
                <a:solidFill>
                  <a:schemeClr val="dk1"/>
                </a:solidFill>
                <a:latin typeface="Carlito"/>
                <a:ea typeface="Carlito"/>
                <a:cs typeface="Carlito"/>
                <a:sym typeface="Carlito"/>
              </a:rPr>
              <a:t>Obviously, P5 is the coordinator in the  starting state.</a:t>
            </a:r>
            <a:endParaRPr sz="2000">
              <a:solidFill>
                <a:schemeClr val="dk1"/>
              </a:solidFill>
              <a:latin typeface="Carlito"/>
              <a:ea typeface="Carlito"/>
              <a:cs typeface="Carlito"/>
              <a:sym typeface="Carlito"/>
            </a:endParaRPr>
          </a:p>
          <a:p>
            <a:pPr indent="-402590" lvl="0" marL="414655" marR="0" rtl="0" algn="l">
              <a:lnSpc>
                <a:spcPct val="100000"/>
              </a:lnSpc>
              <a:spcBef>
                <a:spcPts val="395"/>
              </a:spcBef>
              <a:spcAft>
                <a:spcPts val="0"/>
              </a:spcAft>
              <a:buClr>
                <a:schemeClr val="dk1"/>
              </a:buClr>
              <a:buSzPts val="2000"/>
              <a:buFont typeface="Carlito"/>
              <a:buAutoNum type="arabicPeriod"/>
            </a:pPr>
            <a:r>
              <a:rPr lang="en-US" sz="2000">
                <a:solidFill>
                  <a:schemeClr val="dk1"/>
                </a:solidFill>
                <a:latin typeface="Carlito"/>
                <a:ea typeface="Carlito"/>
                <a:cs typeface="Carlito"/>
                <a:sym typeface="Carlito"/>
              </a:rPr>
              <a:t>Suppose P5 crashes.</a:t>
            </a:r>
            <a:endParaRPr sz="2000">
              <a:solidFill>
                <a:schemeClr val="dk1"/>
              </a:solidFill>
              <a:latin typeface="Carlito"/>
              <a:ea typeface="Carlito"/>
              <a:cs typeface="Carlito"/>
              <a:sym typeface="Carlito"/>
            </a:endParaRPr>
          </a:p>
          <a:p>
            <a:pPr indent="-127000" lvl="0" marL="12700" marR="5080" rtl="0" algn="l">
              <a:lnSpc>
                <a:spcPct val="100000"/>
              </a:lnSpc>
              <a:spcBef>
                <a:spcPts val="409"/>
              </a:spcBef>
              <a:spcAft>
                <a:spcPts val="0"/>
              </a:spcAft>
              <a:buClr>
                <a:schemeClr val="dk1"/>
              </a:buClr>
              <a:buSzPts val="2000"/>
              <a:buFont typeface="Carlito"/>
              <a:buAutoNum type="arabicPeriod"/>
            </a:pPr>
            <a:r>
              <a:rPr lang="en-US" sz="2000">
                <a:solidFill>
                  <a:schemeClr val="dk1"/>
                </a:solidFill>
                <a:latin typeface="Carlito"/>
                <a:ea typeface="Carlito"/>
                <a:cs typeface="Carlito"/>
                <a:sym typeface="Carlito"/>
              </a:rPr>
              <a:t>Process P3 sends a request message to P5 and  does not receive a reply within the fixed timeout period.</a:t>
            </a:r>
            <a:endParaRPr sz="2000">
              <a:solidFill>
                <a:schemeClr val="dk1"/>
              </a:solidFill>
              <a:latin typeface="Carlito"/>
              <a:ea typeface="Carlito"/>
              <a:cs typeface="Carlito"/>
              <a:sym typeface="Carlito"/>
            </a:endParaRPr>
          </a:p>
          <a:p>
            <a:pPr indent="-127000" lvl="0" marL="12700" marR="285750" rtl="0" algn="l">
              <a:lnSpc>
                <a:spcPct val="100000"/>
              </a:lnSpc>
              <a:spcBef>
                <a:spcPts val="395"/>
              </a:spcBef>
              <a:spcAft>
                <a:spcPts val="0"/>
              </a:spcAft>
              <a:buClr>
                <a:schemeClr val="dk1"/>
              </a:buClr>
              <a:buSzPts val="2000"/>
              <a:buFont typeface="Carlito"/>
              <a:buAutoNum type="arabicPeriod"/>
            </a:pPr>
            <a:r>
              <a:rPr lang="en-US" sz="2000">
                <a:solidFill>
                  <a:schemeClr val="dk1"/>
                </a:solidFill>
                <a:latin typeface="Carlito"/>
                <a:ea typeface="Carlito"/>
                <a:cs typeface="Carlito"/>
                <a:sym typeface="Carlito"/>
              </a:rPr>
              <a:t>Process P3 assumes that P5 has crashed and  initiates an election by sending an election message to P4 and P5</a:t>
            </a:r>
            <a:endParaRPr sz="2000">
              <a:solidFill>
                <a:schemeClr val="dk1"/>
              </a:solidFill>
              <a:latin typeface="Carlito"/>
              <a:ea typeface="Carlito"/>
              <a:cs typeface="Carlito"/>
              <a:sym typeface="Carlito"/>
            </a:endParaRPr>
          </a:p>
        </p:txBody>
      </p:sp>
      <p:sp>
        <p:nvSpPr>
          <p:cNvPr id="114" name="Google Shape;114;p2"/>
          <p:cNvSpPr txBox="1"/>
          <p:nvPr/>
        </p:nvSpPr>
        <p:spPr>
          <a:xfrm>
            <a:off x="457200" y="1066800"/>
            <a:ext cx="7835900" cy="494366"/>
          </a:xfrm>
          <a:prstGeom prst="rect">
            <a:avLst/>
          </a:prstGeom>
          <a:noFill/>
          <a:ln>
            <a:noFill/>
          </a:ln>
        </p:spPr>
        <p:txBody>
          <a:bodyPr anchorCtr="0" anchor="t" bIns="0" lIns="0" spcFirstLastPara="1" rIns="0" wrap="square" tIns="62850">
            <a:spAutoFit/>
          </a:bodyPr>
          <a:lstStyle/>
          <a:p>
            <a:pPr indent="0" lvl="0" marL="12700" marR="0" rtl="0" algn="l">
              <a:lnSpc>
                <a:spcPct val="100000"/>
              </a:lnSpc>
              <a:spcBef>
                <a:spcPts val="0"/>
              </a:spcBef>
              <a:spcAft>
                <a:spcPts val="0"/>
              </a:spcAft>
              <a:buNone/>
            </a:pPr>
            <a:r>
              <a:rPr lang="en-US" sz="2800">
                <a:solidFill>
                  <a:schemeClr val="dk1"/>
                </a:solidFill>
                <a:latin typeface="Carlito"/>
                <a:ea typeface="Carlito"/>
                <a:cs typeface="Carlito"/>
                <a:sym typeface="Carlito"/>
              </a:rPr>
              <a:t>Proposed by Garcia-Molina</a:t>
            </a:r>
            <a:endParaRPr sz="2800">
              <a:solidFill>
                <a:schemeClr val="dk1"/>
              </a:solidFill>
              <a:latin typeface="Carlito"/>
              <a:ea typeface="Carlito"/>
              <a:cs typeface="Carlito"/>
              <a:sym typeface="Carl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8" name="Shape 118"/>
        <p:cNvGrpSpPr/>
        <p:nvPr/>
      </p:nvGrpSpPr>
      <p:grpSpPr>
        <a:xfrm>
          <a:off x="0" y="0"/>
          <a:ext cx="0" cy="0"/>
          <a:chOff x="0" y="0"/>
          <a:chExt cx="0" cy="0"/>
        </a:xfrm>
      </p:grpSpPr>
      <p:sp>
        <p:nvSpPr>
          <p:cNvPr id="119" name="Google Shape;119;p3"/>
          <p:cNvSpPr txBox="1"/>
          <p:nvPr>
            <p:ph type="title"/>
          </p:nvPr>
        </p:nvSpPr>
        <p:spPr>
          <a:xfrm>
            <a:off x="1813941" y="461594"/>
            <a:ext cx="5521960" cy="697230"/>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2"/>
              </a:buClr>
              <a:buSzPts val="4100"/>
              <a:buFont typeface="Lucida Sans"/>
              <a:buNone/>
            </a:pPr>
            <a:r>
              <a:rPr lang="en-US"/>
              <a:t>THE BULLY ALGORITHM</a:t>
            </a:r>
            <a:endParaRPr/>
          </a:p>
        </p:txBody>
      </p:sp>
      <p:sp>
        <p:nvSpPr>
          <p:cNvPr id="120" name="Google Shape;120;p3"/>
          <p:cNvSpPr txBox="1"/>
          <p:nvPr/>
        </p:nvSpPr>
        <p:spPr>
          <a:xfrm>
            <a:off x="535940" y="1657857"/>
            <a:ext cx="8227060" cy="4017125"/>
          </a:xfrm>
          <a:prstGeom prst="rect">
            <a:avLst/>
          </a:prstGeom>
          <a:noFill/>
          <a:ln>
            <a:noFill/>
          </a:ln>
        </p:spPr>
        <p:txBody>
          <a:bodyPr anchorCtr="0" anchor="t" bIns="0" lIns="0" spcFirstLastPara="1" rIns="0" wrap="square" tIns="13325">
            <a:spAutoFit/>
          </a:bodyPr>
          <a:lstStyle/>
          <a:p>
            <a:pPr indent="-203200" lvl="0" marL="12700" marR="147955" rtl="0" algn="l">
              <a:lnSpc>
                <a:spcPct val="100000"/>
              </a:lnSpc>
              <a:spcBef>
                <a:spcPts val="0"/>
              </a:spcBef>
              <a:spcAft>
                <a:spcPts val="0"/>
              </a:spcAft>
              <a:buClr>
                <a:schemeClr val="dk1"/>
              </a:buClr>
              <a:buSzPts val="3200"/>
              <a:buFont typeface="Carlito"/>
              <a:buAutoNum type="arabicPeriod" startAt="5"/>
            </a:pPr>
            <a:r>
              <a:rPr lang="en-US" sz="3200">
                <a:solidFill>
                  <a:schemeClr val="dk1"/>
                </a:solidFill>
                <a:latin typeface="Carlito"/>
                <a:ea typeface="Carlito"/>
                <a:cs typeface="Carlito"/>
                <a:sym typeface="Carlito"/>
              </a:rPr>
              <a:t>When P4 receives P3's election message, it  sends an alive message to P3 informing that it is alive and will take over the  election activity. Process P5 cannot respond to P3's election message because it is  down.</a:t>
            </a:r>
            <a:endParaRPr sz="3200">
              <a:solidFill>
                <a:schemeClr val="dk1"/>
              </a:solidFill>
              <a:latin typeface="Carlito"/>
              <a:ea typeface="Carlito"/>
              <a:cs typeface="Carlito"/>
              <a:sym typeface="Carlito"/>
            </a:endParaRPr>
          </a:p>
          <a:p>
            <a:pPr indent="0" lvl="0" marL="12700" marR="147955" rtl="0" algn="l">
              <a:lnSpc>
                <a:spcPct val="100000"/>
              </a:lnSpc>
              <a:spcBef>
                <a:spcPts val="105"/>
              </a:spcBef>
              <a:spcAft>
                <a:spcPts val="0"/>
              </a:spcAft>
              <a:buNone/>
            </a:pPr>
            <a:r>
              <a:t/>
            </a:r>
            <a:endParaRPr sz="3200">
              <a:solidFill>
                <a:schemeClr val="dk1"/>
              </a:solidFill>
              <a:latin typeface="Carlito"/>
              <a:ea typeface="Carlito"/>
              <a:cs typeface="Carlito"/>
              <a:sym typeface="Carlito"/>
            </a:endParaRPr>
          </a:p>
          <a:p>
            <a:pPr indent="-203200" lvl="0" marL="12700" marR="672465" rtl="0" algn="l">
              <a:lnSpc>
                <a:spcPct val="100000"/>
              </a:lnSpc>
              <a:spcBef>
                <a:spcPts val="400"/>
              </a:spcBef>
              <a:spcAft>
                <a:spcPts val="0"/>
              </a:spcAft>
              <a:buClr>
                <a:schemeClr val="dk1"/>
              </a:buClr>
              <a:buSzPts val="3200"/>
              <a:buFont typeface="Carlito"/>
              <a:buAutoNum type="arabicPeriod" startAt="5"/>
            </a:pPr>
            <a:r>
              <a:rPr lang="en-US" sz="3200">
                <a:solidFill>
                  <a:schemeClr val="dk1"/>
                </a:solidFill>
                <a:latin typeface="Carlito"/>
                <a:ea typeface="Carlito"/>
                <a:cs typeface="Carlito"/>
                <a:sym typeface="Carlito"/>
              </a:rPr>
              <a:t>Now P4 holds an election by sending an  election message to P5</a:t>
            </a:r>
            <a:endParaRPr sz="3200">
              <a:solidFill>
                <a:schemeClr val="dk1"/>
              </a:solidFill>
              <a:latin typeface="Carlito"/>
              <a:ea typeface="Carlito"/>
              <a:cs typeface="Carlito"/>
              <a:sym typeface="Carl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4" name="Shape 124"/>
        <p:cNvGrpSpPr/>
        <p:nvPr/>
      </p:nvGrpSpPr>
      <p:grpSpPr>
        <a:xfrm>
          <a:off x="0" y="0"/>
          <a:ext cx="0" cy="0"/>
          <a:chOff x="0" y="0"/>
          <a:chExt cx="0" cy="0"/>
        </a:xfrm>
      </p:grpSpPr>
      <p:sp>
        <p:nvSpPr>
          <p:cNvPr id="125" name="Google Shape;125;p4"/>
          <p:cNvSpPr txBox="1"/>
          <p:nvPr>
            <p:ph type="title"/>
          </p:nvPr>
        </p:nvSpPr>
        <p:spPr>
          <a:xfrm>
            <a:off x="762000" y="152400"/>
            <a:ext cx="6872859" cy="644407"/>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2"/>
              </a:buClr>
              <a:buSzPts val="4100"/>
              <a:buFont typeface="Lucida Sans"/>
              <a:buNone/>
            </a:pPr>
            <a:r>
              <a:rPr lang="en-US"/>
              <a:t>THE BULLY ALGORITHM</a:t>
            </a:r>
            <a:endParaRPr/>
          </a:p>
        </p:txBody>
      </p:sp>
      <p:sp>
        <p:nvSpPr>
          <p:cNvPr id="126" name="Google Shape;126;p4"/>
          <p:cNvSpPr txBox="1"/>
          <p:nvPr/>
        </p:nvSpPr>
        <p:spPr>
          <a:xfrm>
            <a:off x="457200" y="990600"/>
            <a:ext cx="8458200" cy="5005345"/>
          </a:xfrm>
          <a:prstGeom prst="rect">
            <a:avLst/>
          </a:prstGeom>
          <a:noFill/>
          <a:ln>
            <a:noFill/>
          </a:ln>
        </p:spPr>
        <p:txBody>
          <a:bodyPr anchorCtr="0" anchor="t" bIns="0" lIns="0" spcFirstLastPara="1" rIns="0" wrap="square" tIns="13325">
            <a:spAutoFit/>
          </a:bodyPr>
          <a:lstStyle/>
          <a:p>
            <a:pPr indent="0" lvl="0" marL="12700" marR="322580" rtl="0" algn="just">
              <a:lnSpc>
                <a:spcPct val="100000"/>
              </a:lnSpc>
              <a:spcBef>
                <a:spcPts val="0"/>
              </a:spcBef>
              <a:spcAft>
                <a:spcPts val="0"/>
              </a:spcAft>
              <a:buNone/>
            </a:pPr>
            <a:r>
              <a:rPr lang="en-US" sz="2400">
                <a:solidFill>
                  <a:schemeClr val="dk1"/>
                </a:solidFill>
                <a:latin typeface="Carlito"/>
                <a:ea typeface="Carlito"/>
                <a:cs typeface="Carlito"/>
                <a:sym typeface="Carlito"/>
              </a:rPr>
              <a:t>7.Process P5 does not respond to P4's election  message because it is down, and therefore, P4 wins the election and sends a  coordinator message to P1, P2 , and P3,  informing them that from now on it is the new  coordinator.</a:t>
            </a:r>
            <a:endParaRPr sz="2400">
              <a:solidFill>
                <a:schemeClr val="dk1"/>
              </a:solidFill>
              <a:latin typeface="Carlito"/>
              <a:ea typeface="Carlito"/>
              <a:cs typeface="Carlito"/>
              <a:sym typeface="Carlito"/>
            </a:endParaRPr>
          </a:p>
          <a:p>
            <a:pPr indent="0" lvl="0" marL="12700" marR="683260" rtl="0" algn="just">
              <a:lnSpc>
                <a:spcPct val="105200"/>
              </a:lnSpc>
              <a:spcBef>
                <a:spcPts val="195"/>
              </a:spcBef>
              <a:spcAft>
                <a:spcPts val="0"/>
              </a:spcAft>
              <a:buNone/>
            </a:pPr>
            <a:r>
              <a:rPr lang="en-US" sz="2400">
                <a:solidFill>
                  <a:schemeClr val="dk1"/>
                </a:solidFill>
                <a:latin typeface="Carlito"/>
                <a:ea typeface="Carlito"/>
                <a:cs typeface="Carlito"/>
                <a:sym typeface="Carlito"/>
              </a:rPr>
              <a:t>8.Now suppose P2 recovers from failure and  initiates an election by sending an  election message to P3, P4 , and P5. Since p2 priority number is lower P4(Current Coordinator). P4 will win election initiated by P2 and continue to be coordinator.</a:t>
            </a:r>
            <a:endParaRPr/>
          </a:p>
          <a:p>
            <a:pPr indent="0" lvl="0" marL="12700" marR="683260" rtl="0" algn="just">
              <a:lnSpc>
                <a:spcPct val="105200"/>
              </a:lnSpc>
              <a:spcBef>
                <a:spcPts val="195"/>
              </a:spcBef>
              <a:spcAft>
                <a:spcPts val="0"/>
              </a:spcAft>
              <a:buNone/>
            </a:pPr>
            <a:r>
              <a:rPr lang="en-US" sz="2400">
                <a:solidFill>
                  <a:schemeClr val="dk1"/>
                </a:solidFill>
                <a:latin typeface="Carlito"/>
                <a:ea typeface="Carlito"/>
                <a:cs typeface="Carlito"/>
                <a:sym typeface="Carlito"/>
              </a:rPr>
              <a:t>9.Finally,Suppose P5 recovers from failure , since P5 is the process with highest priority number its simply send a coordinator message to P1,P2,P3,P4 and becomes new coordinator</a:t>
            </a:r>
            <a:endParaRPr sz="2400">
              <a:solidFill>
                <a:schemeClr val="dk1"/>
              </a:solidFill>
              <a:latin typeface="Carlito"/>
              <a:ea typeface="Carlito"/>
              <a:cs typeface="Carlito"/>
              <a:sym typeface="Carl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0" name="Shape 130"/>
        <p:cNvGrpSpPr/>
        <p:nvPr/>
      </p:nvGrpSpPr>
      <p:grpSpPr>
        <a:xfrm>
          <a:off x="0" y="0"/>
          <a:ext cx="0" cy="0"/>
          <a:chOff x="0" y="0"/>
          <a:chExt cx="0" cy="0"/>
        </a:xfrm>
      </p:grpSpPr>
      <p:sp>
        <p:nvSpPr>
          <p:cNvPr id="131" name="Google Shape;131;p5"/>
          <p:cNvSpPr txBox="1"/>
          <p:nvPr>
            <p:ph type="title"/>
          </p:nvPr>
        </p:nvSpPr>
        <p:spPr>
          <a:xfrm>
            <a:off x="2209800" y="0"/>
            <a:ext cx="5931027" cy="644407"/>
          </a:xfrm>
          <a:prstGeom prst="rect">
            <a:avLst/>
          </a:prstGeom>
          <a:noFill/>
          <a:ln>
            <a:noFill/>
          </a:ln>
        </p:spPr>
        <p:txBody>
          <a:bodyPr anchorCtr="0" anchor="ctr" bIns="0" lIns="0" spcFirstLastPara="1" rIns="0" wrap="square" tIns="13325">
            <a:spAutoFit/>
          </a:bodyPr>
          <a:lstStyle/>
          <a:p>
            <a:pPr indent="0" lvl="0" marL="12700" rtl="0" algn="l">
              <a:lnSpc>
                <a:spcPct val="100000"/>
              </a:lnSpc>
              <a:spcBef>
                <a:spcPts val="0"/>
              </a:spcBef>
              <a:spcAft>
                <a:spcPts val="0"/>
              </a:spcAft>
              <a:buClr>
                <a:schemeClr val="dk2"/>
              </a:buClr>
              <a:buSzPts val="4100"/>
              <a:buFont typeface="Lucida Sans"/>
              <a:buNone/>
            </a:pPr>
            <a:r>
              <a:rPr lang="en-US"/>
              <a:t>A RING ALGORITHM</a:t>
            </a:r>
            <a:endParaRPr/>
          </a:p>
        </p:txBody>
      </p:sp>
      <p:sp>
        <p:nvSpPr>
          <p:cNvPr id="132" name="Google Shape;132;p5"/>
          <p:cNvSpPr txBox="1"/>
          <p:nvPr/>
        </p:nvSpPr>
        <p:spPr>
          <a:xfrm>
            <a:off x="533400" y="327366"/>
            <a:ext cx="8382000" cy="5545749"/>
          </a:xfrm>
          <a:prstGeom prst="rect">
            <a:avLst/>
          </a:prstGeom>
          <a:noFill/>
          <a:ln>
            <a:noFill/>
          </a:ln>
        </p:spPr>
        <p:txBody>
          <a:bodyPr anchorCtr="0" anchor="t" bIns="0" lIns="0" spcFirstLastPara="1" rIns="0" wrap="square" tIns="13325">
            <a:spAutoFit/>
          </a:bodyPr>
          <a:lstStyle/>
          <a:p>
            <a:pPr indent="0" lvl="0" marL="12700" marR="5080" rtl="0" algn="l">
              <a:lnSpc>
                <a:spcPct val="100000"/>
              </a:lnSpc>
              <a:spcBef>
                <a:spcPts val="0"/>
              </a:spcBef>
              <a:spcAft>
                <a:spcPts val="0"/>
              </a:spcAft>
              <a:buNone/>
            </a:pPr>
            <a:r>
              <a:rPr lang="en-US" sz="3200">
                <a:solidFill>
                  <a:schemeClr val="dk1"/>
                </a:solidFill>
                <a:latin typeface="Carlito"/>
                <a:ea typeface="Carlito"/>
                <a:cs typeface="Carlito"/>
                <a:sym typeface="Carlito"/>
              </a:rPr>
              <a:t>Assumption:</a:t>
            </a:r>
            <a:endParaRPr/>
          </a:p>
          <a:p>
            <a:pPr indent="0" lvl="0" marL="12700" marR="5080" rtl="0" algn="l">
              <a:lnSpc>
                <a:spcPct val="100000"/>
              </a:lnSpc>
              <a:spcBef>
                <a:spcPts val="105"/>
              </a:spcBef>
              <a:spcAft>
                <a:spcPts val="0"/>
              </a:spcAft>
              <a:buNone/>
            </a:pPr>
            <a:r>
              <a:rPr lang="en-US" sz="3200">
                <a:solidFill>
                  <a:schemeClr val="dk1"/>
                </a:solidFill>
                <a:latin typeface="Carlito"/>
                <a:ea typeface="Carlito"/>
                <a:cs typeface="Carlito"/>
                <a:sym typeface="Carlito"/>
              </a:rPr>
              <a:t>All the processes in the system are organized in a logical ring.</a:t>
            </a:r>
            <a:endParaRPr sz="3200">
              <a:solidFill>
                <a:schemeClr val="dk1"/>
              </a:solidFill>
              <a:latin typeface="Carlito"/>
              <a:ea typeface="Carlito"/>
              <a:cs typeface="Carlito"/>
              <a:sym typeface="Carlito"/>
            </a:endParaRPr>
          </a:p>
          <a:p>
            <a:pPr indent="0" lvl="0" marL="12700" marR="0" rtl="0" algn="l">
              <a:spcBef>
                <a:spcPts val="395"/>
              </a:spcBef>
              <a:spcAft>
                <a:spcPts val="0"/>
              </a:spcAft>
              <a:buNone/>
            </a:pPr>
            <a:r>
              <a:rPr lang="en-US" sz="3200">
                <a:solidFill>
                  <a:schemeClr val="dk1"/>
                </a:solidFill>
                <a:latin typeface="Carlito"/>
                <a:ea typeface="Carlito"/>
                <a:cs typeface="Carlito"/>
                <a:sym typeface="Carlito"/>
              </a:rPr>
              <a:t>	The ring is unidirectional - All messages related to the election algorithm  are always passed only in one direction. If the successor of the sender process is down,  the sender can skip over the successor, or the  one after that, until an active member is located. The algorithm works as follows.</a:t>
            </a:r>
            <a:endParaRPr sz="3200">
              <a:solidFill>
                <a:schemeClr val="dk1"/>
              </a:solidFill>
              <a:latin typeface="Carlito"/>
              <a:ea typeface="Carlito"/>
              <a:cs typeface="Carlito"/>
              <a:sym typeface="Carlito"/>
            </a:endParaRPr>
          </a:p>
          <a:p>
            <a:pPr indent="0" lvl="0" marL="12700" marR="0" rtl="0" algn="l">
              <a:lnSpc>
                <a:spcPct val="100000"/>
              </a:lnSpc>
              <a:spcBef>
                <a:spcPts val="395"/>
              </a:spcBef>
              <a:spcAft>
                <a:spcPts val="0"/>
              </a:spcAft>
              <a:buNone/>
            </a:pPr>
            <a:r>
              <a:t/>
            </a:r>
            <a:endParaRPr sz="3200">
              <a:solidFill>
                <a:schemeClr val="dk1"/>
              </a:solidFill>
              <a:latin typeface="Carlito"/>
              <a:ea typeface="Carlito"/>
              <a:cs typeface="Carlito"/>
              <a:sym typeface="Carl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6" name="Shape 136"/>
        <p:cNvGrpSpPr/>
        <p:nvPr/>
      </p:nvGrpSpPr>
      <p:grpSpPr>
        <a:xfrm>
          <a:off x="0" y="0"/>
          <a:ext cx="0" cy="0"/>
          <a:chOff x="0" y="0"/>
          <a:chExt cx="0" cy="0"/>
        </a:xfrm>
      </p:grpSpPr>
      <p:sp>
        <p:nvSpPr>
          <p:cNvPr id="137" name="Google Shape;137;p6"/>
          <p:cNvSpPr txBox="1"/>
          <p:nvPr/>
        </p:nvSpPr>
        <p:spPr>
          <a:xfrm>
            <a:off x="1752600" y="5638800"/>
            <a:ext cx="3825875" cy="397545"/>
          </a:xfrm>
          <a:prstGeom prst="rect">
            <a:avLst/>
          </a:prstGeom>
          <a:noFill/>
          <a:ln>
            <a:noFill/>
          </a:ln>
        </p:spPr>
        <p:txBody>
          <a:bodyPr anchorCtr="0" anchor="t" bIns="0" lIns="0" spcFirstLastPara="1" rIns="0" wrap="square" tIns="0">
            <a:spAutoFit/>
          </a:bodyPr>
          <a:lstStyle/>
          <a:p>
            <a:pPr indent="0" lvl="0" marL="12700" marR="0" rtl="0" algn="l">
              <a:lnSpc>
                <a:spcPct val="98281"/>
              </a:lnSpc>
              <a:spcBef>
                <a:spcPts val="0"/>
              </a:spcBef>
              <a:spcAft>
                <a:spcPts val="0"/>
              </a:spcAft>
              <a:buNone/>
            </a:pPr>
            <a:r>
              <a:rPr lang="en-US" sz="3200">
                <a:solidFill>
                  <a:schemeClr val="dk1"/>
                </a:solidFill>
                <a:latin typeface="Carlito"/>
                <a:ea typeface="Carlito"/>
                <a:cs typeface="Carlito"/>
                <a:sym typeface="Carlito"/>
              </a:rPr>
              <a:t>.</a:t>
            </a:r>
            <a:endParaRPr sz="3200">
              <a:solidFill>
                <a:schemeClr val="dk1"/>
              </a:solidFill>
              <a:latin typeface="Carlito"/>
              <a:ea typeface="Carlito"/>
              <a:cs typeface="Carlito"/>
              <a:sym typeface="Carlito"/>
            </a:endParaRPr>
          </a:p>
        </p:txBody>
      </p:sp>
      <p:sp>
        <p:nvSpPr>
          <p:cNvPr id="138" name="Google Shape;138;p6"/>
          <p:cNvSpPr txBox="1"/>
          <p:nvPr>
            <p:ph type="title"/>
          </p:nvPr>
        </p:nvSpPr>
        <p:spPr>
          <a:xfrm>
            <a:off x="1752600" y="457200"/>
            <a:ext cx="5931027" cy="643766"/>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2"/>
              </a:buClr>
              <a:buSzPts val="4100"/>
              <a:buFont typeface="Lucida Sans"/>
              <a:buNone/>
            </a:pPr>
            <a:r>
              <a:rPr lang="en-US"/>
              <a:t>A RING ALGORITHM</a:t>
            </a:r>
            <a:endParaRPr/>
          </a:p>
        </p:txBody>
      </p:sp>
      <p:sp>
        <p:nvSpPr>
          <p:cNvPr id="139" name="Google Shape;139;p6"/>
          <p:cNvSpPr txBox="1"/>
          <p:nvPr/>
        </p:nvSpPr>
        <p:spPr>
          <a:xfrm>
            <a:off x="457200" y="1219200"/>
            <a:ext cx="8303260" cy="4937890"/>
          </a:xfrm>
          <a:prstGeom prst="rect">
            <a:avLst/>
          </a:prstGeom>
          <a:noFill/>
          <a:ln>
            <a:noFill/>
          </a:ln>
        </p:spPr>
        <p:txBody>
          <a:bodyPr anchorCtr="0" anchor="t" bIns="0" lIns="0" spcFirstLastPara="1" rIns="0" wrap="square" tIns="13325">
            <a:spAutoFit/>
          </a:bodyPr>
          <a:lstStyle/>
          <a:p>
            <a:pPr indent="0" lvl="0" marL="12700" marR="329565" rtl="0" algn="just">
              <a:lnSpc>
                <a:spcPct val="100000"/>
              </a:lnSpc>
              <a:spcBef>
                <a:spcPts val="0"/>
              </a:spcBef>
              <a:spcAft>
                <a:spcPts val="0"/>
              </a:spcAft>
              <a:buNone/>
            </a:pPr>
            <a:r>
              <a:rPr lang="en-US" sz="3200">
                <a:solidFill>
                  <a:schemeClr val="dk1"/>
                </a:solidFill>
                <a:latin typeface="Carlito"/>
                <a:ea typeface="Carlito"/>
                <a:cs typeface="Carlito"/>
                <a:sym typeface="Carlito"/>
              </a:rPr>
              <a:t>When a process (say Pi) sends a request  message to the current coordinator and does not receive a reply within a fixed timeout  period, it assumes that the coordinator has  crashed. Therefore it initiates an election  On receiving the election message, the successor appends its own priority number to  the message and passes it on to the next active member in the ring</a:t>
            </a:r>
            <a:endParaRPr sz="3200">
              <a:solidFill>
                <a:schemeClr val="dk1"/>
              </a:solidFill>
              <a:latin typeface="Carlito"/>
              <a:ea typeface="Carlito"/>
              <a:cs typeface="Carlito"/>
              <a:sym typeface="Carl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3" name="Shape 143"/>
        <p:cNvGrpSpPr/>
        <p:nvPr/>
      </p:nvGrpSpPr>
      <p:grpSpPr>
        <a:xfrm>
          <a:off x="0" y="0"/>
          <a:ext cx="0" cy="0"/>
          <a:chOff x="0" y="0"/>
          <a:chExt cx="0" cy="0"/>
        </a:xfrm>
      </p:grpSpPr>
      <p:sp>
        <p:nvSpPr>
          <p:cNvPr id="144" name="Google Shape;144;p7"/>
          <p:cNvSpPr txBox="1"/>
          <p:nvPr/>
        </p:nvSpPr>
        <p:spPr>
          <a:xfrm>
            <a:off x="8426957" y="6464909"/>
            <a:ext cx="180975" cy="177800"/>
          </a:xfrm>
          <a:prstGeom prst="rect">
            <a:avLst/>
          </a:prstGeom>
          <a:noFill/>
          <a:ln>
            <a:noFill/>
          </a:ln>
        </p:spPr>
        <p:txBody>
          <a:bodyPr anchorCtr="0" anchor="t" bIns="0" lIns="0" spcFirstLastPara="1" rIns="0" wrap="square" tIns="0">
            <a:spAutoFit/>
          </a:bodyPr>
          <a:lstStyle/>
          <a:p>
            <a:pPr indent="0" lvl="0" marL="12700" marR="0" rtl="0" algn="l">
              <a:lnSpc>
                <a:spcPct val="103333"/>
              </a:lnSpc>
              <a:spcBef>
                <a:spcPts val="0"/>
              </a:spcBef>
              <a:spcAft>
                <a:spcPts val="0"/>
              </a:spcAft>
              <a:buNone/>
            </a:pPr>
            <a:r>
              <a:rPr lang="en-US" sz="1200">
                <a:solidFill>
                  <a:srgbClr val="888888"/>
                </a:solidFill>
                <a:latin typeface="Carlito"/>
                <a:ea typeface="Carlito"/>
                <a:cs typeface="Carlito"/>
                <a:sym typeface="Carlito"/>
              </a:rPr>
              <a:t>97</a:t>
            </a:r>
            <a:endParaRPr sz="1200">
              <a:solidFill>
                <a:schemeClr val="dk1"/>
              </a:solidFill>
              <a:latin typeface="Carlito"/>
              <a:ea typeface="Carlito"/>
              <a:cs typeface="Carlito"/>
              <a:sym typeface="Carlito"/>
            </a:endParaRPr>
          </a:p>
        </p:txBody>
      </p:sp>
      <p:sp>
        <p:nvSpPr>
          <p:cNvPr id="145" name="Google Shape;145;p7"/>
          <p:cNvSpPr txBox="1"/>
          <p:nvPr>
            <p:ph type="title"/>
          </p:nvPr>
        </p:nvSpPr>
        <p:spPr>
          <a:xfrm>
            <a:off x="1981200" y="304800"/>
            <a:ext cx="5550027" cy="643766"/>
          </a:xfrm>
          <a:prstGeom prst="rect">
            <a:avLst/>
          </a:prstGeom>
          <a:noFill/>
          <a:ln>
            <a:noFill/>
          </a:ln>
        </p:spPr>
        <p:txBody>
          <a:bodyPr anchorCtr="0" anchor="ctr" bIns="0" lIns="0" spcFirstLastPara="1" rIns="0" wrap="square" tIns="12700">
            <a:spAutoFit/>
          </a:bodyPr>
          <a:lstStyle/>
          <a:p>
            <a:pPr indent="0" lvl="0" marL="12700" rtl="0" algn="l">
              <a:lnSpc>
                <a:spcPct val="100000"/>
              </a:lnSpc>
              <a:spcBef>
                <a:spcPts val="0"/>
              </a:spcBef>
              <a:spcAft>
                <a:spcPts val="0"/>
              </a:spcAft>
              <a:buClr>
                <a:schemeClr val="dk2"/>
              </a:buClr>
              <a:buSzPts val="4100"/>
              <a:buFont typeface="Lucida Sans"/>
              <a:buNone/>
            </a:pPr>
            <a:r>
              <a:rPr lang="en-US"/>
              <a:t>A RING ALGORITHM</a:t>
            </a:r>
            <a:endParaRPr/>
          </a:p>
        </p:txBody>
      </p:sp>
      <p:sp>
        <p:nvSpPr>
          <p:cNvPr id="146" name="Google Shape;146;p7"/>
          <p:cNvSpPr txBox="1"/>
          <p:nvPr/>
        </p:nvSpPr>
        <p:spPr>
          <a:xfrm>
            <a:off x="381000" y="1158620"/>
            <a:ext cx="8229600" cy="5091779"/>
          </a:xfrm>
          <a:prstGeom prst="rect">
            <a:avLst/>
          </a:prstGeom>
          <a:noFill/>
          <a:ln>
            <a:noFill/>
          </a:ln>
        </p:spPr>
        <p:txBody>
          <a:bodyPr anchorCtr="0" anchor="t" bIns="0" lIns="0" spcFirstLastPara="1" rIns="0" wrap="square" tIns="13325">
            <a:spAutoFit/>
          </a:bodyPr>
          <a:lstStyle/>
          <a:p>
            <a:pPr indent="0" lvl="0" marL="12700" marR="156845" rtl="0" algn="just">
              <a:lnSpc>
                <a:spcPct val="100000"/>
              </a:lnSpc>
              <a:spcBef>
                <a:spcPts val="0"/>
              </a:spcBef>
              <a:spcAft>
                <a:spcPts val="0"/>
              </a:spcAft>
              <a:buNone/>
            </a:pPr>
            <a:r>
              <a:rPr lang="en-US" sz="3200">
                <a:solidFill>
                  <a:schemeClr val="dk1"/>
                </a:solidFill>
                <a:latin typeface="Carlito"/>
                <a:ea typeface="Carlito"/>
                <a:cs typeface="Carlito"/>
                <a:sym typeface="Carlito"/>
              </a:rPr>
              <a:t>This member appends its own priority number  to the message and forwards it to its own successor.</a:t>
            </a:r>
            <a:endParaRPr sz="3200">
              <a:solidFill>
                <a:schemeClr val="dk1"/>
              </a:solidFill>
              <a:latin typeface="Carlito"/>
              <a:ea typeface="Carlito"/>
              <a:cs typeface="Carlito"/>
              <a:sym typeface="Carlito"/>
            </a:endParaRPr>
          </a:p>
          <a:p>
            <a:pPr indent="0" lvl="0" marL="12700" marR="5080" rtl="0" algn="just">
              <a:lnSpc>
                <a:spcPct val="100000"/>
              </a:lnSpc>
              <a:spcBef>
                <a:spcPts val="409"/>
              </a:spcBef>
              <a:spcAft>
                <a:spcPts val="0"/>
              </a:spcAft>
              <a:buNone/>
            </a:pPr>
            <a:r>
              <a:rPr lang="en-US" sz="3200">
                <a:solidFill>
                  <a:schemeClr val="dk1"/>
                </a:solidFill>
                <a:latin typeface="Carlito"/>
                <a:ea typeface="Carlito"/>
                <a:cs typeface="Carlito"/>
                <a:sym typeface="Carlito"/>
              </a:rPr>
              <a:t>The election message circulates over the ring  from one active process to another and returns  back to process Pi.</a:t>
            </a:r>
            <a:endParaRPr sz="3200">
              <a:solidFill>
                <a:schemeClr val="dk1"/>
              </a:solidFill>
              <a:latin typeface="Carlito"/>
              <a:ea typeface="Carlito"/>
              <a:cs typeface="Carlito"/>
              <a:sym typeface="Carlito"/>
            </a:endParaRPr>
          </a:p>
          <a:p>
            <a:pPr indent="0" lvl="0" marL="12700" marR="427355" rtl="0" algn="just">
              <a:lnSpc>
                <a:spcPct val="100000"/>
              </a:lnSpc>
              <a:spcBef>
                <a:spcPts val="400"/>
              </a:spcBef>
              <a:spcAft>
                <a:spcPts val="0"/>
              </a:spcAft>
              <a:buNone/>
            </a:pPr>
            <a:r>
              <a:rPr lang="en-US" sz="3200">
                <a:solidFill>
                  <a:schemeClr val="dk1"/>
                </a:solidFill>
                <a:latin typeface="Carlito"/>
                <a:ea typeface="Carlito"/>
                <a:cs typeface="Carlito"/>
                <a:sym typeface="Carlito"/>
              </a:rPr>
              <a:t>Process Pi recognizes the message as its own  election message.</a:t>
            </a:r>
            <a:endParaRPr sz="3200">
              <a:solidFill>
                <a:schemeClr val="dk1"/>
              </a:solidFill>
              <a:latin typeface="Carlito"/>
              <a:ea typeface="Carlito"/>
              <a:cs typeface="Carlito"/>
              <a:sym typeface="Carlito"/>
            </a:endParaRPr>
          </a:p>
          <a:p>
            <a:pPr indent="0" lvl="0" marL="12700" marR="107314" rtl="0" algn="just">
              <a:lnSpc>
                <a:spcPct val="100000"/>
              </a:lnSpc>
              <a:spcBef>
                <a:spcPts val="395"/>
              </a:spcBef>
              <a:spcAft>
                <a:spcPts val="0"/>
              </a:spcAft>
              <a:buNone/>
            </a:pPr>
            <a:r>
              <a:rPr lang="en-US" sz="3200">
                <a:solidFill>
                  <a:schemeClr val="dk1"/>
                </a:solidFill>
                <a:latin typeface="Carlito"/>
                <a:ea typeface="Carlito"/>
                <a:cs typeface="Carlito"/>
                <a:sym typeface="Carlito"/>
              </a:rPr>
              <a:t>it elects the process having the highest priority  number as the new coordinator.</a:t>
            </a:r>
            <a:endParaRPr sz="3200">
              <a:solidFill>
                <a:schemeClr val="dk1"/>
              </a:solidFill>
              <a:latin typeface="Carlito"/>
              <a:ea typeface="Carlito"/>
              <a:cs typeface="Carlito"/>
              <a:sym typeface="Carli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8"/>
          <p:cNvSpPr txBox="1"/>
          <p:nvPr>
            <p:ph idx="1" type="body"/>
          </p:nvPr>
        </p:nvSpPr>
        <p:spPr>
          <a:xfrm>
            <a:off x="457200" y="685800"/>
            <a:ext cx="8382000" cy="5410200"/>
          </a:xfrm>
          <a:prstGeom prst="rect">
            <a:avLst/>
          </a:prstGeom>
          <a:noFill/>
          <a:ln>
            <a:noFill/>
          </a:ln>
        </p:spPr>
        <p:txBody>
          <a:bodyPr anchorCtr="0" anchor="t" bIns="45700" lIns="91425" spcFirstLastPara="1" rIns="91425" wrap="square" tIns="45700">
            <a:noAutofit/>
          </a:bodyPr>
          <a:lstStyle/>
          <a:p>
            <a:pPr indent="-256032" lvl="0" marL="365760" rtl="0" algn="l">
              <a:spcBef>
                <a:spcPts val="0"/>
              </a:spcBef>
              <a:spcAft>
                <a:spcPts val="0"/>
              </a:spcAft>
              <a:buSzPts val="1088"/>
              <a:buNone/>
            </a:pPr>
            <a:r>
              <a:rPr lang="en-US" sz="1600"/>
              <a:t>A Ring Algorithm - Overview </a:t>
            </a:r>
            <a:endParaRPr/>
          </a:p>
          <a:p>
            <a:pPr indent="-256032" lvl="0" marL="365760" rtl="0" algn="l">
              <a:spcBef>
                <a:spcPts val="400"/>
              </a:spcBef>
              <a:spcAft>
                <a:spcPts val="0"/>
              </a:spcAft>
              <a:buSzPts val="1088"/>
              <a:buNone/>
            </a:pPr>
            <a:r>
              <a:rPr lang="en-US" sz="1600"/>
              <a:t> The ring algorithm assumes that the processes are arranged in a logical ring and each process  knows the order of the ring of processes. </a:t>
            </a:r>
            <a:endParaRPr/>
          </a:p>
          <a:p>
            <a:pPr indent="-256032" lvl="0" marL="365760" rtl="0" algn="l">
              <a:spcBef>
                <a:spcPts val="400"/>
              </a:spcBef>
              <a:spcAft>
                <a:spcPts val="0"/>
              </a:spcAft>
              <a:buSzPts val="1088"/>
              <a:buNone/>
            </a:pPr>
            <a:r>
              <a:rPr lang="en-US" sz="1600"/>
              <a:t> Processes are able to “skip” faulty systems: instead of sending to process j, send to j + 1. </a:t>
            </a:r>
            <a:endParaRPr/>
          </a:p>
          <a:p>
            <a:pPr indent="-256032" lvl="0" marL="365760" rtl="0" algn="l">
              <a:spcBef>
                <a:spcPts val="400"/>
              </a:spcBef>
              <a:spcAft>
                <a:spcPts val="0"/>
              </a:spcAft>
              <a:buSzPts val="1088"/>
              <a:buNone/>
            </a:pPr>
            <a:r>
              <a:rPr lang="en-US" sz="1600"/>
              <a:t> Faulty systems are those that don’t respond in a fixed amount of time. </a:t>
            </a:r>
            <a:endParaRPr/>
          </a:p>
          <a:p>
            <a:pPr indent="-256032" lvl="0" marL="365760" rtl="0" algn="l">
              <a:spcBef>
                <a:spcPts val="400"/>
              </a:spcBef>
              <a:spcAft>
                <a:spcPts val="0"/>
              </a:spcAft>
              <a:buSzPts val="1088"/>
              <a:buNone/>
            </a:pPr>
            <a:r>
              <a:rPr lang="en-US" sz="1600"/>
              <a:t>A Ring Algorithm </a:t>
            </a:r>
            <a:endParaRPr/>
          </a:p>
          <a:p>
            <a:pPr indent="-256032" lvl="0" marL="365760" rtl="0" algn="l">
              <a:spcBef>
                <a:spcPts val="400"/>
              </a:spcBef>
              <a:spcAft>
                <a:spcPts val="0"/>
              </a:spcAft>
              <a:buSzPts val="1088"/>
              <a:buNone/>
            </a:pPr>
            <a:r>
              <a:rPr lang="en-US" sz="1600"/>
              <a:t> P thinks the coordinator has crashed; builds an ELECTION message which contains its own ID number. </a:t>
            </a:r>
            <a:endParaRPr/>
          </a:p>
          <a:p>
            <a:pPr indent="-256032" lvl="0" marL="365760" rtl="0" algn="l">
              <a:spcBef>
                <a:spcPts val="400"/>
              </a:spcBef>
              <a:spcAft>
                <a:spcPts val="0"/>
              </a:spcAft>
              <a:buSzPts val="1088"/>
              <a:buNone/>
            </a:pPr>
            <a:r>
              <a:rPr lang="en-US" sz="1600"/>
              <a:t> Sends to first live successor </a:t>
            </a:r>
            <a:endParaRPr/>
          </a:p>
          <a:p>
            <a:pPr indent="-256032" lvl="0" marL="365760" rtl="0" algn="l">
              <a:spcBef>
                <a:spcPts val="400"/>
              </a:spcBef>
              <a:spcAft>
                <a:spcPts val="0"/>
              </a:spcAft>
              <a:buSzPts val="1088"/>
              <a:buNone/>
            </a:pPr>
            <a:r>
              <a:rPr lang="en-US" sz="1600"/>
              <a:t> Each process adds its own number and forwards to next. </a:t>
            </a:r>
            <a:endParaRPr/>
          </a:p>
          <a:p>
            <a:pPr indent="-256032" lvl="0" marL="365760" rtl="0" algn="l">
              <a:spcBef>
                <a:spcPts val="400"/>
              </a:spcBef>
              <a:spcAft>
                <a:spcPts val="0"/>
              </a:spcAft>
              <a:buSzPts val="1088"/>
              <a:buNone/>
            </a:pPr>
            <a:r>
              <a:rPr lang="en-US" sz="1600"/>
              <a:t> OK to have two elections at once.</a:t>
            </a:r>
            <a:endParaRPr/>
          </a:p>
          <a:p>
            <a:pPr indent="-256032" lvl="0" marL="365760" rtl="0" algn="l">
              <a:spcBef>
                <a:spcPts val="400"/>
              </a:spcBef>
              <a:spcAft>
                <a:spcPts val="0"/>
              </a:spcAft>
              <a:buSzPts val="1088"/>
              <a:buNone/>
            </a:pPr>
            <a:r>
              <a:rPr lang="en-US" sz="1600"/>
              <a:t>Ring Algorithm - Details </a:t>
            </a:r>
            <a:endParaRPr/>
          </a:p>
          <a:p>
            <a:pPr indent="-256032" lvl="0" marL="365760" rtl="0" algn="l">
              <a:spcBef>
                <a:spcPts val="400"/>
              </a:spcBef>
              <a:spcAft>
                <a:spcPts val="0"/>
              </a:spcAft>
              <a:buSzPts val="1088"/>
              <a:buNone/>
            </a:pPr>
            <a:r>
              <a:rPr lang="en-US" sz="1600"/>
              <a:t> When the message returns to p, it sees its own process ID in the list and knows that the circuit is complete. </a:t>
            </a:r>
            <a:endParaRPr/>
          </a:p>
          <a:p>
            <a:pPr indent="-256032" lvl="0" marL="365760" rtl="0" algn="l">
              <a:spcBef>
                <a:spcPts val="400"/>
              </a:spcBef>
              <a:spcAft>
                <a:spcPts val="0"/>
              </a:spcAft>
              <a:buSzPts val="1088"/>
              <a:buNone/>
            </a:pPr>
            <a:r>
              <a:rPr lang="en-US" sz="1600"/>
              <a:t>P circulates a COORDINATOR message with the new high number. </a:t>
            </a:r>
            <a:endParaRPr/>
          </a:p>
          <a:p>
            <a:pPr indent="-256032" lvl="0" marL="365760" rtl="0" algn="l">
              <a:spcBef>
                <a:spcPts val="400"/>
              </a:spcBef>
              <a:spcAft>
                <a:spcPts val="0"/>
              </a:spcAft>
              <a:buSzPts val="1088"/>
              <a:buNone/>
            </a:pPr>
            <a:r>
              <a:rPr lang="en-US" sz="1600"/>
              <a:t> Here, both 2 and 5 elect 6: [5,6,0,1,2,3,4] [2,3,4,5,6,0,1]</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2022-03-03T04:07:03Z</dcterms:created>
  <dc:creator>psg</dc:creator>
</cp:coreProperties>
</file>