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9" r:id="rId5"/>
    <p:sldId id="430" r:id="rId6"/>
    <p:sldId id="449" r:id="rId7"/>
    <p:sldId id="440" r:id="rId8"/>
    <p:sldId id="439" r:id="rId9"/>
    <p:sldId id="442" r:id="rId10"/>
    <p:sldId id="441" r:id="rId11"/>
    <p:sldId id="444" r:id="rId12"/>
    <p:sldId id="445" r:id="rId13"/>
    <p:sldId id="446" r:id="rId14"/>
    <p:sldId id="450" r:id="rId15"/>
    <p:sldId id="447" r:id="rId16"/>
    <p:sldId id="443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9878" autoAdjust="0"/>
    <p:restoredTop sz="95070" autoAdjust="0"/>
  </p:normalViewPr>
  <p:slideViewPr>
    <p:cSldViewPr snapToGrid="0">
      <p:cViewPr varScale="1">
        <p:scale>
          <a:sx n="92" d="100"/>
          <a:sy n="92" d="100"/>
        </p:scale>
        <p:origin x="776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0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48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67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9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62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86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00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DC79157-2D59-5D47-B565-327A3B2436DB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7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6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11" Type="http://schemas.openxmlformats.org/officeDocument/2006/relationships/image" Target="../media/image69.png"/><Relationship Id="rId5" Type="http://schemas.openxmlformats.org/officeDocument/2006/relationships/image" Target="../media/image48.png"/><Relationship Id="rId10" Type="http://schemas.openxmlformats.org/officeDocument/2006/relationships/image" Target="../media/image68.png"/><Relationship Id="rId4" Type="http://schemas.openxmlformats.org/officeDocument/2006/relationships/image" Target="../media/image47.png"/><Relationship Id="rId9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6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61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11" Type="http://schemas.openxmlformats.org/officeDocument/2006/relationships/image" Target="../media/image29.png"/><Relationship Id="rId5" Type="http://schemas.openxmlformats.org/officeDocument/2006/relationships/image" Target="../media/image27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image" Target="../media/image63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853" y="1227612"/>
                <a:ext cx="7073836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Last time:  </a:t>
                </a:r>
                <a:br>
                  <a:rPr lang="en-US" sz="2800" baseline="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- </a:t>
                </a:r>
                <a:r>
                  <a:rPr lang="en-US" sz="2400" dirty="0"/>
                  <a:t>Games and Quantifiers</a:t>
                </a:r>
              </a:p>
              <a:p>
                <a:r>
                  <a:rPr lang="en-US" sz="2400" dirty="0"/>
                  <a:t>- Generalized Geography is PSPACE-complete </a:t>
                </a:r>
              </a:p>
              <a:p>
                <a:r>
                  <a:rPr lang="en-US" sz="2400" dirty="0"/>
                  <a:t>- </a:t>
                </a:r>
                <a:r>
                  <a:rPr lang="en-US" sz="2400" dirty="0" err="1"/>
                  <a:t>Logspace</a:t>
                </a:r>
                <a:r>
                  <a:rPr lang="en-US" sz="2400" dirty="0"/>
                  <a:t>:  L and NL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(Sipser §8.4) </a:t>
                </a:r>
                <a:b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Review NL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Review NL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0" i="1" dirty="0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b="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NL-completeness</a:t>
                </a:r>
                <a:endPara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NL = </a:t>
                </a:r>
                <a:r>
                  <a:rPr lang="en-US" sz="24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coNL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53" y="1227612"/>
                <a:ext cx="7073836" cy="3831818"/>
              </a:xfrm>
              <a:prstGeom prst="rect">
                <a:avLst/>
              </a:prstGeom>
              <a:blipFill>
                <a:blip r:embed="rId2"/>
                <a:stretch>
                  <a:fillRect l="-1810" t="-1431" b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C0DCCF8-E218-EF43-AEBB-2F7E702E56DE}"/>
              </a:ext>
            </a:extLst>
          </p:cNvPr>
          <p:cNvSpPr txBox="1"/>
          <p:nvPr/>
        </p:nvSpPr>
        <p:spPr>
          <a:xfrm>
            <a:off x="5849257" y="61540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NL =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coNL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(part 2/4) </a:t>
            </a:r>
            <a:r>
              <a:rPr lang="en-US" sz="4000" dirty="0">
                <a:solidFill>
                  <a:srgbClr val="FFFF00"/>
                </a:solidFill>
              </a:rPr>
              <a:t>– key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1918" y="1064170"/>
                <a:ext cx="887238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Theorem:  </a:t>
                </a:r>
                <a:r>
                  <a:rPr lang="en-US" sz="2000" dirty="0"/>
                  <a:t>If some NL-machine computes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, then some NL-machine computes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𝑝𝑎𝑡h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Proof:  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1.  Compute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2.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←0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3.  For each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4.     Nondeterministically go to (p) or (n)</a:t>
                </a:r>
              </a:p>
              <a:p>
                <a:r>
                  <a:rPr lang="en-US" sz="2000" dirty="0"/>
                  <a:t>            (p)  Nondeterministically pick a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        If fail, 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       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then output YES, else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            (n)  Skip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and continue.</a:t>
                </a:r>
              </a:p>
              <a:p>
                <a:r>
                  <a:rPr lang="en-US" sz="2000" dirty="0"/>
                  <a:t>  5.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cap="small" dirty="0"/>
                  <a:t> </a:t>
                </a:r>
                <a:r>
                  <a:rPr lang="en-US" sz="2000" dirty="0"/>
                  <a:t>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6.  Output </a:t>
                </a:r>
                <a:r>
                  <a:rPr lang="en-US" sz="2000" cap="small" dirty="0"/>
                  <a:t>NO.”</a:t>
                </a:r>
                <a:r>
                  <a:rPr lang="en-US" sz="2000" dirty="0"/>
                  <a:t>  [found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reachable nodes and none were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" y="1064170"/>
                <a:ext cx="8872387" cy="3785652"/>
              </a:xfrm>
              <a:prstGeom prst="rect">
                <a:avLst/>
              </a:prstGeom>
              <a:blipFill>
                <a:blip r:embed="rId3"/>
                <a:stretch>
                  <a:fillRect l="-687" t="-966" r="-687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729359" y="2956996"/>
            <a:ext cx="4304121" cy="1454697"/>
            <a:chOff x="628781" y="4834331"/>
            <a:chExt cx="4304121" cy="1454697"/>
          </a:xfrm>
        </p:grpSpPr>
        <p:sp>
          <p:nvSpPr>
            <p:cNvPr id="8" name="Freeform 7"/>
            <p:cNvSpPr/>
            <p:nvPr/>
          </p:nvSpPr>
          <p:spPr>
            <a:xfrm>
              <a:off x="934407" y="4834331"/>
              <a:ext cx="3330340" cy="1454697"/>
            </a:xfrm>
            <a:custGeom>
              <a:avLst/>
              <a:gdLst>
                <a:gd name="connsiteX0" fmla="*/ 233993 w 3330340"/>
                <a:gd name="connsiteY0" fmla="*/ 309169 h 1454697"/>
                <a:gd name="connsiteX1" fmla="*/ 18093 w 3330340"/>
                <a:gd name="connsiteY1" fmla="*/ 626669 h 1454697"/>
                <a:gd name="connsiteX2" fmla="*/ 259393 w 3330340"/>
                <a:gd name="connsiteY2" fmla="*/ 1071169 h 1454697"/>
                <a:gd name="connsiteX3" fmla="*/ 2202493 w 3330340"/>
                <a:gd name="connsiteY3" fmla="*/ 1452169 h 1454697"/>
                <a:gd name="connsiteX4" fmla="*/ 3180393 w 3330340"/>
                <a:gd name="connsiteY4" fmla="*/ 880669 h 1454697"/>
                <a:gd name="connsiteX5" fmla="*/ 3142293 w 3330340"/>
                <a:gd name="connsiteY5" fmla="*/ 105969 h 1454697"/>
                <a:gd name="connsiteX6" fmla="*/ 1427793 w 3330340"/>
                <a:gd name="connsiteY6" fmla="*/ 29769 h 1454697"/>
                <a:gd name="connsiteX7" fmla="*/ 233993 w 3330340"/>
                <a:gd name="connsiteY7" fmla="*/ 309169 h 145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0340" h="1454697">
                  <a:moveTo>
                    <a:pt x="233993" y="309169"/>
                  </a:moveTo>
                  <a:cubicBezTo>
                    <a:pt x="-957" y="408652"/>
                    <a:pt x="13860" y="499669"/>
                    <a:pt x="18093" y="626669"/>
                  </a:cubicBezTo>
                  <a:cubicBezTo>
                    <a:pt x="22326" y="753669"/>
                    <a:pt x="-104674" y="933586"/>
                    <a:pt x="259393" y="1071169"/>
                  </a:cubicBezTo>
                  <a:cubicBezTo>
                    <a:pt x="623460" y="1208752"/>
                    <a:pt x="1715660" y="1483919"/>
                    <a:pt x="2202493" y="1452169"/>
                  </a:cubicBezTo>
                  <a:cubicBezTo>
                    <a:pt x="2689326" y="1420419"/>
                    <a:pt x="3023760" y="1105036"/>
                    <a:pt x="3180393" y="880669"/>
                  </a:cubicBezTo>
                  <a:cubicBezTo>
                    <a:pt x="3337026" y="656302"/>
                    <a:pt x="3434393" y="247786"/>
                    <a:pt x="3142293" y="105969"/>
                  </a:cubicBezTo>
                  <a:cubicBezTo>
                    <a:pt x="2850193" y="-35848"/>
                    <a:pt x="1918860" y="-6214"/>
                    <a:pt x="1427793" y="29769"/>
                  </a:cubicBezTo>
                  <a:cubicBezTo>
                    <a:pt x="936726" y="65752"/>
                    <a:pt x="468943" y="209686"/>
                    <a:pt x="233993" y="309169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55700" y="5561679"/>
              <a:ext cx="127000" cy="122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768600" y="4845050"/>
              <a:ext cx="285804" cy="1431925"/>
            </a:xfrm>
            <a:custGeom>
              <a:avLst/>
              <a:gdLst>
                <a:gd name="connsiteX0" fmla="*/ 0 w 285804"/>
                <a:gd name="connsiteY0" fmla="*/ 0 h 1431925"/>
                <a:gd name="connsiteX1" fmla="*/ 285750 w 285804"/>
                <a:gd name="connsiteY1" fmla="*/ 695325 h 1431925"/>
                <a:gd name="connsiteX2" fmla="*/ 19050 w 285804"/>
                <a:gd name="connsiteY2" fmla="*/ 1431925 h 143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04" h="1431925">
                  <a:moveTo>
                    <a:pt x="0" y="0"/>
                  </a:moveTo>
                  <a:cubicBezTo>
                    <a:pt x="141287" y="228335"/>
                    <a:pt x="282575" y="456671"/>
                    <a:pt x="285750" y="695325"/>
                  </a:cubicBezTo>
                  <a:cubicBezTo>
                    <a:pt x="288925" y="933979"/>
                    <a:pt x="153987" y="1182952"/>
                    <a:pt x="19050" y="14319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831975" y="5211043"/>
              <a:ext cx="92459" cy="890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291297" y="5774019"/>
              <a:ext cx="94716" cy="912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04359" y="5312686"/>
              <a:ext cx="92941" cy="895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20538304">
              <a:off x="1251966" y="5440681"/>
              <a:ext cx="335756" cy="95250"/>
            </a:xfrm>
            <a:custGeom>
              <a:avLst/>
              <a:gdLst>
                <a:gd name="connsiteX0" fmla="*/ 0 w 335756"/>
                <a:gd name="connsiteY0" fmla="*/ 95250 h 95250"/>
                <a:gd name="connsiteX1" fmla="*/ 35719 w 335756"/>
                <a:gd name="connsiteY1" fmla="*/ 38100 h 95250"/>
                <a:gd name="connsiteX2" fmla="*/ 116681 w 335756"/>
                <a:gd name="connsiteY2" fmla="*/ 92869 h 95250"/>
                <a:gd name="connsiteX3" fmla="*/ 157162 w 335756"/>
                <a:gd name="connsiteY3" fmla="*/ 16669 h 95250"/>
                <a:gd name="connsiteX4" fmla="*/ 223837 w 335756"/>
                <a:gd name="connsiteY4" fmla="*/ 76200 h 95250"/>
                <a:gd name="connsiteX5" fmla="*/ 264319 w 335756"/>
                <a:gd name="connsiteY5" fmla="*/ 19050 h 95250"/>
                <a:gd name="connsiteX6" fmla="*/ 335756 w 335756"/>
                <a:gd name="connsiteY6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756" h="95250">
                  <a:moveTo>
                    <a:pt x="0" y="95250"/>
                  </a:moveTo>
                  <a:cubicBezTo>
                    <a:pt x="8136" y="66873"/>
                    <a:pt x="16272" y="38497"/>
                    <a:pt x="35719" y="38100"/>
                  </a:cubicBezTo>
                  <a:cubicBezTo>
                    <a:pt x="55166" y="37703"/>
                    <a:pt x="96441" y="96441"/>
                    <a:pt x="116681" y="92869"/>
                  </a:cubicBezTo>
                  <a:cubicBezTo>
                    <a:pt x="136921" y="89297"/>
                    <a:pt x="139303" y="19447"/>
                    <a:pt x="157162" y="16669"/>
                  </a:cubicBezTo>
                  <a:cubicBezTo>
                    <a:pt x="175021" y="13891"/>
                    <a:pt x="205978" y="75803"/>
                    <a:pt x="223837" y="76200"/>
                  </a:cubicBezTo>
                  <a:cubicBezTo>
                    <a:pt x="241696" y="76597"/>
                    <a:pt x="245666" y="31750"/>
                    <a:pt x="264319" y="19050"/>
                  </a:cubicBezTo>
                  <a:cubicBezTo>
                    <a:pt x="282972" y="6350"/>
                    <a:pt x="309364" y="3175"/>
                    <a:pt x="335756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1199306">
              <a:off x="1278277" y="5624935"/>
              <a:ext cx="335756" cy="95250"/>
            </a:xfrm>
            <a:custGeom>
              <a:avLst/>
              <a:gdLst>
                <a:gd name="connsiteX0" fmla="*/ 0 w 335756"/>
                <a:gd name="connsiteY0" fmla="*/ 95250 h 95250"/>
                <a:gd name="connsiteX1" fmla="*/ 35719 w 335756"/>
                <a:gd name="connsiteY1" fmla="*/ 38100 h 95250"/>
                <a:gd name="connsiteX2" fmla="*/ 116681 w 335756"/>
                <a:gd name="connsiteY2" fmla="*/ 92869 h 95250"/>
                <a:gd name="connsiteX3" fmla="*/ 157162 w 335756"/>
                <a:gd name="connsiteY3" fmla="*/ 16669 h 95250"/>
                <a:gd name="connsiteX4" fmla="*/ 223837 w 335756"/>
                <a:gd name="connsiteY4" fmla="*/ 76200 h 95250"/>
                <a:gd name="connsiteX5" fmla="*/ 264319 w 335756"/>
                <a:gd name="connsiteY5" fmla="*/ 19050 h 95250"/>
                <a:gd name="connsiteX6" fmla="*/ 335756 w 335756"/>
                <a:gd name="connsiteY6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756" h="95250">
                  <a:moveTo>
                    <a:pt x="0" y="95250"/>
                  </a:moveTo>
                  <a:cubicBezTo>
                    <a:pt x="8136" y="66873"/>
                    <a:pt x="16272" y="38497"/>
                    <a:pt x="35719" y="38100"/>
                  </a:cubicBezTo>
                  <a:cubicBezTo>
                    <a:pt x="55166" y="37703"/>
                    <a:pt x="96441" y="96441"/>
                    <a:pt x="116681" y="92869"/>
                  </a:cubicBezTo>
                  <a:cubicBezTo>
                    <a:pt x="136921" y="89297"/>
                    <a:pt x="139303" y="19447"/>
                    <a:pt x="157162" y="16669"/>
                  </a:cubicBezTo>
                  <a:cubicBezTo>
                    <a:pt x="175021" y="13891"/>
                    <a:pt x="205978" y="75803"/>
                    <a:pt x="223837" y="76200"/>
                  </a:cubicBezTo>
                  <a:cubicBezTo>
                    <a:pt x="241696" y="76597"/>
                    <a:pt x="245666" y="31750"/>
                    <a:pt x="264319" y="19050"/>
                  </a:cubicBezTo>
                  <a:cubicBezTo>
                    <a:pt x="282972" y="6350"/>
                    <a:pt x="309364" y="3175"/>
                    <a:pt x="335756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28781" y="4910538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781" y="4910538"/>
                  <a:ext cx="3935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39050" y="5253927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50" y="5253927"/>
                  <a:ext cx="34971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419900" y="4845050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900" y="4845050"/>
                  <a:ext cx="39177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979179" y="5774019"/>
                  <a:ext cx="9537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9179" y="5774019"/>
                  <a:ext cx="9537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Isosceles Triangle 18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97901-8D71-0E43-9C96-FC2F540D6392}"/>
              </a:ext>
            </a:extLst>
          </p:cNvPr>
          <p:cNvSpPr txBox="1"/>
          <p:nvPr/>
        </p:nvSpPr>
        <p:spPr>
          <a:xfrm>
            <a:off x="5950857" y="61250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151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NL =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coNL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(part 3/4)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6027" y="2316627"/>
                <a:ext cx="925440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Theorem:  </a:t>
                </a:r>
                <a:r>
                  <a:rPr lang="en-US" sz="2000" dirty="0"/>
                  <a:t>If some NL-machine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/>
                  <a:t>, then some NL-machine computes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𝑝𝑎𝑡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Proof:  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1. 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  2.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←0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3.  For each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4.     Nondeterministically go to (p) or (n)</a:t>
                </a:r>
              </a:p>
              <a:p>
                <a:r>
                  <a:rPr lang="en-US" sz="2000" dirty="0"/>
                  <a:t>            (p)  Nondeterministically pick a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        If fail, 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       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then output YES, else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            (n)  Skip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and continue.</a:t>
                </a:r>
              </a:p>
              <a:p>
                <a:r>
                  <a:rPr lang="en-US" sz="2000" dirty="0"/>
                  <a:t>  5.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cap="small" dirty="0"/>
                  <a:t> </a:t>
                </a:r>
                <a:r>
                  <a:rPr lang="en-US" sz="2000" dirty="0"/>
                  <a:t>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6.  Output </a:t>
                </a:r>
                <a:r>
                  <a:rPr lang="en-US" sz="2000" cap="small" dirty="0"/>
                  <a:t>NO”</a:t>
                </a:r>
                <a:r>
                  <a:rPr lang="en-US" sz="2000" dirty="0"/>
                  <a:t>  [found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/>
                  <a:t> reachable nodes and none were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7" y="2316627"/>
                <a:ext cx="9254404" cy="3785652"/>
              </a:xfrm>
              <a:prstGeom prst="rect">
                <a:avLst/>
              </a:prstGeom>
              <a:blipFill>
                <a:blip r:embed="rId3"/>
                <a:stretch>
                  <a:fillRect l="-659" t="-805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734431" y="2988006"/>
            <a:ext cx="4343135" cy="1454697"/>
            <a:chOff x="628781" y="4834331"/>
            <a:chExt cx="4343135" cy="1454697"/>
          </a:xfrm>
        </p:grpSpPr>
        <p:sp>
          <p:nvSpPr>
            <p:cNvPr id="8" name="Freeform 7"/>
            <p:cNvSpPr/>
            <p:nvPr/>
          </p:nvSpPr>
          <p:spPr>
            <a:xfrm>
              <a:off x="934407" y="4834331"/>
              <a:ext cx="3330340" cy="1454697"/>
            </a:xfrm>
            <a:custGeom>
              <a:avLst/>
              <a:gdLst>
                <a:gd name="connsiteX0" fmla="*/ 233993 w 3330340"/>
                <a:gd name="connsiteY0" fmla="*/ 309169 h 1454697"/>
                <a:gd name="connsiteX1" fmla="*/ 18093 w 3330340"/>
                <a:gd name="connsiteY1" fmla="*/ 626669 h 1454697"/>
                <a:gd name="connsiteX2" fmla="*/ 259393 w 3330340"/>
                <a:gd name="connsiteY2" fmla="*/ 1071169 h 1454697"/>
                <a:gd name="connsiteX3" fmla="*/ 2202493 w 3330340"/>
                <a:gd name="connsiteY3" fmla="*/ 1452169 h 1454697"/>
                <a:gd name="connsiteX4" fmla="*/ 3180393 w 3330340"/>
                <a:gd name="connsiteY4" fmla="*/ 880669 h 1454697"/>
                <a:gd name="connsiteX5" fmla="*/ 3142293 w 3330340"/>
                <a:gd name="connsiteY5" fmla="*/ 105969 h 1454697"/>
                <a:gd name="connsiteX6" fmla="*/ 1427793 w 3330340"/>
                <a:gd name="connsiteY6" fmla="*/ 29769 h 1454697"/>
                <a:gd name="connsiteX7" fmla="*/ 233993 w 3330340"/>
                <a:gd name="connsiteY7" fmla="*/ 309169 h 145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0340" h="1454697">
                  <a:moveTo>
                    <a:pt x="233993" y="309169"/>
                  </a:moveTo>
                  <a:cubicBezTo>
                    <a:pt x="-957" y="408652"/>
                    <a:pt x="13860" y="499669"/>
                    <a:pt x="18093" y="626669"/>
                  </a:cubicBezTo>
                  <a:cubicBezTo>
                    <a:pt x="22326" y="753669"/>
                    <a:pt x="-104674" y="933586"/>
                    <a:pt x="259393" y="1071169"/>
                  </a:cubicBezTo>
                  <a:cubicBezTo>
                    <a:pt x="623460" y="1208752"/>
                    <a:pt x="1715660" y="1483919"/>
                    <a:pt x="2202493" y="1452169"/>
                  </a:cubicBezTo>
                  <a:cubicBezTo>
                    <a:pt x="2689326" y="1420419"/>
                    <a:pt x="3023760" y="1105036"/>
                    <a:pt x="3180393" y="880669"/>
                  </a:cubicBezTo>
                  <a:cubicBezTo>
                    <a:pt x="3337026" y="656302"/>
                    <a:pt x="3434393" y="247786"/>
                    <a:pt x="3142293" y="105969"/>
                  </a:cubicBezTo>
                  <a:cubicBezTo>
                    <a:pt x="2850193" y="-35848"/>
                    <a:pt x="1918860" y="-6214"/>
                    <a:pt x="1427793" y="29769"/>
                  </a:cubicBezTo>
                  <a:cubicBezTo>
                    <a:pt x="936726" y="65752"/>
                    <a:pt x="468943" y="209686"/>
                    <a:pt x="233993" y="309169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55700" y="5561679"/>
              <a:ext cx="127000" cy="122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768600" y="4845050"/>
              <a:ext cx="285804" cy="1431925"/>
            </a:xfrm>
            <a:custGeom>
              <a:avLst/>
              <a:gdLst>
                <a:gd name="connsiteX0" fmla="*/ 0 w 285804"/>
                <a:gd name="connsiteY0" fmla="*/ 0 h 1431925"/>
                <a:gd name="connsiteX1" fmla="*/ 285750 w 285804"/>
                <a:gd name="connsiteY1" fmla="*/ 695325 h 1431925"/>
                <a:gd name="connsiteX2" fmla="*/ 19050 w 285804"/>
                <a:gd name="connsiteY2" fmla="*/ 1431925 h 143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04" h="1431925">
                  <a:moveTo>
                    <a:pt x="0" y="0"/>
                  </a:moveTo>
                  <a:cubicBezTo>
                    <a:pt x="141287" y="228335"/>
                    <a:pt x="282575" y="456671"/>
                    <a:pt x="285750" y="695325"/>
                  </a:cubicBezTo>
                  <a:cubicBezTo>
                    <a:pt x="288925" y="933979"/>
                    <a:pt x="153987" y="1182952"/>
                    <a:pt x="19050" y="14319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831975" y="5211043"/>
              <a:ext cx="92459" cy="890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291297" y="5774019"/>
              <a:ext cx="94716" cy="912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04359" y="5312686"/>
              <a:ext cx="92941" cy="895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20538304">
              <a:off x="1251966" y="5440681"/>
              <a:ext cx="335756" cy="95250"/>
            </a:xfrm>
            <a:custGeom>
              <a:avLst/>
              <a:gdLst>
                <a:gd name="connsiteX0" fmla="*/ 0 w 335756"/>
                <a:gd name="connsiteY0" fmla="*/ 95250 h 95250"/>
                <a:gd name="connsiteX1" fmla="*/ 35719 w 335756"/>
                <a:gd name="connsiteY1" fmla="*/ 38100 h 95250"/>
                <a:gd name="connsiteX2" fmla="*/ 116681 w 335756"/>
                <a:gd name="connsiteY2" fmla="*/ 92869 h 95250"/>
                <a:gd name="connsiteX3" fmla="*/ 157162 w 335756"/>
                <a:gd name="connsiteY3" fmla="*/ 16669 h 95250"/>
                <a:gd name="connsiteX4" fmla="*/ 223837 w 335756"/>
                <a:gd name="connsiteY4" fmla="*/ 76200 h 95250"/>
                <a:gd name="connsiteX5" fmla="*/ 264319 w 335756"/>
                <a:gd name="connsiteY5" fmla="*/ 19050 h 95250"/>
                <a:gd name="connsiteX6" fmla="*/ 335756 w 335756"/>
                <a:gd name="connsiteY6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756" h="95250">
                  <a:moveTo>
                    <a:pt x="0" y="95250"/>
                  </a:moveTo>
                  <a:cubicBezTo>
                    <a:pt x="8136" y="66873"/>
                    <a:pt x="16272" y="38497"/>
                    <a:pt x="35719" y="38100"/>
                  </a:cubicBezTo>
                  <a:cubicBezTo>
                    <a:pt x="55166" y="37703"/>
                    <a:pt x="96441" y="96441"/>
                    <a:pt x="116681" y="92869"/>
                  </a:cubicBezTo>
                  <a:cubicBezTo>
                    <a:pt x="136921" y="89297"/>
                    <a:pt x="139303" y="19447"/>
                    <a:pt x="157162" y="16669"/>
                  </a:cubicBezTo>
                  <a:cubicBezTo>
                    <a:pt x="175021" y="13891"/>
                    <a:pt x="205978" y="75803"/>
                    <a:pt x="223837" y="76200"/>
                  </a:cubicBezTo>
                  <a:cubicBezTo>
                    <a:pt x="241696" y="76597"/>
                    <a:pt x="245666" y="31750"/>
                    <a:pt x="264319" y="19050"/>
                  </a:cubicBezTo>
                  <a:cubicBezTo>
                    <a:pt x="282972" y="6350"/>
                    <a:pt x="309364" y="3175"/>
                    <a:pt x="335756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1199306">
              <a:off x="1278277" y="5624935"/>
              <a:ext cx="335756" cy="95250"/>
            </a:xfrm>
            <a:custGeom>
              <a:avLst/>
              <a:gdLst>
                <a:gd name="connsiteX0" fmla="*/ 0 w 335756"/>
                <a:gd name="connsiteY0" fmla="*/ 95250 h 95250"/>
                <a:gd name="connsiteX1" fmla="*/ 35719 w 335756"/>
                <a:gd name="connsiteY1" fmla="*/ 38100 h 95250"/>
                <a:gd name="connsiteX2" fmla="*/ 116681 w 335756"/>
                <a:gd name="connsiteY2" fmla="*/ 92869 h 95250"/>
                <a:gd name="connsiteX3" fmla="*/ 157162 w 335756"/>
                <a:gd name="connsiteY3" fmla="*/ 16669 h 95250"/>
                <a:gd name="connsiteX4" fmla="*/ 223837 w 335756"/>
                <a:gd name="connsiteY4" fmla="*/ 76200 h 95250"/>
                <a:gd name="connsiteX5" fmla="*/ 264319 w 335756"/>
                <a:gd name="connsiteY5" fmla="*/ 19050 h 95250"/>
                <a:gd name="connsiteX6" fmla="*/ 335756 w 335756"/>
                <a:gd name="connsiteY6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756" h="95250">
                  <a:moveTo>
                    <a:pt x="0" y="95250"/>
                  </a:moveTo>
                  <a:cubicBezTo>
                    <a:pt x="8136" y="66873"/>
                    <a:pt x="16272" y="38497"/>
                    <a:pt x="35719" y="38100"/>
                  </a:cubicBezTo>
                  <a:cubicBezTo>
                    <a:pt x="55166" y="37703"/>
                    <a:pt x="96441" y="96441"/>
                    <a:pt x="116681" y="92869"/>
                  </a:cubicBezTo>
                  <a:cubicBezTo>
                    <a:pt x="136921" y="89297"/>
                    <a:pt x="139303" y="19447"/>
                    <a:pt x="157162" y="16669"/>
                  </a:cubicBezTo>
                  <a:cubicBezTo>
                    <a:pt x="175021" y="13891"/>
                    <a:pt x="205978" y="75803"/>
                    <a:pt x="223837" y="76200"/>
                  </a:cubicBezTo>
                  <a:cubicBezTo>
                    <a:pt x="241696" y="76597"/>
                    <a:pt x="245666" y="31750"/>
                    <a:pt x="264319" y="19050"/>
                  </a:cubicBezTo>
                  <a:cubicBezTo>
                    <a:pt x="282972" y="6350"/>
                    <a:pt x="309364" y="3175"/>
                    <a:pt x="335756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28781" y="4910538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781" y="4910538"/>
                  <a:ext cx="3935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39050" y="5253927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50" y="5253927"/>
                  <a:ext cx="34971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419900" y="4845050"/>
                  <a:ext cx="5033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small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900" y="4845050"/>
                  <a:ext cx="50334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797300" y="5894782"/>
                  <a:ext cx="11746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small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=|</m:t>
                        </m:r>
                        <m:sSub>
                          <m:sSubPr>
                            <m:ctrlP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small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7300" y="5894782"/>
                  <a:ext cx="117461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027" y="863403"/>
                <a:ext cx="5187221" cy="1394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𝑝𝑎𝑡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</m:eqAr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𝑝𝑎𝑡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cap="small" dirty="0"/>
                  <a:t>YES} </a:t>
                </a:r>
              </a:p>
              <a:p>
                <a:r>
                  <a:rPr lang="en-US" sz="2000" dirty="0"/>
                  <a:t>Let</a:t>
                </a:r>
                <a:r>
                  <a:rPr lang="en-US" sz="2000" cap="smal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cap="small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cap="small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cap="small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000" b="0" i="1" cap="small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cap="small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sz="2000" b="0" i="1" cap="small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cap="small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 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7" y="863403"/>
                <a:ext cx="5187221" cy="1394421"/>
              </a:xfrm>
              <a:prstGeom prst="rect">
                <a:avLst/>
              </a:prstGeom>
              <a:blipFill>
                <a:blip r:embed="rId8"/>
                <a:stretch>
                  <a:fillRect l="-1175" r="-118" b="-7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391612" y="896918"/>
                <a:ext cx="431996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cap="small" dirty="0"/>
                  <a:t>YES</a:t>
                </a:r>
                <a:r>
                  <a:rPr lang="en-US" sz="2000" dirty="0"/>
                  <a:t>, 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has a path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  <a:p>
                <a:r>
                  <a:rPr lang="en-US" sz="2000" cap="small" dirty="0"/>
                  <a:t>NO</a:t>
                </a:r>
                <a:r>
                  <a:rPr lang="en-US" sz="2000" dirty="0"/>
                  <a:t>,   if not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612" y="896918"/>
                <a:ext cx="4319965" cy="707886"/>
              </a:xfrm>
              <a:prstGeom prst="rect">
                <a:avLst/>
              </a:prstGeom>
              <a:blipFill>
                <a:blip r:embed="rId9"/>
                <a:stretch>
                  <a:fillRect l="-1410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Isosceles Triangle 20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A989D-90BB-FC46-8B89-F5EBCBBD05A8}"/>
              </a:ext>
            </a:extLst>
          </p:cNvPr>
          <p:cNvSpPr txBox="1"/>
          <p:nvPr/>
        </p:nvSpPr>
        <p:spPr>
          <a:xfrm>
            <a:off x="6125029" y="640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0714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  <p:bldP spid="19" grpId="0" uiExpand="1" build="p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NL =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coNL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(part 4/4)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-1" y="1236065"/>
                <a:ext cx="9431496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Theorem:  </a:t>
                </a:r>
                <a:r>
                  <a:rPr lang="en-US" sz="2000" dirty="0"/>
                  <a:t>If some NL-machine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/>
                  <a:t>, then some NL-machine computes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𝑝𝑎𝑡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Proof:  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1.  Compute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2.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←0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3.  For each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4.     Nondeterministically go to (p) or (n)</a:t>
                </a:r>
              </a:p>
              <a:p>
                <a:r>
                  <a:rPr lang="en-US" sz="2000" dirty="0"/>
                  <a:t>            (p)  Nondeterministically pick a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        If fail, 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       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has an edge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, </a:t>
                </a:r>
                <a:r>
                  <a:rPr lang="en-US" sz="2000" dirty="0"/>
                  <a:t>then output YES, else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            (n)  Skip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and continue.</a:t>
                </a:r>
              </a:p>
              <a:p>
                <a:r>
                  <a:rPr lang="en-US" sz="2000" dirty="0"/>
                  <a:t>  5.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cap="small" dirty="0"/>
                  <a:t> </a:t>
                </a:r>
                <a:r>
                  <a:rPr lang="en-US" sz="2000" dirty="0"/>
                  <a:t>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6.  Output </a:t>
                </a:r>
                <a:r>
                  <a:rPr lang="en-US" sz="2000" cap="small" dirty="0"/>
                  <a:t>NO.”</a:t>
                </a:r>
                <a:r>
                  <a:rPr lang="en-US" sz="2000" dirty="0"/>
                  <a:t>  [found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/>
                  <a:t> reachable nodes</a:t>
                </a:r>
              </a:p>
              <a:p>
                <a:r>
                  <a:rPr lang="en-US" sz="2000" dirty="0"/>
                  <a:t>                                 and none had an edge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236065"/>
                <a:ext cx="9431496" cy="4093428"/>
              </a:xfrm>
              <a:prstGeom prst="rect">
                <a:avLst/>
              </a:prstGeom>
              <a:blipFill>
                <a:blip r:embed="rId3"/>
                <a:stretch>
                  <a:fillRect l="-646" t="-894" b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592127" y="2854036"/>
            <a:ext cx="4493856" cy="1454697"/>
            <a:chOff x="628781" y="4834331"/>
            <a:chExt cx="4493856" cy="1454697"/>
          </a:xfrm>
        </p:grpSpPr>
        <p:sp>
          <p:nvSpPr>
            <p:cNvPr id="8" name="Freeform 7"/>
            <p:cNvSpPr/>
            <p:nvPr/>
          </p:nvSpPr>
          <p:spPr>
            <a:xfrm>
              <a:off x="934407" y="4834331"/>
              <a:ext cx="3330340" cy="1454697"/>
            </a:xfrm>
            <a:custGeom>
              <a:avLst/>
              <a:gdLst>
                <a:gd name="connsiteX0" fmla="*/ 233993 w 3330340"/>
                <a:gd name="connsiteY0" fmla="*/ 309169 h 1454697"/>
                <a:gd name="connsiteX1" fmla="*/ 18093 w 3330340"/>
                <a:gd name="connsiteY1" fmla="*/ 626669 h 1454697"/>
                <a:gd name="connsiteX2" fmla="*/ 259393 w 3330340"/>
                <a:gd name="connsiteY2" fmla="*/ 1071169 h 1454697"/>
                <a:gd name="connsiteX3" fmla="*/ 2202493 w 3330340"/>
                <a:gd name="connsiteY3" fmla="*/ 1452169 h 1454697"/>
                <a:gd name="connsiteX4" fmla="*/ 3180393 w 3330340"/>
                <a:gd name="connsiteY4" fmla="*/ 880669 h 1454697"/>
                <a:gd name="connsiteX5" fmla="*/ 3142293 w 3330340"/>
                <a:gd name="connsiteY5" fmla="*/ 105969 h 1454697"/>
                <a:gd name="connsiteX6" fmla="*/ 1427793 w 3330340"/>
                <a:gd name="connsiteY6" fmla="*/ 29769 h 1454697"/>
                <a:gd name="connsiteX7" fmla="*/ 233993 w 3330340"/>
                <a:gd name="connsiteY7" fmla="*/ 309169 h 145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0340" h="1454697">
                  <a:moveTo>
                    <a:pt x="233993" y="309169"/>
                  </a:moveTo>
                  <a:cubicBezTo>
                    <a:pt x="-957" y="408652"/>
                    <a:pt x="13860" y="499669"/>
                    <a:pt x="18093" y="626669"/>
                  </a:cubicBezTo>
                  <a:cubicBezTo>
                    <a:pt x="22326" y="753669"/>
                    <a:pt x="-104674" y="933586"/>
                    <a:pt x="259393" y="1071169"/>
                  </a:cubicBezTo>
                  <a:cubicBezTo>
                    <a:pt x="623460" y="1208752"/>
                    <a:pt x="1715660" y="1483919"/>
                    <a:pt x="2202493" y="1452169"/>
                  </a:cubicBezTo>
                  <a:cubicBezTo>
                    <a:pt x="2689326" y="1420419"/>
                    <a:pt x="3023760" y="1105036"/>
                    <a:pt x="3180393" y="880669"/>
                  </a:cubicBezTo>
                  <a:cubicBezTo>
                    <a:pt x="3337026" y="656302"/>
                    <a:pt x="3434393" y="247786"/>
                    <a:pt x="3142293" y="105969"/>
                  </a:cubicBezTo>
                  <a:cubicBezTo>
                    <a:pt x="2850193" y="-35848"/>
                    <a:pt x="1918860" y="-6214"/>
                    <a:pt x="1427793" y="29769"/>
                  </a:cubicBezTo>
                  <a:cubicBezTo>
                    <a:pt x="936726" y="65752"/>
                    <a:pt x="468943" y="209686"/>
                    <a:pt x="233993" y="309169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55700" y="5561679"/>
              <a:ext cx="127000" cy="122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768600" y="4845050"/>
              <a:ext cx="285804" cy="1431925"/>
            </a:xfrm>
            <a:custGeom>
              <a:avLst/>
              <a:gdLst>
                <a:gd name="connsiteX0" fmla="*/ 0 w 285804"/>
                <a:gd name="connsiteY0" fmla="*/ 0 h 1431925"/>
                <a:gd name="connsiteX1" fmla="*/ 285750 w 285804"/>
                <a:gd name="connsiteY1" fmla="*/ 695325 h 1431925"/>
                <a:gd name="connsiteX2" fmla="*/ 19050 w 285804"/>
                <a:gd name="connsiteY2" fmla="*/ 1431925 h 143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04" h="1431925">
                  <a:moveTo>
                    <a:pt x="0" y="0"/>
                  </a:moveTo>
                  <a:cubicBezTo>
                    <a:pt x="141287" y="228335"/>
                    <a:pt x="282575" y="456671"/>
                    <a:pt x="285750" y="695325"/>
                  </a:cubicBezTo>
                  <a:cubicBezTo>
                    <a:pt x="288925" y="933979"/>
                    <a:pt x="153987" y="1182952"/>
                    <a:pt x="19050" y="14319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831975" y="5211043"/>
              <a:ext cx="92459" cy="890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291297" y="5774019"/>
              <a:ext cx="94716" cy="912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850409" y="5312686"/>
              <a:ext cx="92941" cy="895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20538304">
              <a:off x="1251966" y="5440681"/>
              <a:ext cx="335756" cy="95250"/>
            </a:xfrm>
            <a:custGeom>
              <a:avLst/>
              <a:gdLst>
                <a:gd name="connsiteX0" fmla="*/ 0 w 335756"/>
                <a:gd name="connsiteY0" fmla="*/ 95250 h 95250"/>
                <a:gd name="connsiteX1" fmla="*/ 35719 w 335756"/>
                <a:gd name="connsiteY1" fmla="*/ 38100 h 95250"/>
                <a:gd name="connsiteX2" fmla="*/ 116681 w 335756"/>
                <a:gd name="connsiteY2" fmla="*/ 92869 h 95250"/>
                <a:gd name="connsiteX3" fmla="*/ 157162 w 335756"/>
                <a:gd name="connsiteY3" fmla="*/ 16669 h 95250"/>
                <a:gd name="connsiteX4" fmla="*/ 223837 w 335756"/>
                <a:gd name="connsiteY4" fmla="*/ 76200 h 95250"/>
                <a:gd name="connsiteX5" fmla="*/ 264319 w 335756"/>
                <a:gd name="connsiteY5" fmla="*/ 19050 h 95250"/>
                <a:gd name="connsiteX6" fmla="*/ 335756 w 335756"/>
                <a:gd name="connsiteY6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756" h="95250">
                  <a:moveTo>
                    <a:pt x="0" y="95250"/>
                  </a:moveTo>
                  <a:cubicBezTo>
                    <a:pt x="8136" y="66873"/>
                    <a:pt x="16272" y="38497"/>
                    <a:pt x="35719" y="38100"/>
                  </a:cubicBezTo>
                  <a:cubicBezTo>
                    <a:pt x="55166" y="37703"/>
                    <a:pt x="96441" y="96441"/>
                    <a:pt x="116681" y="92869"/>
                  </a:cubicBezTo>
                  <a:cubicBezTo>
                    <a:pt x="136921" y="89297"/>
                    <a:pt x="139303" y="19447"/>
                    <a:pt x="157162" y="16669"/>
                  </a:cubicBezTo>
                  <a:cubicBezTo>
                    <a:pt x="175021" y="13891"/>
                    <a:pt x="205978" y="75803"/>
                    <a:pt x="223837" y="76200"/>
                  </a:cubicBezTo>
                  <a:cubicBezTo>
                    <a:pt x="241696" y="76597"/>
                    <a:pt x="245666" y="31750"/>
                    <a:pt x="264319" y="19050"/>
                  </a:cubicBezTo>
                  <a:cubicBezTo>
                    <a:pt x="282972" y="6350"/>
                    <a:pt x="309364" y="3175"/>
                    <a:pt x="335756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1199306">
              <a:off x="1278277" y="5624935"/>
              <a:ext cx="335756" cy="95250"/>
            </a:xfrm>
            <a:custGeom>
              <a:avLst/>
              <a:gdLst>
                <a:gd name="connsiteX0" fmla="*/ 0 w 335756"/>
                <a:gd name="connsiteY0" fmla="*/ 95250 h 95250"/>
                <a:gd name="connsiteX1" fmla="*/ 35719 w 335756"/>
                <a:gd name="connsiteY1" fmla="*/ 38100 h 95250"/>
                <a:gd name="connsiteX2" fmla="*/ 116681 w 335756"/>
                <a:gd name="connsiteY2" fmla="*/ 92869 h 95250"/>
                <a:gd name="connsiteX3" fmla="*/ 157162 w 335756"/>
                <a:gd name="connsiteY3" fmla="*/ 16669 h 95250"/>
                <a:gd name="connsiteX4" fmla="*/ 223837 w 335756"/>
                <a:gd name="connsiteY4" fmla="*/ 76200 h 95250"/>
                <a:gd name="connsiteX5" fmla="*/ 264319 w 335756"/>
                <a:gd name="connsiteY5" fmla="*/ 19050 h 95250"/>
                <a:gd name="connsiteX6" fmla="*/ 335756 w 335756"/>
                <a:gd name="connsiteY6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756" h="95250">
                  <a:moveTo>
                    <a:pt x="0" y="95250"/>
                  </a:moveTo>
                  <a:cubicBezTo>
                    <a:pt x="8136" y="66873"/>
                    <a:pt x="16272" y="38497"/>
                    <a:pt x="35719" y="38100"/>
                  </a:cubicBezTo>
                  <a:cubicBezTo>
                    <a:pt x="55166" y="37703"/>
                    <a:pt x="96441" y="96441"/>
                    <a:pt x="116681" y="92869"/>
                  </a:cubicBezTo>
                  <a:cubicBezTo>
                    <a:pt x="136921" y="89297"/>
                    <a:pt x="139303" y="19447"/>
                    <a:pt x="157162" y="16669"/>
                  </a:cubicBezTo>
                  <a:cubicBezTo>
                    <a:pt x="175021" y="13891"/>
                    <a:pt x="205978" y="75803"/>
                    <a:pt x="223837" y="76200"/>
                  </a:cubicBezTo>
                  <a:cubicBezTo>
                    <a:pt x="241696" y="76597"/>
                    <a:pt x="245666" y="31750"/>
                    <a:pt x="264319" y="19050"/>
                  </a:cubicBezTo>
                  <a:cubicBezTo>
                    <a:pt x="282972" y="6350"/>
                    <a:pt x="309364" y="3175"/>
                    <a:pt x="335756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28781" y="4910538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781" y="4910538"/>
                  <a:ext cx="3935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39050" y="5253927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50" y="5253927"/>
                  <a:ext cx="34971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419900" y="4845050"/>
                  <a:ext cx="5033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small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900" y="4845050"/>
                  <a:ext cx="50334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948021" y="5795050"/>
                  <a:ext cx="11746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small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=|</m:t>
                        </m:r>
                        <m:sSub>
                          <m:sSubPr>
                            <m:ctrlP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small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021" y="5795050"/>
                  <a:ext cx="117461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19"/>
            <p:cNvSpPr/>
            <p:nvPr/>
          </p:nvSpPr>
          <p:spPr>
            <a:xfrm>
              <a:off x="3336157" y="4838700"/>
              <a:ext cx="285809" cy="1410493"/>
            </a:xfrm>
            <a:custGeom>
              <a:avLst/>
              <a:gdLst>
                <a:gd name="connsiteX0" fmla="*/ 0 w 285804"/>
                <a:gd name="connsiteY0" fmla="*/ 0 h 1431925"/>
                <a:gd name="connsiteX1" fmla="*/ 285750 w 285804"/>
                <a:gd name="connsiteY1" fmla="*/ 695325 h 1431925"/>
                <a:gd name="connsiteX2" fmla="*/ 19050 w 285804"/>
                <a:gd name="connsiteY2" fmla="*/ 1431925 h 1431925"/>
                <a:gd name="connsiteX0" fmla="*/ 0 w 285809"/>
                <a:gd name="connsiteY0" fmla="*/ 0 h 1410493"/>
                <a:gd name="connsiteX1" fmla="*/ 285750 w 285809"/>
                <a:gd name="connsiteY1" fmla="*/ 695325 h 1410493"/>
                <a:gd name="connsiteX2" fmla="*/ 28575 w 285809"/>
                <a:gd name="connsiteY2" fmla="*/ 1410493 h 141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09" h="1410493">
                  <a:moveTo>
                    <a:pt x="0" y="0"/>
                  </a:moveTo>
                  <a:cubicBezTo>
                    <a:pt x="141287" y="228335"/>
                    <a:pt x="282575" y="456671"/>
                    <a:pt x="285750" y="695325"/>
                  </a:cubicBezTo>
                  <a:cubicBezTo>
                    <a:pt x="288925" y="933979"/>
                    <a:pt x="163512" y="1161520"/>
                    <a:pt x="28575" y="141049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860522" y="4845050"/>
                  <a:ext cx="7229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cap="small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cap="small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0522" y="4845050"/>
                  <a:ext cx="72295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2784138" y="5524788"/>
              <a:ext cx="94716" cy="912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295504" y="5521946"/>
              <a:ext cx="94716" cy="912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0886" y="5457562"/>
                <a:ext cx="5916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Corollary:  </a:t>
                </a:r>
                <a:r>
                  <a:rPr lang="en-US" sz="2000" dirty="0"/>
                  <a:t>Some NL-machine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86" y="5457562"/>
                <a:ext cx="5916064" cy="400110"/>
              </a:xfrm>
              <a:prstGeom prst="rect">
                <a:avLst/>
              </a:prstGeom>
              <a:blipFill>
                <a:blip r:embed="rId9"/>
                <a:stretch>
                  <a:fillRect l="-103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985003" y="4169033"/>
                <a:ext cx="5100980" cy="1975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Hence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𝑃𝐴𝑇𝐻</m:t>
                        </m:r>
                      </m:e>
                    </m:ba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NL</a:t>
                </a:r>
              </a:p>
              <a:p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1.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2.  Compute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3.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𝑝𝑎𝑡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= NO.</a:t>
                </a:r>
              </a:p>
              <a:p>
                <a:r>
                  <a:rPr lang="en-US" sz="2000" dirty="0"/>
                  <a:t> 4.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𝑝𝑎𝑡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= YES.”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3" y="4169033"/>
                <a:ext cx="5100980" cy="1975284"/>
              </a:xfrm>
              <a:prstGeom prst="rect">
                <a:avLst/>
              </a:prstGeom>
              <a:blipFill>
                <a:blip r:embed="rId10"/>
                <a:stretch>
                  <a:fillRect l="-1314" r="-1075" b="-4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23" idx="6"/>
            <a:endCxn id="24" idx="2"/>
          </p:cNvCxnSpPr>
          <p:nvPr/>
        </p:nvCxnSpPr>
        <p:spPr>
          <a:xfrm flipV="1">
            <a:off x="9842200" y="3587281"/>
            <a:ext cx="416650" cy="284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20.3</a:t>
            </a:r>
          </a:p>
        </p:txBody>
      </p:sp>
      <p:sp>
        <p:nvSpPr>
          <p:cNvPr id="6" name="Rectangle 5"/>
          <p:cNvSpPr/>
          <p:nvPr/>
        </p:nvSpPr>
        <p:spPr>
          <a:xfrm>
            <a:off x="7432009" y="2121915"/>
            <a:ext cx="4599873" cy="1915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731001" y="4010740"/>
                <a:ext cx="5409262" cy="222702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20.3</a:t>
                </a:r>
              </a:p>
              <a:p>
                <a:r>
                  <a:rPr lang="en-US" sz="2000" dirty="0"/>
                  <a:t>Can we now show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000" dirty="0"/>
                  <a:t> is NL-complete?</a:t>
                </a:r>
              </a:p>
              <a:p>
                <a:pPr marL="457200" indent="-457200">
                  <a:buAutoNum type="alphaLcParenBoth"/>
                </a:pPr>
                <a:r>
                  <a:rPr lang="en-US" sz="2000" dirty="0"/>
                  <a:t>No.</a:t>
                </a:r>
              </a:p>
              <a:p>
                <a:pPr marL="457200" indent="-457200">
                  <a:buAutoNum type="alphaLcParenBoth"/>
                </a:pPr>
                <a:r>
                  <a:rPr lang="en-US" sz="2000" dirty="0"/>
                  <a:t>Yes.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Yes: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𝑃𝐴𝑇𝐻</m:t>
                        </m:r>
                      </m:e>
                    </m:ba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𝑃𝐴𝑇𝐻</m:t>
                    </m:r>
                  </m:oMath>
                </a14:m>
                <a:r>
                  <a:rPr lang="en-US" sz="2000" dirty="0"/>
                  <a:t>   &amp;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𝑃𝐴𝑇𝐻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𝑃𝐴𝑇𝐻</m:t>
                        </m:r>
                      </m:e>
                    </m:ba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𝑆𝐴𝑇</m:t>
                        </m:r>
                      </m:e>
                    </m:ba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thus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𝑃𝐴𝑇𝐻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1" y="4010740"/>
                <a:ext cx="5409262" cy="2227020"/>
              </a:xfrm>
              <a:prstGeom prst="rect">
                <a:avLst/>
              </a:prstGeom>
              <a:blipFill>
                <a:blip r:embed="rId11"/>
                <a:stretch>
                  <a:fillRect l="-1342" t="-1348" b="-3235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5A52AD9-394A-7F46-A0BE-F7ECBA68CAEC}"/>
              </a:ext>
            </a:extLst>
          </p:cNvPr>
          <p:cNvSpPr txBox="1"/>
          <p:nvPr/>
        </p:nvSpPr>
        <p:spPr>
          <a:xfrm>
            <a:off x="5805714" y="62701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2732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  <p:bldP spid="19" grpId="0"/>
      <p:bldP spid="21" grpId="0" uiExpand="1" build="p"/>
      <p:bldP spid="26" grpId="0" animBg="1"/>
      <p:bldP spid="6" grpId="0" animBg="1"/>
      <p:bldP spid="27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314" y="1617154"/>
                <a:ext cx="7636785" cy="2598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Log-space reducibility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0" dirty="0"/>
                  <a:t> L = NL? question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𝑃𝐴𝑇𝐻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NL-complete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NL-complete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NL =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coNL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4" y="1617154"/>
                <a:ext cx="7636785" cy="2598084"/>
              </a:xfrm>
              <a:prstGeom prst="rect">
                <a:avLst/>
              </a:prstGeom>
              <a:blipFill>
                <a:blip r:embed="rId3"/>
                <a:stretch>
                  <a:fillRect l="-1277" t="-2113" b="-4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06CF1-4A55-EE4B-8E27-4F845ADECCDB}"/>
              </a:ext>
            </a:extLst>
          </p:cNvPr>
          <p:cNvSpPr txBox="1"/>
          <p:nvPr/>
        </p:nvSpPr>
        <p:spPr>
          <a:xfrm>
            <a:off x="6125029" y="62411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34512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823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Review:  log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7789" y="1487261"/>
                <a:ext cx="9167136" cy="336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Model:  </a:t>
                </a:r>
                <a:r>
                  <a:rPr lang="en-US" sz="2000" dirty="0"/>
                  <a:t>2-tape TM with read-only input tape for defining sublinear space computation.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Defn:  </a:t>
                </a:r>
                <a:r>
                  <a:rPr lang="en-US" sz="2000" dirty="0"/>
                  <a:t>L = 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 NL = NSPACE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Log space can represent a constant</a:t>
                </a:r>
                <a:br>
                  <a:rPr lang="en-US" sz="2000" dirty="0"/>
                </a:br>
                <a:r>
                  <a:rPr lang="en-US" sz="2000" dirty="0"/>
                  <a:t>number of pointers into the input.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Examples</a:t>
                </a:r>
              </a:p>
              <a:p>
                <a:pPr marL="457200" indent="-457200">
                  <a:spcBef>
                    <a:spcPts val="1200"/>
                  </a:spcBef>
                  <a:buAutoNum type="arabicPeriod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ℛ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}∈</m:t>
                    </m:r>
                  </m:oMath>
                </a14:m>
                <a:r>
                  <a:rPr lang="en-US" sz="2000" dirty="0"/>
                  <a:t> L </a:t>
                </a:r>
              </a:p>
              <a:p>
                <a:pPr marL="457200" indent="-457200">
                  <a:spcBef>
                    <a:spcPts val="1200"/>
                  </a:spcBef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NL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89" y="1487261"/>
                <a:ext cx="9167136" cy="3363613"/>
              </a:xfrm>
              <a:prstGeom prst="rect">
                <a:avLst/>
              </a:prstGeom>
              <a:blipFill>
                <a:blip r:embed="rId2"/>
                <a:stretch>
                  <a:fillRect l="-731" t="-1087" r="-731" b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863099" y="4268934"/>
            <a:ext cx="5299000" cy="1080477"/>
            <a:chOff x="4863099" y="4268934"/>
            <a:chExt cx="5299000" cy="1080477"/>
          </a:xfrm>
        </p:grpSpPr>
        <p:sp>
          <p:nvSpPr>
            <p:cNvPr id="55" name="Rectangle 54"/>
            <p:cNvSpPr/>
            <p:nvPr/>
          </p:nvSpPr>
          <p:spPr>
            <a:xfrm>
              <a:off x="4863099" y="4268934"/>
              <a:ext cx="219803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/>
                <a:t>ababbaaaaaaaaaabbaba</a:t>
              </a:r>
              <a:endParaRPr lang="en-US" sz="16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19087" y="4703080"/>
              <a:ext cx="42430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Work tape tracks corresponding locations</a:t>
              </a:r>
              <a:br>
                <a:rPr lang="en-US" dirty="0"/>
              </a:br>
              <a:r>
                <a:rPr lang="en-US" dirty="0"/>
                <a:t> in the input tape.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379303" y="4776977"/>
                <a:ext cx="37145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Nondeterministically select the nodes </a:t>
                </a:r>
                <a:br>
                  <a:rPr lang="en-US" dirty="0"/>
                </a:br>
                <a:r>
                  <a:rPr lang="en-US" dirty="0"/>
                  <a:t>of a path connecting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" y="4776977"/>
                <a:ext cx="3714564" cy="646331"/>
              </a:xfrm>
              <a:prstGeom prst="rect">
                <a:avLst/>
              </a:prstGeom>
              <a:blipFill>
                <a:blip r:embed="rId3"/>
                <a:stretch>
                  <a:fillRect l="-1311" t="-5660" r="-196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>
            <a:off x="9847191" y="4815539"/>
            <a:ext cx="2084129" cy="1207008"/>
            <a:chOff x="9563328" y="4205228"/>
            <a:chExt cx="2084129" cy="1207008"/>
          </a:xfrm>
        </p:grpSpPr>
        <p:grpSp>
          <p:nvGrpSpPr>
            <p:cNvPr id="66" name="Group 65"/>
            <p:cNvGrpSpPr/>
            <p:nvPr/>
          </p:nvGrpSpPr>
          <p:grpSpPr>
            <a:xfrm rot="20697912">
              <a:off x="9563328" y="4205228"/>
              <a:ext cx="2084129" cy="1207008"/>
              <a:chOff x="8801265" y="4840432"/>
              <a:chExt cx="2084129" cy="1207008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8867969" y="5047696"/>
                <a:ext cx="975360" cy="792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8801265" y="4840432"/>
                <a:ext cx="2084129" cy="12070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10633434" y="4208583"/>
              <a:ext cx="5132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NL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948365" y="4650084"/>
              <a:ext cx="3145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L</a:t>
              </a:r>
            </a:p>
          </p:txBody>
        </p:sp>
      </p:grpSp>
      <p:sp>
        <p:nvSpPr>
          <p:cNvPr id="67" name="Rectangle 66"/>
          <p:cNvSpPr/>
          <p:nvPr/>
        </p:nvSpPr>
        <p:spPr>
          <a:xfrm>
            <a:off x="7967860" y="5722060"/>
            <a:ext cx="2194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 = NL?  Unsolved</a:t>
            </a:r>
          </a:p>
        </p:txBody>
      </p:sp>
      <p:sp>
        <p:nvSpPr>
          <p:cNvPr id="73" name="Isosceles Triangle 72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02301" y="2323773"/>
            <a:ext cx="6181468" cy="1825262"/>
            <a:chOff x="5102054" y="2484699"/>
            <a:chExt cx="6181468" cy="1825262"/>
          </a:xfrm>
        </p:grpSpPr>
        <p:grpSp>
          <p:nvGrpSpPr>
            <p:cNvPr id="71" name="Group 70"/>
            <p:cNvGrpSpPr/>
            <p:nvPr/>
          </p:nvGrpSpPr>
          <p:grpSpPr>
            <a:xfrm>
              <a:off x="6172952" y="3940629"/>
              <a:ext cx="1646500" cy="369332"/>
              <a:chOff x="6807032" y="4019306"/>
              <a:chExt cx="1646500" cy="369332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6807032" y="4222496"/>
                <a:ext cx="164650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/>
                  <p:cNvSpPr/>
                  <p:nvPr/>
                </p:nvSpPr>
                <p:spPr>
                  <a:xfrm>
                    <a:off x="7094546" y="4019306"/>
                    <a:ext cx="1064715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4546" y="4019306"/>
                    <a:ext cx="106471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" name="Rectangle 3"/>
            <p:cNvSpPr/>
            <p:nvPr/>
          </p:nvSpPr>
          <p:spPr>
            <a:xfrm>
              <a:off x="6368936" y="2484699"/>
              <a:ext cx="33729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doesn’t count towards space used</a:t>
              </a:r>
            </a:p>
          </p:txBody>
        </p:sp>
        <p:sp>
          <p:nvSpPr>
            <p:cNvPr id="12" name="PDA box"/>
            <p:cNvSpPr/>
            <p:nvPr/>
          </p:nvSpPr>
          <p:spPr>
            <a:xfrm>
              <a:off x="5102054" y="2825941"/>
              <a:ext cx="651253" cy="615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4"/>
            <p:cNvSpPr/>
            <p:nvPr/>
          </p:nvSpPr>
          <p:spPr>
            <a:xfrm>
              <a:off x="6178228" y="2820188"/>
              <a:ext cx="4029120" cy="322741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  <a:gd name="connsiteX0" fmla="*/ 2772126 w 2772126"/>
                <a:gd name="connsiteY0" fmla="*/ 317979 h 317979"/>
                <a:gd name="connsiteX1" fmla="*/ 0 w 2772126"/>
                <a:gd name="connsiteY1" fmla="*/ 317979 h 317979"/>
                <a:gd name="connsiteX2" fmla="*/ 0 w 2772126"/>
                <a:gd name="connsiteY2" fmla="*/ 0 h 317979"/>
                <a:gd name="connsiteX3" fmla="*/ 2742303 w 2772126"/>
                <a:gd name="connsiteY3" fmla="*/ 0 h 317979"/>
                <a:gd name="connsiteX0" fmla="*/ 2783720 w 2783720"/>
                <a:gd name="connsiteY0" fmla="*/ 317979 h 317979"/>
                <a:gd name="connsiteX1" fmla="*/ 0 w 2783720"/>
                <a:gd name="connsiteY1" fmla="*/ 317979 h 317979"/>
                <a:gd name="connsiteX2" fmla="*/ 0 w 2783720"/>
                <a:gd name="connsiteY2" fmla="*/ 0 h 317979"/>
                <a:gd name="connsiteX3" fmla="*/ 2742303 w 2783720"/>
                <a:gd name="connsiteY3" fmla="*/ 0 h 317979"/>
                <a:gd name="connsiteX0" fmla="*/ 2783720 w 2783720"/>
                <a:gd name="connsiteY0" fmla="*/ 322741 h 322741"/>
                <a:gd name="connsiteX1" fmla="*/ 0 w 2783720"/>
                <a:gd name="connsiteY1" fmla="*/ 322741 h 322741"/>
                <a:gd name="connsiteX2" fmla="*/ 0 w 2783720"/>
                <a:gd name="connsiteY2" fmla="*/ 4762 h 322741"/>
                <a:gd name="connsiteX3" fmla="*/ 2719270 w 2783720"/>
                <a:gd name="connsiteY3" fmla="*/ 0 h 3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3720" h="322741">
                  <a:moveTo>
                    <a:pt x="2783720" y="322741"/>
                  </a:moveTo>
                  <a:lnTo>
                    <a:pt x="0" y="322741"/>
                  </a:lnTo>
                  <a:lnTo>
                    <a:pt x="0" y="4762"/>
                  </a:lnTo>
                  <a:lnTo>
                    <a:pt x="271927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264517" y="2485084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rot="16200000">
              <a:off x="9997325" y="2935289"/>
              <a:ext cx="320022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 rot="16200000">
              <a:off x="7821246" y="3750415"/>
              <a:ext cx="320022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96290" y="3606204"/>
              <a:ext cx="11874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read/write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752151" y="3262113"/>
              <a:ext cx="575797" cy="371301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557530"/>
                <a:gd name="connsiteY0" fmla="*/ 100175 h 328775"/>
                <a:gd name="connsiteX1" fmla="*/ 404812 w 557530"/>
                <a:gd name="connsiteY1" fmla="*/ 14450 h 328775"/>
                <a:gd name="connsiteX2" fmla="*/ 557212 w 557530"/>
                <a:gd name="connsiteY2" fmla="*/ 328775 h 328775"/>
                <a:gd name="connsiteX0" fmla="*/ 0 w 557276"/>
                <a:gd name="connsiteY0" fmla="*/ 48058 h 276658"/>
                <a:gd name="connsiteX1" fmla="*/ 376237 w 557276"/>
                <a:gd name="connsiteY1" fmla="*/ 29008 h 276658"/>
                <a:gd name="connsiteX2" fmla="*/ 557212 w 557276"/>
                <a:gd name="connsiteY2" fmla="*/ 276658 h 276658"/>
                <a:gd name="connsiteX0" fmla="*/ 0 w 557255"/>
                <a:gd name="connsiteY0" fmla="*/ 48058 h 276658"/>
                <a:gd name="connsiteX1" fmla="*/ 376237 w 557255"/>
                <a:gd name="connsiteY1" fmla="*/ 29008 h 276658"/>
                <a:gd name="connsiteX2" fmla="*/ 557212 w 557255"/>
                <a:gd name="connsiteY2" fmla="*/ 276658 h 276658"/>
                <a:gd name="connsiteX0" fmla="*/ 0 w 557255"/>
                <a:gd name="connsiteY0" fmla="*/ 36344 h 264944"/>
                <a:gd name="connsiteX1" fmla="*/ 376237 w 557255"/>
                <a:gd name="connsiteY1" fmla="*/ 17294 h 264944"/>
                <a:gd name="connsiteX2" fmla="*/ 557212 w 557255"/>
                <a:gd name="connsiteY2" fmla="*/ 264944 h 264944"/>
                <a:gd name="connsiteX0" fmla="*/ 0 w 557361"/>
                <a:gd name="connsiteY0" fmla="*/ 36344 h 264944"/>
                <a:gd name="connsiteX1" fmla="*/ 376237 w 557361"/>
                <a:gd name="connsiteY1" fmla="*/ 17294 h 264944"/>
                <a:gd name="connsiteX2" fmla="*/ 557212 w 557361"/>
                <a:gd name="connsiteY2" fmla="*/ 264944 h 264944"/>
                <a:gd name="connsiteX0" fmla="*/ 0 w 587841"/>
                <a:gd name="connsiteY0" fmla="*/ 11914 h 362434"/>
                <a:gd name="connsiteX1" fmla="*/ 406717 w 587841"/>
                <a:gd name="connsiteY1" fmla="*/ 114784 h 362434"/>
                <a:gd name="connsiteX2" fmla="*/ 587692 w 587841"/>
                <a:gd name="connsiteY2" fmla="*/ 362434 h 362434"/>
                <a:gd name="connsiteX0" fmla="*/ 0 w 587841"/>
                <a:gd name="connsiteY0" fmla="*/ 997 h 351517"/>
                <a:gd name="connsiteX1" fmla="*/ 406717 w 587841"/>
                <a:gd name="connsiteY1" fmla="*/ 103867 h 351517"/>
                <a:gd name="connsiteX2" fmla="*/ 587692 w 587841"/>
                <a:gd name="connsiteY2" fmla="*/ 351517 h 351517"/>
                <a:gd name="connsiteX0" fmla="*/ 0 w 587841"/>
                <a:gd name="connsiteY0" fmla="*/ 1281 h 351801"/>
                <a:gd name="connsiteX1" fmla="*/ 406717 w 587841"/>
                <a:gd name="connsiteY1" fmla="*/ 104151 h 351801"/>
                <a:gd name="connsiteX2" fmla="*/ 587692 w 587841"/>
                <a:gd name="connsiteY2" fmla="*/ 351801 h 351801"/>
                <a:gd name="connsiteX0" fmla="*/ 0 w 587729"/>
                <a:gd name="connsiteY0" fmla="*/ 1281 h 351801"/>
                <a:gd name="connsiteX1" fmla="*/ 406717 w 587729"/>
                <a:gd name="connsiteY1" fmla="*/ 104151 h 351801"/>
                <a:gd name="connsiteX2" fmla="*/ 587692 w 587729"/>
                <a:gd name="connsiteY2" fmla="*/ 351801 h 351801"/>
                <a:gd name="connsiteX0" fmla="*/ 0 w 587729"/>
                <a:gd name="connsiteY0" fmla="*/ 1540 h 352060"/>
                <a:gd name="connsiteX1" fmla="*/ 406717 w 587729"/>
                <a:gd name="connsiteY1" fmla="*/ 104410 h 352060"/>
                <a:gd name="connsiteX2" fmla="*/ 587692 w 587729"/>
                <a:gd name="connsiteY2" fmla="*/ 352060 h 352060"/>
                <a:gd name="connsiteX0" fmla="*/ 0 w 587726"/>
                <a:gd name="connsiteY0" fmla="*/ 1540 h 352060"/>
                <a:gd name="connsiteX1" fmla="*/ 406717 w 587726"/>
                <a:gd name="connsiteY1" fmla="*/ 104410 h 352060"/>
                <a:gd name="connsiteX2" fmla="*/ 587692 w 587726"/>
                <a:gd name="connsiteY2" fmla="*/ 352060 h 352060"/>
                <a:gd name="connsiteX0" fmla="*/ 0 w 587726"/>
                <a:gd name="connsiteY0" fmla="*/ 1593 h 352113"/>
                <a:gd name="connsiteX1" fmla="*/ 406717 w 587726"/>
                <a:gd name="connsiteY1" fmla="*/ 104463 h 352113"/>
                <a:gd name="connsiteX2" fmla="*/ 587692 w 587726"/>
                <a:gd name="connsiteY2" fmla="*/ 352113 h 352113"/>
                <a:gd name="connsiteX0" fmla="*/ 0 w 587721"/>
                <a:gd name="connsiteY0" fmla="*/ 1593 h 352113"/>
                <a:gd name="connsiteX1" fmla="*/ 406717 w 587721"/>
                <a:gd name="connsiteY1" fmla="*/ 104463 h 352113"/>
                <a:gd name="connsiteX2" fmla="*/ 587692 w 587721"/>
                <a:gd name="connsiteY2" fmla="*/ 352113 h 352113"/>
                <a:gd name="connsiteX0" fmla="*/ 0 w 568671"/>
                <a:gd name="connsiteY0" fmla="*/ 1086 h 382562"/>
                <a:gd name="connsiteX1" fmla="*/ 387667 w 568671"/>
                <a:gd name="connsiteY1" fmla="*/ 134912 h 382562"/>
                <a:gd name="connsiteX2" fmla="*/ 568642 w 568671"/>
                <a:gd name="connsiteY2" fmla="*/ 382562 h 382562"/>
                <a:gd name="connsiteX0" fmla="*/ 0 w 568671"/>
                <a:gd name="connsiteY0" fmla="*/ 0 h 381476"/>
                <a:gd name="connsiteX1" fmla="*/ 387667 w 568671"/>
                <a:gd name="connsiteY1" fmla="*/ 133826 h 381476"/>
                <a:gd name="connsiteX2" fmla="*/ 568642 w 568671"/>
                <a:gd name="connsiteY2" fmla="*/ 381476 h 381476"/>
                <a:gd name="connsiteX0" fmla="*/ 0 w 568671"/>
                <a:gd name="connsiteY0" fmla="*/ 0 h 381476"/>
                <a:gd name="connsiteX1" fmla="*/ 387667 w 568671"/>
                <a:gd name="connsiteY1" fmla="*/ 133826 h 381476"/>
                <a:gd name="connsiteX2" fmla="*/ 568642 w 568671"/>
                <a:gd name="connsiteY2" fmla="*/ 381476 h 381476"/>
                <a:gd name="connsiteX0" fmla="*/ 0 w 568671"/>
                <a:gd name="connsiteY0" fmla="*/ 421 h 381897"/>
                <a:gd name="connsiteX1" fmla="*/ 387667 w 568671"/>
                <a:gd name="connsiteY1" fmla="*/ 134247 h 381897"/>
                <a:gd name="connsiteX2" fmla="*/ 568642 w 568671"/>
                <a:gd name="connsiteY2" fmla="*/ 381897 h 381897"/>
                <a:gd name="connsiteX0" fmla="*/ 0 w 568671"/>
                <a:gd name="connsiteY0" fmla="*/ 421 h 381897"/>
                <a:gd name="connsiteX1" fmla="*/ 387667 w 568671"/>
                <a:gd name="connsiteY1" fmla="*/ 134247 h 381897"/>
                <a:gd name="connsiteX2" fmla="*/ 568642 w 568671"/>
                <a:gd name="connsiteY2" fmla="*/ 381897 h 381897"/>
                <a:gd name="connsiteX0" fmla="*/ 0 w 568654"/>
                <a:gd name="connsiteY0" fmla="*/ 1024 h 382500"/>
                <a:gd name="connsiteX1" fmla="*/ 294799 w 568654"/>
                <a:gd name="connsiteY1" fmla="*/ 82462 h 382500"/>
                <a:gd name="connsiteX2" fmla="*/ 568642 w 568654"/>
                <a:gd name="connsiteY2" fmla="*/ 382500 h 382500"/>
                <a:gd name="connsiteX0" fmla="*/ 0 w 568656"/>
                <a:gd name="connsiteY0" fmla="*/ 1607 h 383083"/>
                <a:gd name="connsiteX1" fmla="*/ 323374 w 568656"/>
                <a:gd name="connsiteY1" fmla="*/ 68757 h 383083"/>
                <a:gd name="connsiteX2" fmla="*/ 568642 w 568656"/>
                <a:gd name="connsiteY2" fmla="*/ 383083 h 383083"/>
                <a:gd name="connsiteX0" fmla="*/ 0 w 568656"/>
                <a:gd name="connsiteY0" fmla="*/ 1919 h 383395"/>
                <a:gd name="connsiteX1" fmla="*/ 323374 w 568656"/>
                <a:gd name="connsiteY1" fmla="*/ 69069 h 383395"/>
                <a:gd name="connsiteX2" fmla="*/ 568642 w 568656"/>
                <a:gd name="connsiteY2" fmla="*/ 383395 h 383395"/>
                <a:gd name="connsiteX0" fmla="*/ 0 w 568656"/>
                <a:gd name="connsiteY0" fmla="*/ 1919 h 383395"/>
                <a:gd name="connsiteX1" fmla="*/ 323374 w 568656"/>
                <a:gd name="connsiteY1" fmla="*/ 69069 h 383395"/>
                <a:gd name="connsiteX2" fmla="*/ 568642 w 568656"/>
                <a:gd name="connsiteY2" fmla="*/ 383395 h 383395"/>
                <a:gd name="connsiteX0" fmla="*/ 0 w 568656"/>
                <a:gd name="connsiteY0" fmla="*/ 5805 h 387281"/>
                <a:gd name="connsiteX1" fmla="*/ 323374 w 568656"/>
                <a:gd name="connsiteY1" fmla="*/ 72955 h 387281"/>
                <a:gd name="connsiteX2" fmla="*/ 568642 w 568656"/>
                <a:gd name="connsiteY2" fmla="*/ 387281 h 387281"/>
                <a:gd name="connsiteX0" fmla="*/ 0 w 568652"/>
                <a:gd name="connsiteY0" fmla="*/ 1271 h 382747"/>
                <a:gd name="connsiteX1" fmla="*/ 323374 w 568652"/>
                <a:gd name="connsiteY1" fmla="*/ 68421 h 382747"/>
                <a:gd name="connsiteX2" fmla="*/ 568642 w 568652"/>
                <a:gd name="connsiteY2" fmla="*/ 382747 h 382747"/>
                <a:gd name="connsiteX0" fmla="*/ 0 w 568652"/>
                <a:gd name="connsiteY0" fmla="*/ 924 h 382400"/>
                <a:gd name="connsiteX1" fmla="*/ 323374 w 568652"/>
                <a:gd name="connsiteY1" fmla="*/ 68074 h 382400"/>
                <a:gd name="connsiteX2" fmla="*/ 568642 w 568652"/>
                <a:gd name="connsiteY2" fmla="*/ 382400 h 382400"/>
                <a:gd name="connsiteX0" fmla="*/ 0 w 575797"/>
                <a:gd name="connsiteY0" fmla="*/ 1732 h 371301"/>
                <a:gd name="connsiteX1" fmla="*/ 323374 w 575797"/>
                <a:gd name="connsiteY1" fmla="*/ 68882 h 371301"/>
                <a:gd name="connsiteX2" fmla="*/ 575786 w 575797"/>
                <a:gd name="connsiteY2" fmla="*/ 371301 h 3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797" h="371301">
                  <a:moveTo>
                    <a:pt x="0" y="1732"/>
                  </a:moveTo>
                  <a:cubicBezTo>
                    <a:pt x="141287" y="-5253"/>
                    <a:pt x="227410" y="7287"/>
                    <a:pt x="323374" y="68882"/>
                  </a:cubicBezTo>
                  <a:cubicBezTo>
                    <a:pt x="419338" y="130477"/>
                    <a:pt x="577373" y="185563"/>
                    <a:pt x="575786" y="371301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07976" y="3294978"/>
              <a:ext cx="2166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count cells used here</a:t>
              </a:r>
            </a:p>
          </p:txBody>
        </p:sp>
        <p:sp>
          <p:nvSpPr>
            <p:cNvPr id="18" name="Rectangle 4"/>
            <p:cNvSpPr/>
            <p:nvPr/>
          </p:nvSpPr>
          <p:spPr>
            <a:xfrm>
              <a:off x="6186620" y="3638033"/>
              <a:ext cx="1839875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  <a:gd name="connsiteX0" fmla="*/ 2779083 w 2779083"/>
                <a:gd name="connsiteY0" fmla="*/ 317979 h 317979"/>
                <a:gd name="connsiteX1" fmla="*/ 0 w 2779083"/>
                <a:gd name="connsiteY1" fmla="*/ 317979 h 317979"/>
                <a:gd name="connsiteX2" fmla="*/ 0 w 2779083"/>
                <a:gd name="connsiteY2" fmla="*/ 0 h 317979"/>
                <a:gd name="connsiteX3" fmla="*/ 2742303 w 2779083"/>
                <a:gd name="connsiteY3" fmla="*/ 0 h 317979"/>
                <a:gd name="connsiteX0" fmla="*/ 2779083 w 2779083"/>
                <a:gd name="connsiteY0" fmla="*/ 324329 h 324329"/>
                <a:gd name="connsiteX1" fmla="*/ 0 w 2779083"/>
                <a:gd name="connsiteY1" fmla="*/ 324329 h 324329"/>
                <a:gd name="connsiteX2" fmla="*/ 0 w 2779083"/>
                <a:gd name="connsiteY2" fmla="*/ 6350 h 324329"/>
                <a:gd name="connsiteX3" fmla="*/ 2594958 w 2779083"/>
                <a:gd name="connsiteY3" fmla="*/ 0 h 324329"/>
                <a:gd name="connsiteX0" fmla="*/ 2779083 w 2779083"/>
                <a:gd name="connsiteY0" fmla="*/ 317979 h 317979"/>
                <a:gd name="connsiteX1" fmla="*/ 0 w 2779083"/>
                <a:gd name="connsiteY1" fmla="*/ 317979 h 317979"/>
                <a:gd name="connsiteX2" fmla="*/ 0 w 2779083"/>
                <a:gd name="connsiteY2" fmla="*/ 0 h 317979"/>
                <a:gd name="connsiteX3" fmla="*/ 2594958 w 2779083"/>
                <a:gd name="connsiteY3" fmla="*/ 0 h 317979"/>
                <a:gd name="connsiteX0" fmla="*/ 2595377 w 2595377"/>
                <a:gd name="connsiteY0" fmla="*/ 317979 h 317979"/>
                <a:gd name="connsiteX1" fmla="*/ 0 w 2595377"/>
                <a:gd name="connsiteY1" fmla="*/ 317979 h 317979"/>
                <a:gd name="connsiteX2" fmla="*/ 0 w 2595377"/>
                <a:gd name="connsiteY2" fmla="*/ 0 h 317979"/>
                <a:gd name="connsiteX3" fmla="*/ 2594958 w 2595377"/>
                <a:gd name="connsiteY3" fmla="*/ 0 h 317979"/>
                <a:gd name="connsiteX0" fmla="*/ 2729623 w 2729623"/>
                <a:gd name="connsiteY0" fmla="*/ 317979 h 317979"/>
                <a:gd name="connsiteX1" fmla="*/ 0 w 2729623"/>
                <a:gd name="connsiteY1" fmla="*/ 317979 h 317979"/>
                <a:gd name="connsiteX2" fmla="*/ 0 w 2729623"/>
                <a:gd name="connsiteY2" fmla="*/ 0 h 317979"/>
                <a:gd name="connsiteX3" fmla="*/ 2594958 w 272962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9623" h="317979">
                  <a:moveTo>
                    <a:pt x="272962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59495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7833109" y="3635652"/>
              <a:ext cx="0" cy="32002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6243489" y="2785745"/>
              <a:ext cx="12077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input tape</a:t>
              </a:r>
              <a:r>
                <a:rPr lang="en-US" dirty="0"/>
                <a:t>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43489" y="3594671"/>
              <a:ext cx="11287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work tape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202585" y="2795871"/>
              <a:ext cx="10809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read-only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41741" y="4071068"/>
            <a:ext cx="5439620" cy="1077277"/>
            <a:chOff x="4041741" y="4071068"/>
            <a:chExt cx="5439620" cy="1077277"/>
          </a:xfrm>
        </p:grpSpPr>
        <p:grpSp>
          <p:nvGrpSpPr>
            <p:cNvPr id="10" name="Group 9"/>
            <p:cNvGrpSpPr/>
            <p:nvPr/>
          </p:nvGrpSpPr>
          <p:grpSpPr>
            <a:xfrm>
              <a:off x="4041741" y="4071068"/>
              <a:ext cx="4215358" cy="1077277"/>
              <a:chOff x="4041741" y="4071068"/>
              <a:chExt cx="4215358" cy="1077277"/>
            </a:xfrm>
          </p:grpSpPr>
          <p:sp>
            <p:nvSpPr>
              <p:cNvPr id="42" name="PDA box"/>
              <p:cNvSpPr/>
              <p:nvPr/>
            </p:nvSpPr>
            <p:spPr>
              <a:xfrm>
                <a:off x="4041741" y="4311618"/>
                <a:ext cx="498246" cy="4343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4195037" y="4071068"/>
                <a:ext cx="766758" cy="239963"/>
              </a:xfrm>
              <a:custGeom>
                <a:avLst/>
                <a:gdLst>
                  <a:gd name="connsiteX0" fmla="*/ 319 w 1086487"/>
                  <a:gd name="connsiteY0" fmla="*/ 340025 h 340025"/>
                  <a:gd name="connsiteX1" fmla="*/ 152719 w 1086487"/>
                  <a:gd name="connsiteY1" fmla="*/ 54275 h 340025"/>
                  <a:gd name="connsiteX2" fmla="*/ 933769 w 1086487"/>
                  <a:gd name="connsiteY2" fmla="*/ 25700 h 340025"/>
                  <a:gd name="connsiteX3" fmla="*/ 1086169 w 1086487"/>
                  <a:gd name="connsiteY3" fmla="*/ 340025 h 34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6487" h="340025">
                    <a:moveTo>
                      <a:pt x="319" y="340025"/>
                    </a:moveTo>
                    <a:cubicBezTo>
                      <a:pt x="-1269" y="223343"/>
                      <a:pt x="-2856" y="106662"/>
                      <a:pt x="152719" y="54275"/>
                    </a:cubicBezTo>
                    <a:cubicBezTo>
                      <a:pt x="308294" y="1888"/>
                      <a:pt x="778194" y="-21925"/>
                      <a:pt x="933769" y="25700"/>
                    </a:cubicBezTo>
                    <a:cubicBezTo>
                      <a:pt x="1089344" y="73325"/>
                      <a:pt x="1087756" y="206675"/>
                      <a:pt x="1086169" y="3400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4839863" y="4307797"/>
                <a:ext cx="3417236" cy="308377"/>
                <a:chOff x="4839863" y="4307797"/>
                <a:chExt cx="3417236" cy="308377"/>
              </a:xfrm>
            </p:grpSpPr>
            <p:sp>
              <p:nvSpPr>
                <p:cNvPr id="43" name="Rectangle 4"/>
                <p:cNvSpPr/>
                <p:nvPr/>
              </p:nvSpPr>
              <p:spPr>
                <a:xfrm>
                  <a:off x="4839863" y="4310919"/>
                  <a:ext cx="3410495" cy="305255"/>
                </a:xfrm>
                <a:custGeom>
                  <a:avLst/>
                  <a:gdLst>
                    <a:gd name="connsiteX0" fmla="*/ 0 w 2742303"/>
                    <a:gd name="connsiteY0" fmla="*/ 0 h 317979"/>
                    <a:gd name="connsiteX1" fmla="*/ 2742303 w 2742303"/>
                    <a:gd name="connsiteY1" fmla="*/ 0 h 317979"/>
                    <a:gd name="connsiteX2" fmla="*/ 2742303 w 2742303"/>
                    <a:gd name="connsiteY2" fmla="*/ 317979 h 317979"/>
                    <a:gd name="connsiteX3" fmla="*/ 0 w 2742303"/>
                    <a:gd name="connsiteY3" fmla="*/ 317979 h 317979"/>
                    <a:gd name="connsiteX4" fmla="*/ 0 w 2742303"/>
                    <a:gd name="connsiteY4" fmla="*/ 0 h 317979"/>
                    <a:gd name="connsiteX0" fmla="*/ 2742303 w 2833743"/>
                    <a:gd name="connsiteY0" fmla="*/ 317979 h 409419"/>
                    <a:gd name="connsiteX1" fmla="*/ 0 w 2833743"/>
                    <a:gd name="connsiteY1" fmla="*/ 317979 h 409419"/>
                    <a:gd name="connsiteX2" fmla="*/ 0 w 2833743"/>
                    <a:gd name="connsiteY2" fmla="*/ 0 h 409419"/>
                    <a:gd name="connsiteX3" fmla="*/ 2742303 w 2833743"/>
                    <a:gd name="connsiteY3" fmla="*/ 0 h 409419"/>
                    <a:gd name="connsiteX4" fmla="*/ 2833743 w 2833743"/>
                    <a:gd name="connsiteY4" fmla="*/ 409419 h 409419"/>
                    <a:gd name="connsiteX0" fmla="*/ 2742303 w 2742303"/>
                    <a:gd name="connsiteY0" fmla="*/ 317979 h 317979"/>
                    <a:gd name="connsiteX1" fmla="*/ 0 w 2742303"/>
                    <a:gd name="connsiteY1" fmla="*/ 317979 h 317979"/>
                    <a:gd name="connsiteX2" fmla="*/ 0 w 2742303"/>
                    <a:gd name="connsiteY2" fmla="*/ 0 h 317979"/>
                    <a:gd name="connsiteX3" fmla="*/ 2742303 w 2742303"/>
                    <a:gd name="connsiteY3" fmla="*/ 0 h 317979"/>
                    <a:gd name="connsiteX0" fmla="*/ 2818503 w 2818503"/>
                    <a:gd name="connsiteY0" fmla="*/ 317979 h 317979"/>
                    <a:gd name="connsiteX1" fmla="*/ 0 w 2818503"/>
                    <a:gd name="connsiteY1" fmla="*/ 317979 h 317979"/>
                    <a:gd name="connsiteX2" fmla="*/ 0 w 2818503"/>
                    <a:gd name="connsiteY2" fmla="*/ 0 h 317979"/>
                    <a:gd name="connsiteX3" fmla="*/ 2742303 w 2818503"/>
                    <a:gd name="connsiteY3" fmla="*/ 0 h 317979"/>
                    <a:gd name="connsiteX0" fmla="*/ 2772126 w 2772126"/>
                    <a:gd name="connsiteY0" fmla="*/ 317979 h 317979"/>
                    <a:gd name="connsiteX1" fmla="*/ 0 w 2772126"/>
                    <a:gd name="connsiteY1" fmla="*/ 317979 h 317979"/>
                    <a:gd name="connsiteX2" fmla="*/ 0 w 2772126"/>
                    <a:gd name="connsiteY2" fmla="*/ 0 h 317979"/>
                    <a:gd name="connsiteX3" fmla="*/ 2742303 w 2772126"/>
                    <a:gd name="connsiteY3" fmla="*/ 0 h 317979"/>
                    <a:gd name="connsiteX0" fmla="*/ 2783720 w 2783720"/>
                    <a:gd name="connsiteY0" fmla="*/ 317979 h 317979"/>
                    <a:gd name="connsiteX1" fmla="*/ 0 w 2783720"/>
                    <a:gd name="connsiteY1" fmla="*/ 317979 h 317979"/>
                    <a:gd name="connsiteX2" fmla="*/ 0 w 2783720"/>
                    <a:gd name="connsiteY2" fmla="*/ 0 h 317979"/>
                    <a:gd name="connsiteX3" fmla="*/ 2742303 w 2783720"/>
                    <a:gd name="connsiteY3" fmla="*/ 0 h 317979"/>
                    <a:gd name="connsiteX0" fmla="*/ 2816447 w 2816447"/>
                    <a:gd name="connsiteY0" fmla="*/ 317979 h 317979"/>
                    <a:gd name="connsiteX1" fmla="*/ 0 w 2816447"/>
                    <a:gd name="connsiteY1" fmla="*/ 317979 h 317979"/>
                    <a:gd name="connsiteX2" fmla="*/ 0 w 2816447"/>
                    <a:gd name="connsiteY2" fmla="*/ 0 h 317979"/>
                    <a:gd name="connsiteX3" fmla="*/ 2742303 w 2816447"/>
                    <a:gd name="connsiteY3" fmla="*/ 0 h 317979"/>
                    <a:gd name="connsiteX0" fmla="*/ 2789182 w 2789182"/>
                    <a:gd name="connsiteY0" fmla="*/ 317979 h 317979"/>
                    <a:gd name="connsiteX1" fmla="*/ 0 w 2789182"/>
                    <a:gd name="connsiteY1" fmla="*/ 317979 h 317979"/>
                    <a:gd name="connsiteX2" fmla="*/ 0 w 2789182"/>
                    <a:gd name="connsiteY2" fmla="*/ 0 h 317979"/>
                    <a:gd name="connsiteX3" fmla="*/ 2742303 w 2789182"/>
                    <a:gd name="connsiteY3" fmla="*/ 0 h 317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89182" h="317979">
                      <a:moveTo>
                        <a:pt x="2789182" y="317979"/>
                      </a:moveTo>
                      <a:lnTo>
                        <a:pt x="0" y="317979"/>
                      </a:lnTo>
                      <a:lnTo>
                        <a:pt x="0" y="0"/>
                      </a:lnTo>
                      <a:lnTo>
                        <a:pt x="2742303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 rot="16200000">
                  <a:off x="8075321" y="4425709"/>
                  <a:ext cx="299690" cy="63866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" fmla="*/ 0 w 369096"/>
                    <a:gd name="connsiteY0" fmla="*/ 76200 h 111918"/>
                    <a:gd name="connsiteX1" fmla="*/ 71438 w 369096"/>
                    <a:gd name="connsiteY1" fmla="*/ 0 h 111918"/>
                    <a:gd name="connsiteX2" fmla="*/ 107156 w 369096"/>
                    <a:gd name="connsiteY2" fmla="*/ 78581 h 111918"/>
                    <a:gd name="connsiteX3" fmla="*/ 178594 w 369096"/>
                    <a:gd name="connsiteY3" fmla="*/ 4762 h 111918"/>
                    <a:gd name="connsiteX4" fmla="*/ 219075 w 369096"/>
                    <a:gd name="connsiteY4" fmla="*/ 80962 h 111918"/>
                    <a:gd name="connsiteX5" fmla="*/ 309563 w 369096"/>
                    <a:gd name="connsiteY5" fmla="*/ 14287 h 111918"/>
                    <a:gd name="connsiteX6" fmla="*/ 369094 w 369096"/>
                    <a:gd name="connsiteY6" fmla="*/ 111918 h 111918"/>
                    <a:gd name="connsiteX0" fmla="*/ 0 w 361953"/>
                    <a:gd name="connsiteY0" fmla="*/ 76200 h 107155"/>
                    <a:gd name="connsiteX1" fmla="*/ 71438 w 361953"/>
                    <a:gd name="connsiteY1" fmla="*/ 0 h 107155"/>
                    <a:gd name="connsiteX2" fmla="*/ 107156 w 361953"/>
                    <a:gd name="connsiteY2" fmla="*/ 78581 h 107155"/>
                    <a:gd name="connsiteX3" fmla="*/ 178594 w 361953"/>
                    <a:gd name="connsiteY3" fmla="*/ 4762 h 107155"/>
                    <a:gd name="connsiteX4" fmla="*/ 219075 w 361953"/>
                    <a:gd name="connsiteY4" fmla="*/ 80962 h 107155"/>
                    <a:gd name="connsiteX5" fmla="*/ 309563 w 361953"/>
                    <a:gd name="connsiteY5" fmla="*/ 14287 h 107155"/>
                    <a:gd name="connsiteX6" fmla="*/ 361950 w 361953"/>
                    <a:gd name="connsiteY6" fmla="*/ 107155 h 107155"/>
                    <a:gd name="connsiteX0" fmla="*/ 0 w 361950"/>
                    <a:gd name="connsiteY0" fmla="*/ 76200 h 107155"/>
                    <a:gd name="connsiteX1" fmla="*/ 71438 w 361950"/>
                    <a:gd name="connsiteY1" fmla="*/ 0 h 107155"/>
                    <a:gd name="connsiteX2" fmla="*/ 107156 w 361950"/>
                    <a:gd name="connsiteY2" fmla="*/ 78581 h 107155"/>
                    <a:gd name="connsiteX3" fmla="*/ 178594 w 361950"/>
                    <a:gd name="connsiteY3" fmla="*/ 4762 h 107155"/>
                    <a:gd name="connsiteX4" fmla="*/ 219075 w 361950"/>
                    <a:gd name="connsiteY4" fmla="*/ 80962 h 107155"/>
                    <a:gd name="connsiteX5" fmla="*/ 309563 w 361950"/>
                    <a:gd name="connsiteY5" fmla="*/ 14287 h 107155"/>
                    <a:gd name="connsiteX6" fmla="*/ 361950 w 361950"/>
                    <a:gd name="connsiteY6" fmla="*/ 107155 h 107155"/>
                    <a:gd name="connsiteX0" fmla="*/ 0 w 309563"/>
                    <a:gd name="connsiteY0" fmla="*/ 76200 h 80962"/>
                    <a:gd name="connsiteX1" fmla="*/ 71438 w 309563"/>
                    <a:gd name="connsiteY1" fmla="*/ 0 h 80962"/>
                    <a:gd name="connsiteX2" fmla="*/ 107156 w 309563"/>
                    <a:gd name="connsiteY2" fmla="*/ 78581 h 80962"/>
                    <a:gd name="connsiteX3" fmla="*/ 178594 w 309563"/>
                    <a:gd name="connsiteY3" fmla="*/ 4762 h 80962"/>
                    <a:gd name="connsiteX4" fmla="*/ 219075 w 309563"/>
                    <a:gd name="connsiteY4" fmla="*/ 80962 h 80962"/>
                    <a:gd name="connsiteX5" fmla="*/ 309563 w 309563"/>
                    <a:gd name="connsiteY5" fmla="*/ 14287 h 80962"/>
                    <a:gd name="connsiteX0" fmla="*/ 0 w 316992"/>
                    <a:gd name="connsiteY0" fmla="*/ 76200 h 80962"/>
                    <a:gd name="connsiteX1" fmla="*/ 71438 w 316992"/>
                    <a:gd name="connsiteY1" fmla="*/ 0 h 80962"/>
                    <a:gd name="connsiteX2" fmla="*/ 107156 w 316992"/>
                    <a:gd name="connsiteY2" fmla="*/ 78581 h 80962"/>
                    <a:gd name="connsiteX3" fmla="*/ 178594 w 316992"/>
                    <a:gd name="connsiteY3" fmla="*/ 4762 h 80962"/>
                    <a:gd name="connsiteX4" fmla="*/ 219075 w 316992"/>
                    <a:gd name="connsiteY4" fmla="*/ 80962 h 80962"/>
                    <a:gd name="connsiteX5" fmla="*/ 309563 w 316992"/>
                    <a:gd name="connsiteY5" fmla="*/ 14287 h 80962"/>
                    <a:gd name="connsiteX6" fmla="*/ 311946 w 316992"/>
                    <a:gd name="connsiteY6" fmla="*/ 21432 h 80962"/>
                    <a:gd name="connsiteX0" fmla="*/ 0 w 364333"/>
                    <a:gd name="connsiteY0" fmla="*/ 76200 h 80962"/>
                    <a:gd name="connsiteX1" fmla="*/ 71438 w 364333"/>
                    <a:gd name="connsiteY1" fmla="*/ 0 h 80962"/>
                    <a:gd name="connsiteX2" fmla="*/ 107156 w 364333"/>
                    <a:gd name="connsiteY2" fmla="*/ 78581 h 80962"/>
                    <a:gd name="connsiteX3" fmla="*/ 178594 w 364333"/>
                    <a:gd name="connsiteY3" fmla="*/ 4762 h 80962"/>
                    <a:gd name="connsiteX4" fmla="*/ 219075 w 364333"/>
                    <a:gd name="connsiteY4" fmla="*/ 80962 h 80962"/>
                    <a:gd name="connsiteX5" fmla="*/ 309563 w 364333"/>
                    <a:gd name="connsiteY5" fmla="*/ 14287 h 80962"/>
                    <a:gd name="connsiteX6" fmla="*/ 364333 w 364333"/>
                    <a:gd name="connsiteY6" fmla="*/ 76201 h 80962"/>
                    <a:gd name="connsiteX0" fmla="*/ 0 w 364333"/>
                    <a:gd name="connsiteY0" fmla="*/ 76200 h 78581"/>
                    <a:gd name="connsiteX1" fmla="*/ 71438 w 364333"/>
                    <a:gd name="connsiteY1" fmla="*/ 0 h 78581"/>
                    <a:gd name="connsiteX2" fmla="*/ 107156 w 364333"/>
                    <a:gd name="connsiteY2" fmla="*/ 78581 h 78581"/>
                    <a:gd name="connsiteX3" fmla="*/ 178594 w 364333"/>
                    <a:gd name="connsiteY3" fmla="*/ 4762 h 78581"/>
                    <a:gd name="connsiteX4" fmla="*/ 226219 w 364333"/>
                    <a:gd name="connsiteY4" fmla="*/ 76200 h 78581"/>
                    <a:gd name="connsiteX5" fmla="*/ 309563 w 364333"/>
                    <a:gd name="connsiteY5" fmla="*/ 14287 h 78581"/>
                    <a:gd name="connsiteX6" fmla="*/ 364333 w 364333"/>
                    <a:gd name="connsiteY6" fmla="*/ 76201 h 7858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26219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11944 w 364333"/>
                    <a:gd name="connsiteY5" fmla="*/ 7143 h 76201"/>
                    <a:gd name="connsiteX6" fmla="*/ 364333 w 364333"/>
                    <a:gd name="connsiteY6" fmla="*/ 76201 h 76201"/>
                    <a:gd name="connsiteX0" fmla="*/ 0 w 311944"/>
                    <a:gd name="connsiteY0" fmla="*/ 76200 h 76200"/>
                    <a:gd name="connsiteX1" fmla="*/ 71438 w 311944"/>
                    <a:gd name="connsiteY1" fmla="*/ 0 h 76200"/>
                    <a:gd name="connsiteX2" fmla="*/ 121444 w 311944"/>
                    <a:gd name="connsiteY2" fmla="*/ 76199 h 76200"/>
                    <a:gd name="connsiteX3" fmla="*/ 178594 w 311944"/>
                    <a:gd name="connsiteY3" fmla="*/ 4762 h 76200"/>
                    <a:gd name="connsiteX4" fmla="*/ 242888 w 311944"/>
                    <a:gd name="connsiteY4" fmla="*/ 76200 h 76200"/>
                    <a:gd name="connsiteX5" fmla="*/ 311944 w 311944"/>
                    <a:gd name="connsiteY5" fmla="*/ 7143 h 76200"/>
                    <a:gd name="connsiteX0" fmla="*/ 0 w 321469"/>
                    <a:gd name="connsiteY0" fmla="*/ 78582 h 78582"/>
                    <a:gd name="connsiteX1" fmla="*/ 71438 w 321469"/>
                    <a:gd name="connsiteY1" fmla="*/ 2382 h 78582"/>
                    <a:gd name="connsiteX2" fmla="*/ 121444 w 321469"/>
                    <a:gd name="connsiteY2" fmla="*/ 78581 h 78582"/>
                    <a:gd name="connsiteX3" fmla="*/ 178594 w 321469"/>
                    <a:gd name="connsiteY3" fmla="*/ 7144 h 78582"/>
                    <a:gd name="connsiteX4" fmla="*/ 242888 w 321469"/>
                    <a:gd name="connsiteY4" fmla="*/ 78582 h 78582"/>
                    <a:gd name="connsiteX5" fmla="*/ 321469 w 321469"/>
                    <a:gd name="connsiteY5" fmla="*/ 0 h 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Freeform 47"/>
              <p:cNvSpPr/>
              <p:nvPr/>
            </p:nvSpPr>
            <p:spPr>
              <a:xfrm>
                <a:off x="4539171" y="4619435"/>
                <a:ext cx="406352" cy="262035"/>
              </a:xfrm>
              <a:custGeom>
                <a:avLst/>
                <a:gdLst>
                  <a:gd name="connsiteX0" fmla="*/ 319 w 1086487"/>
                  <a:gd name="connsiteY0" fmla="*/ 340025 h 340025"/>
                  <a:gd name="connsiteX1" fmla="*/ 152719 w 1086487"/>
                  <a:gd name="connsiteY1" fmla="*/ 54275 h 340025"/>
                  <a:gd name="connsiteX2" fmla="*/ 933769 w 1086487"/>
                  <a:gd name="connsiteY2" fmla="*/ 25700 h 340025"/>
                  <a:gd name="connsiteX3" fmla="*/ 1086169 w 1086487"/>
                  <a:gd name="connsiteY3" fmla="*/ 340025 h 340025"/>
                  <a:gd name="connsiteX0" fmla="*/ 0 w 933768"/>
                  <a:gd name="connsiteY0" fmla="*/ 54275 h 340025"/>
                  <a:gd name="connsiteX1" fmla="*/ 781050 w 933768"/>
                  <a:gd name="connsiteY1" fmla="*/ 25700 h 340025"/>
                  <a:gd name="connsiteX2" fmla="*/ 933450 w 933768"/>
                  <a:gd name="connsiteY2" fmla="*/ 340025 h 340025"/>
                  <a:gd name="connsiteX0" fmla="*/ 0 w 557530"/>
                  <a:gd name="connsiteY0" fmla="*/ 100175 h 328775"/>
                  <a:gd name="connsiteX1" fmla="*/ 404812 w 557530"/>
                  <a:gd name="connsiteY1" fmla="*/ 14450 h 328775"/>
                  <a:gd name="connsiteX2" fmla="*/ 557212 w 557530"/>
                  <a:gd name="connsiteY2" fmla="*/ 328775 h 328775"/>
                  <a:gd name="connsiteX0" fmla="*/ 0 w 557276"/>
                  <a:gd name="connsiteY0" fmla="*/ 48058 h 276658"/>
                  <a:gd name="connsiteX1" fmla="*/ 376237 w 557276"/>
                  <a:gd name="connsiteY1" fmla="*/ 29008 h 276658"/>
                  <a:gd name="connsiteX2" fmla="*/ 557212 w 557276"/>
                  <a:gd name="connsiteY2" fmla="*/ 276658 h 276658"/>
                  <a:gd name="connsiteX0" fmla="*/ 0 w 557255"/>
                  <a:gd name="connsiteY0" fmla="*/ 48058 h 276658"/>
                  <a:gd name="connsiteX1" fmla="*/ 376237 w 557255"/>
                  <a:gd name="connsiteY1" fmla="*/ 29008 h 276658"/>
                  <a:gd name="connsiteX2" fmla="*/ 557212 w 557255"/>
                  <a:gd name="connsiteY2" fmla="*/ 276658 h 276658"/>
                  <a:gd name="connsiteX0" fmla="*/ 0 w 557255"/>
                  <a:gd name="connsiteY0" fmla="*/ 36344 h 264944"/>
                  <a:gd name="connsiteX1" fmla="*/ 376237 w 557255"/>
                  <a:gd name="connsiteY1" fmla="*/ 17294 h 264944"/>
                  <a:gd name="connsiteX2" fmla="*/ 557212 w 557255"/>
                  <a:gd name="connsiteY2" fmla="*/ 264944 h 264944"/>
                  <a:gd name="connsiteX0" fmla="*/ 0 w 557361"/>
                  <a:gd name="connsiteY0" fmla="*/ 36344 h 264944"/>
                  <a:gd name="connsiteX1" fmla="*/ 376237 w 557361"/>
                  <a:gd name="connsiteY1" fmla="*/ 17294 h 264944"/>
                  <a:gd name="connsiteX2" fmla="*/ 557212 w 557361"/>
                  <a:gd name="connsiteY2" fmla="*/ 264944 h 264944"/>
                  <a:gd name="connsiteX0" fmla="*/ 0 w 587841"/>
                  <a:gd name="connsiteY0" fmla="*/ 11914 h 362434"/>
                  <a:gd name="connsiteX1" fmla="*/ 406717 w 587841"/>
                  <a:gd name="connsiteY1" fmla="*/ 114784 h 362434"/>
                  <a:gd name="connsiteX2" fmla="*/ 587692 w 587841"/>
                  <a:gd name="connsiteY2" fmla="*/ 362434 h 362434"/>
                  <a:gd name="connsiteX0" fmla="*/ 0 w 587841"/>
                  <a:gd name="connsiteY0" fmla="*/ 997 h 351517"/>
                  <a:gd name="connsiteX1" fmla="*/ 406717 w 587841"/>
                  <a:gd name="connsiteY1" fmla="*/ 103867 h 351517"/>
                  <a:gd name="connsiteX2" fmla="*/ 587692 w 587841"/>
                  <a:gd name="connsiteY2" fmla="*/ 351517 h 351517"/>
                  <a:gd name="connsiteX0" fmla="*/ 0 w 587841"/>
                  <a:gd name="connsiteY0" fmla="*/ 1281 h 351801"/>
                  <a:gd name="connsiteX1" fmla="*/ 406717 w 587841"/>
                  <a:gd name="connsiteY1" fmla="*/ 104151 h 351801"/>
                  <a:gd name="connsiteX2" fmla="*/ 587692 w 587841"/>
                  <a:gd name="connsiteY2" fmla="*/ 351801 h 351801"/>
                  <a:gd name="connsiteX0" fmla="*/ 0 w 587729"/>
                  <a:gd name="connsiteY0" fmla="*/ 1281 h 351801"/>
                  <a:gd name="connsiteX1" fmla="*/ 406717 w 587729"/>
                  <a:gd name="connsiteY1" fmla="*/ 104151 h 351801"/>
                  <a:gd name="connsiteX2" fmla="*/ 587692 w 587729"/>
                  <a:gd name="connsiteY2" fmla="*/ 351801 h 351801"/>
                  <a:gd name="connsiteX0" fmla="*/ 0 w 587729"/>
                  <a:gd name="connsiteY0" fmla="*/ 1540 h 352060"/>
                  <a:gd name="connsiteX1" fmla="*/ 406717 w 587729"/>
                  <a:gd name="connsiteY1" fmla="*/ 104410 h 352060"/>
                  <a:gd name="connsiteX2" fmla="*/ 587692 w 587729"/>
                  <a:gd name="connsiteY2" fmla="*/ 352060 h 352060"/>
                  <a:gd name="connsiteX0" fmla="*/ 0 w 587726"/>
                  <a:gd name="connsiteY0" fmla="*/ 1540 h 352060"/>
                  <a:gd name="connsiteX1" fmla="*/ 406717 w 587726"/>
                  <a:gd name="connsiteY1" fmla="*/ 104410 h 352060"/>
                  <a:gd name="connsiteX2" fmla="*/ 587692 w 587726"/>
                  <a:gd name="connsiteY2" fmla="*/ 352060 h 352060"/>
                  <a:gd name="connsiteX0" fmla="*/ 0 w 587726"/>
                  <a:gd name="connsiteY0" fmla="*/ 1593 h 352113"/>
                  <a:gd name="connsiteX1" fmla="*/ 406717 w 587726"/>
                  <a:gd name="connsiteY1" fmla="*/ 104463 h 352113"/>
                  <a:gd name="connsiteX2" fmla="*/ 587692 w 587726"/>
                  <a:gd name="connsiteY2" fmla="*/ 352113 h 352113"/>
                  <a:gd name="connsiteX0" fmla="*/ 0 w 587721"/>
                  <a:gd name="connsiteY0" fmla="*/ 1593 h 352113"/>
                  <a:gd name="connsiteX1" fmla="*/ 406717 w 587721"/>
                  <a:gd name="connsiteY1" fmla="*/ 104463 h 352113"/>
                  <a:gd name="connsiteX2" fmla="*/ 587692 w 587721"/>
                  <a:gd name="connsiteY2" fmla="*/ 352113 h 352113"/>
                  <a:gd name="connsiteX0" fmla="*/ 0 w 568671"/>
                  <a:gd name="connsiteY0" fmla="*/ 1086 h 382562"/>
                  <a:gd name="connsiteX1" fmla="*/ 387667 w 568671"/>
                  <a:gd name="connsiteY1" fmla="*/ 134912 h 382562"/>
                  <a:gd name="connsiteX2" fmla="*/ 568642 w 568671"/>
                  <a:gd name="connsiteY2" fmla="*/ 382562 h 382562"/>
                  <a:gd name="connsiteX0" fmla="*/ 0 w 568671"/>
                  <a:gd name="connsiteY0" fmla="*/ 0 h 381476"/>
                  <a:gd name="connsiteX1" fmla="*/ 387667 w 568671"/>
                  <a:gd name="connsiteY1" fmla="*/ 133826 h 381476"/>
                  <a:gd name="connsiteX2" fmla="*/ 568642 w 568671"/>
                  <a:gd name="connsiteY2" fmla="*/ 381476 h 381476"/>
                  <a:gd name="connsiteX0" fmla="*/ 0 w 568671"/>
                  <a:gd name="connsiteY0" fmla="*/ 0 h 381476"/>
                  <a:gd name="connsiteX1" fmla="*/ 387667 w 568671"/>
                  <a:gd name="connsiteY1" fmla="*/ 133826 h 381476"/>
                  <a:gd name="connsiteX2" fmla="*/ 568642 w 568671"/>
                  <a:gd name="connsiteY2" fmla="*/ 381476 h 381476"/>
                  <a:gd name="connsiteX0" fmla="*/ 0 w 568671"/>
                  <a:gd name="connsiteY0" fmla="*/ 421 h 381897"/>
                  <a:gd name="connsiteX1" fmla="*/ 387667 w 568671"/>
                  <a:gd name="connsiteY1" fmla="*/ 134247 h 381897"/>
                  <a:gd name="connsiteX2" fmla="*/ 568642 w 568671"/>
                  <a:gd name="connsiteY2" fmla="*/ 381897 h 381897"/>
                  <a:gd name="connsiteX0" fmla="*/ 0 w 568671"/>
                  <a:gd name="connsiteY0" fmla="*/ 421 h 381897"/>
                  <a:gd name="connsiteX1" fmla="*/ 387667 w 568671"/>
                  <a:gd name="connsiteY1" fmla="*/ 134247 h 381897"/>
                  <a:gd name="connsiteX2" fmla="*/ 568642 w 568671"/>
                  <a:gd name="connsiteY2" fmla="*/ 381897 h 381897"/>
                  <a:gd name="connsiteX0" fmla="*/ 0 w 568654"/>
                  <a:gd name="connsiteY0" fmla="*/ 1024 h 382500"/>
                  <a:gd name="connsiteX1" fmla="*/ 294799 w 568654"/>
                  <a:gd name="connsiteY1" fmla="*/ 82462 h 382500"/>
                  <a:gd name="connsiteX2" fmla="*/ 568642 w 568654"/>
                  <a:gd name="connsiteY2" fmla="*/ 382500 h 382500"/>
                  <a:gd name="connsiteX0" fmla="*/ 0 w 568656"/>
                  <a:gd name="connsiteY0" fmla="*/ 1607 h 383083"/>
                  <a:gd name="connsiteX1" fmla="*/ 323374 w 568656"/>
                  <a:gd name="connsiteY1" fmla="*/ 68757 h 383083"/>
                  <a:gd name="connsiteX2" fmla="*/ 568642 w 568656"/>
                  <a:gd name="connsiteY2" fmla="*/ 383083 h 383083"/>
                  <a:gd name="connsiteX0" fmla="*/ 0 w 568656"/>
                  <a:gd name="connsiteY0" fmla="*/ 1919 h 383395"/>
                  <a:gd name="connsiteX1" fmla="*/ 323374 w 568656"/>
                  <a:gd name="connsiteY1" fmla="*/ 69069 h 383395"/>
                  <a:gd name="connsiteX2" fmla="*/ 568642 w 568656"/>
                  <a:gd name="connsiteY2" fmla="*/ 383395 h 383395"/>
                  <a:gd name="connsiteX0" fmla="*/ 0 w 568656"/>
                  <a:gd name="connsiteY0" fmla="*/ 1919 h 383395"/>
                  <a:gd name="connsiteX1" fmla="*/ 323374 w 568656"/>
                  <a:gd name="connsiteY1" fmla="*/ 69069 h 383395"/>
                  <a:gd name="connsiteX2" fmla="*/ 568642 w 568656"/>
                  <a:gd name="connsiteY2" fmla="*/ 383395 h 383395"/>
                  <a:gd name="connsiteX0" fmla="*/ 0 w 568656"/>
                  <a:gd name="connsiteY0" fmla="*/ 5805 h 387281"/>
                  <a:gd name="connsiteX1" fmla="*/ 323374 w 568656"/>
                  <a:gd name="connsiteY1" fmla="*/ 72955 h 387281"/>
                  <a:gd name="connsiteX2" fmla="*/ 568642 w 568656"/>
                  <a:gd name="connsiteY2" fmla="*/ 387281 h 387281"/>
                  <a:gd name="connsiteX0" fmla="*/ 0 w 568652"/>
                  <a:gd name="connsiteY0" fmla="*/ 1271 h 382747"/>
                  <a:gd name="connsiteX1" fmla="*/ 323374 w 568652"/>
                  <a:gd name="connsiteY1" fmla="*/ 68421 h 382747"/>
                  <a:gd name="connsiteX2" fmla="*/ 568642 w 568652"/>
                  <a:gd name="connsiteY2" fmla="*/ 382747 h 382747"/>
                  <a:gd name="connsiteX0" fmla="*/ 0 w 568652"/>
                  <a:gd name="connsiteY0" fmla="*/ 924 h 382400"/>
                  <a:gd name="connsiteX1" fmla="*/ 323374 w 568652"/>
                  <a:gd name="connsiteY1" fmla="*/ 68074 h 382400"/>
                  <a:gd name="connsiteX2" fmla="*/ 568642 w 568652"/>
                  <a:gd name="connsiteY2" fmla="*/ 382400 h 382400"/>
                  <a:gd name="connsiteX0" fmla="*/ 0 w 575797"/>
                  <a:gd name="connsiteY0" fmla="*/ 1732 h 371301"/>
                  <a:gd name="connsiteX1" fmla="*/ 323374 w 575797"/>
                  <a:gd name="connsiteY1" fmla="*/ 68882 h 371301"/>
                  <a:gd name="connsiteX2" fmla="*/ 575786 w 575797"/>
                  <a:gd name="connsiteY2" fmla="*/ 371301 h 37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5797" h="371301">
                    <a:moveTo>
                      <a:pt x="0" y="1732"/>
                    </a:moveTo>
                    <a:cubicBezTo>
                      <a:pt x="141287" y="-5253"/>
                      <a:pt x="227410" y="7287"/>
                      <a:pt x="323374" y="68882"/>
                    </a:cubicBezTo>
                    <a:cubicBezTo>
                      <a:pt x="419338" y="130477"/>
                      <a:pt x="577373" y="185563"/>
                      <a:pt x="575786" y="3713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845786" y="4883049"/>
                <a:ext cx="891405" cy="265296"/>
                <a:chOff x="4845786" y="4883049"/>
                <a:chExt cx="891405" cy="265296"/>
              </a:xfrm>
            </p:grpSpPr>
            <p:sp>
              <p:nvSpPr>
                <p:cNvPr id="46" name="Freeform 45"/>
                <p:cNvSpPr/>
                <p:nvPr/>
              </p:nvSpPr>
              <p:spPr>
                <a:xfrm rot="16200000">
                  <a:off x="5572610" y="4983764"/>
                  <a:ext cx="265295" cy="63866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" fmla="*/ 0 w 369096"/>
                    <a:gd name="connsiteY0" fmla="*/ 76200 h 111918"/>
                    <a:gd name="connsiteX1" fmla="*/ 71438 w 369096"/>
                    <a:gd name="connsiteY1" fmla="*/ 0 h 111918"/>
                    <a:gd name="connsiteX2" fmla="*/ 107156 w 369096"/>
                    <a:gd name="connsiteY2" fmla="*/ 78581 h 111918"/>
                    <a:gd name="connsiteX3" fmla="*/ 178594 w 369096"/>
                    <a:gd name="connsiteY3" fmla="*/ 4762 h 111918"/>
                    <a:gd name="connsiteX4" fmla="*/ 219075 w 369096"/>
                    <a:gd name="connsiteY4" fmla="*/ 80962 h 111918"/>
                    <a:gd name="connsiteX5" fmla="*/ 309563 w 369096"/>
                    <a:gd name="connsiteY5" fmla="*/ 14287 h 111918"/>
                    <a:gd name="connsiteX6" fmla="*/ 369094 w 369096"/>
                    <a:gd name="connsiteY6" fmla="*/ 111918 h 111918"/>
                    <a:gd name="connsiteX0" fmla="*/ 0 w 361953"/>
                    <a:gd name="connsiteY0" fmla="*/ 76200 h 107155"/>
                    <a:gd name="connsiteX1" fmla="*/ 71438 w 361953"/>
                    <a:gd name="connsiteY1" fmla="*/ 0 h 107155"/>
                    <a:gd name="connsiteX2" fmla="*/ 107156 w 361953"/>
                    <a:gd name="connsiteY2" fmla="*/ 78581 h 107155"/>
                    <a:gd name="connsiteX3" fmla="*/ 178594 w 361953"/>
                    <a:gd name="connsiteY3" fmla="*/ 4762 h 107155"/>
                    <a:gd name="connsiteX4" fmla="*/ 219075 w 361953"/>
                    <a:gd name="connsiteY4" fmla="*/ 80962 h 107155"/>
                    <a:gd name="connsiteX5" fmla="*/ 309563 w 361953"/>
                    <a:gd name="connsiteY5" fmla="*/ 14287 h 107155"/>
                    <a:gd name="connsiteX6" fmla="*/ 361950 w 361953"/>
                    <a:gd name="connsiteY6" fmla="*/ 107155 h 107155"/>
                    <a:gd name="connsiteX0" fmla="*/ 0 w 361950"/>
                    <a:gd name="connsiteY0" fmla="*/ 76200 h 107155"/>
                    <a:gd name="connsiteX1" fmla="*/ 71438 w 361950"/>
                    <a:gd name="connsiteY1" fmla="*/ 0 h 107155"/>
                    <a:gd name="connsiteX2" fmla="*/ 107156 w 361950"/>
                    <a:gd name="connsiteY2" fmla="*/ 78581 h 107155"/>
                    <a:gd name="connsiteX3" fmla="*/ 178594 w 361950"/>
                    <a:gd name="connsiteY3" fmla="*/ 4762 h 107155"/>
                    <a:gd name="connsiteX4" fmla="*/ 219075 w 361950"/>
                    <a:gd name="connsiteY4" fmla="*/ 80962 h 107155"/>
                    <a:gd name="connsiteX5" fmla="*/ 309563 w 361950"/>
                    <a:gd name="connsiteY5" fmla="*/ 14287 h 107155"/>
                    <a:gd name="connsiteX6" fmla="*/ 361950 w 361950"/>
                    <a:gd name="connsiteY6" fmla="*/ 107155 h 107155"/>
                    <a:gd name="connsiteX0" fmla="*/ 0 w 309563"/>
                    <a:gd name="connsiteY0" fmla="*/ 76200 h 80962"/>
                    <a:gd name="connsiteX1" fmla="*/ 71438 w 309563"/>
                    <a:gd name="connsiteY1" fmla="*/ 0 h 80962"/>
                    <a:gd name="connsiteX2" fmla="*/ 107156 w 309563"/>
                    <a:gd name="connsiteY2" fmla="*/ 78581 h 80962"/>
                    <a:gd name="connsiteX3" fmla="*/ 178594 w 309563"/>
                    <a:gd name="connsiteY3" fmla="*/ 4762 h 80962"/>
                    <a:gd name="connsiteX4" fmla="*/ 219075 w 309563"/>
                    <a:gd name="connsiteY4" fmla="*/ 80962 h 80962"/>
                    <a:gd name="connsiteX5" fmla="*/ 309563 w 309563"/>
                    <a:gd name="connsiteY5" fmla="*/ 14287 h 80962"/>
                    <a:gd name="connsiteX0" fmla="*/ 0 w 316992"/>
                    <a:gd name="connsiteY0" fmla="*/ 76200 h 80962"/>
                    <a:gd name="connsiteX1" fmla="*/ 71438 w 316992"/>
                    <a:gd name="connsiteY1" fmla="*/ 0 h 80962"/>
                    <a:gd name="connsiteX2" fmla="*/ 107156 w 316992"/>
                    <a:gd name="connsiteY2" fmla="*/ 78581 h 80962"/>
                    <a:gd name="connsiteX3" fmla="*/ 178594 w 316992"/>
                    <a:gd name="connsiteY3" fmla="*/ 4762 h 80962"/>
                    <a:gd name="connsiteX4" fmla="*/ 219075 w 316992"/>
                    <a:gd name="connsiteY4" fmla="*/ 80962 h 80962"/>
                    <a:gd name="connsiteX5" fmla="*/ 309563 w 316992"/>
                    <a:gd name="connsiteY5" fmla="*/ 14287 h 80962"/>
                    <a:gd name="connsiteX6" fmla="*/ 311946 w 316992"/>
                    <a:gd name="connsiteY6" fmla="*/ 21432 h 80962"/>
                    <a:gd name="connsiteX0" fmla="*/ 0 w 364333"/>
                    <a:gd name="connsiteY0" fmla="*/ 76200 h 80962"/>
                    <a:gd name="connsiteX1" fmla="*/ 71438 w 364333"/>
                    <a:gd name="connsiteY1" fmla="*/ 0 h 80962"/>
                    <a:gd name="connsiteX2" fmla="*/ 107156 w 364333"/>
                    <a:gd name="connsiteY2" fmla="*/ 78581 h 80962"/>
                    <a:gd name="connsiteX3" fmla="*/ 178594 w 364333"/>
                    <a:gd name="connsiteY3" fmla="*/ 4762 h 80962"/>
                    <a:gd name="connsiteX4" fmla="*/ 219075 w 364333"/>
                    <a:gd name="connsiteY4" fmla="*/ 80962 h 80962"/>
                    <a:gd name="connsiteX5" fmla="*/ 309563 w 364333"/>
                    <a:gd name="connsiteY5" fmla="*/ 14287 h 80962"/>
                    <a:gd name="connsiteX6" fmla="*/ 364333 w 364333"/>
                    <a:gd name="connsiteY6" fmla="*/ 76201 h 80962"/>
                    <a:gd name="connsiteX0" fmla="*/ 0 w 364333"/>
                    <a:gd name="connsiteY0" fmla="*/ 76200 h 78581"/>
                    <a:gd name="connsiteX1" fmla="*/ 71438 w 364333"/>
                    <a:gd name="connsiteY1" fmla="*/ 0 h 78581"/>
                    <a:gd name="connsiteX2" fmla="*/ 107156 w 364333"/>
                    <a:gd name="connsiteY2" fmla="*/ 78581 h 78581"/>
                    <a:gd name="connsiteX3" fmla="*/ 178594 w 364333"/>
                    <a:gd name="connsiteY3" fmla="*/ 4762 h 78581"/>
                    <a:gd name="connsiteX4" fmla="*/ 226219 w 364333"/>
                    <a:gd name="connsiteY4" fmla="*/ 76200 h 78581"/>
                    <a:gd name="connsiteX5" fmla="*/ 309563 w 364333"/>
                    <a:gd name="connsiteY5" fmla="*/ 14287 h 78581"/>
                    <a:gd name="connsiteX6" fmla="*/ 364333 w 364333"/>
                    <a:gd name="connsiteY6" fmla="*/ 76201 h 7858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26219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11944 w 364333"/>
                    <a:gd name="connsiteY5" fmla="*/ 7143 h 76201"/>
                    <a:gd name="connsiteX6" fmla="*/ 364333 w 364333"/>
                    <a:gd name="connsiteY6" fmla="*/ 76201 h 76201"/>
                    <a:gd name="connsiteX0" fmla="*/ 0 w 311944"/>
                    <a:gd name="connsiteY0" fmla="*/ 76200 h 76200"/>
                    <a:gd name="connsiteX1" fmla="*/ 71438 w 311944"/>
                    <a:gd name="connsiteY1" fmla="*/ 0 h 76200"/>
                    <a:gd name="connsiteX2" fmla="*/ 121444 w 311944"/>
                    <a:gd name="connsiteY2" fmla="*/ 76199 h 76200"/>
                    <a:gd name="connsiteX3" fmla="*/ 178594 w 311944"/>
                    <a:gd name="connsiteY3" fmla="*/ 4762 h 76200"/>
                    <a:gd name="connsiteX4" fmla="*/ 242888 w 311944"/>
                    <a:gd name="connsiteY4" fmla="*/ 76200 h 76200"/>
                    <a:gd name="connsiteX5" fmla="*/ 311944 w 311944"/>
                    <a:gd name="connsiteY5" fmla="*/ 7143 h 76200"/>
                    <a:gd name="connsiteX0" fmla="*/ 0 w 321469"/>
                    <a:gd name="connsiteY0" fmla="*/ 78582 h 78582"/>
                    <a:gd name="connsiteX1" fmla="*/ 71438 w 321469"/>
                    <a:gd name="connsiteY1" fmla="*/ 2382 h 78582"/>
                    <a:gd name="connsiteX2" fmla="*/ 121444 w 321469"/>
                    <a:gd name="connsiteY2" fmla="*/ 78581 h 78582"/>
                    <a:gd name="connsiteX3" fmla="*/ 178594 w 321469"/>
                    <a:gd name="connsiteY3" fmla="*/ 7144 h 78582"/>
                    <a:gd name="connsiteX4" fmla="*/ 242888 w 321469"/>
                    <a:gd name="connsiteY4" fmla="*/ 78582 h 78582"/>
                    <a:gd name="connsiteX5" fmla="*/ 321469 w 321469"/>
                    <a:gd name="connsiteY5" fmla="*/ 0 h 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4"/>
                <p:cNvSpPr/>
                <p:nvPr/>
              </p:nvSpPr>
              <p:spPr>
                <a:xfrm>
                  <a:off x="4845786" y="4884730"/>
                  <a:ext cx="881880" cy="263615"/>
                </a:xfrm>
                <a:custGeom>
                  <a:avLst/>
                  <a:gdLst>
                    <a:gd name="connsiteX0" fmla="*/ 0 w 2742303"/>
                    <a:gd name="connsiteY0" fmla="*/ 0 h 317979"/>
                    <a:gd name="connsiteX1" fmla="*/ 2742303 w 2742303"/>
                    <a:gd name="connsiteY1" fmla="*/ 0 h 317979"/>
                    <a:gd name="connsiteX2" fmla="*/ 2742303 w 2742303"/>
                    <a:gd name="connsiteY2" fmla="*/ 317979 h 317979"/>
                    <a:gd name="connsiteX3" fmla="*/ 0 w 2742303"/>
                    <a:gd name="connsiteY3" fmla="*/ 317979 h 317979"/>
                    <a:gd name="connsiteX4" fmla="*/ 0 w 2742303"/>
                    <a:gd name="connsiteY4" fmla="*/ 0 h 317979"/>
                    <a:gd name="connsiteX0" fmla="*/ 2742303 w 2833743"/>
                    <a:gd name="connsiteY0" fmla="*/ 317979 h 409419"/>
                    <a:gd name="connsiteX1" fmla="*/ 0 w 2833743"/>
                    <a:gd name="connsiteY1" fmla="*/ 317979 h 409419"/>
                    <a:gd name="connsiteX2" fmla="*/ 0 w 2833743"/>
                    <a:gd name="connsiteY2" fmla="*/ 0 h 409419"/>
                    <a:gd name="connsiteX3" fmla="*/ 2742303 w 2833743"/>
                    <a:gd name="connsiteY3" fmla="*/ 0 h 409419"/>
                    <a:gd name="connsiteX4" fmla="*/ 2833743 w 2833743"/>
                    <a:gd name="connsiteY4" fmla="*/ 409419 h 409419"/>
                    <a:gd name="connsiteX0" fmla="*/ 2742303 w 2742303"/>
                    <a:gd name="connsiteY0" fmla="*/ 317979 h 317979"/>
                    <a:gd name="connsiteX1" fmla="*/ 0 w 2742303"/>
                    <a:gd name="connsiteY1" fmla="*/ 317979 h 317979"/>
                    <a:gd name="connsiteX2" fmla="*/ 0 w 2742303"/>
                    <a:gd name="connsiteY2" fmla="*/ 0 h 317979"/>
                    <a:gd name="connsiteX3" fmla="*/ 2742303 w 2742303"/>
                    <a:gd name="connsiteY3" fmla="*/ 0 h 317979"/>
                    <a:gd name="connsiteX0" fmla="*/ 2818503 w 2818503"/>
                    <a:gd name="connsiteY0" fmla="*/ 317979 h 317979"/>
                    <a:gd name="connsiteX1" fmla="*/ 0 w 2818503"/>
                    <a:gd name="connsiteY1" fmla="*/ 317979 h 317979"/>
                    <a:gd name="connsiteX2" fmla="*/ 0 w 2818503"/>
                    <a:gd name="connsiteY2" fmla="*/ 0 h 317979"/>
                    <a:gd name="connsiteX3" fmla="*/ 2742303 w 2818503"/>
                    <a:gd name="connsiteY3" fmla="*/ 0 h 317979"/>
                    <a:gd name="connsiteX0" fmla="*/ 2779083 w 2779083"/>
                    <a:gd name="connsiteY0" fmla="*/ 317979 h 317979"/>
                    <a:gd name="connsiteX1" fmla="*/ 0 w 2779083"/>
                    <a:gd name="connsiteY1" fmla="*/ 317979 h 317979"/>
                    <a:gd name="connsiteX2" fmla="*/ 0 w 2779083"/>
                    <a:gd name="connsiteY2" fmla="*/ 0 h 317979"/>
                    <a:gd name="connsiteX3" fmla="*/ 2742303 w 2779083"/>
                    <a:gd name="connsiteY3" fmla="*/ 0 h 317979"/>
                    <a:gd name="connsiteX0" fmla="*/ 2779083 w 2779083"/>
                    <a:gd name="connsiteY0" fmla="*/ 324329 h 324329"/>
                    <a:gd name="connsiteX1" fmla="*/ 0 w 2779083"/>
                    <a:gd name="connsiteY1" fmla="*/ 324329 h 324329"/>
                    <a:gd name="connsiteX2" fmla="*/ 0 w 2779083"/>
                    <a:gd name="connsiteY2" fmla="*/ 6350 h 324329"/>
                    <a:gd name="connsiteX3" fmla="*/ 2594958 w 2779083"/>
                    <a:gd name="connsiteY3" fmla="*/ 0 h 324329"/>
                    <a:gd name="connsiteX0" fmla="*/ 2779083 w 2779083"/>
                    <a:gd name="connsiteY0" fmla="*/ 317979 h 317979"/>
                    <a:gd name="connsiteX1" fmla="*/ 0 w 2779083"/>
                    <a:gd name="connsiteY1" fmla="*/ 317979 h 317979"/>
                    <a:gd name="connsiteX2" fmla="*/ 0 w 2779083"/>
                    <a:gd name="connsiteY2" fmla="*/ 0 h 317979"/>
                    <a:gd name="connsiteX3" fmla="*/ 2594958 w 2779083"/>
                    <a:gd name="connsiteY3" fmla="*/ 0 h 317979"/>
                    <a:gd name="connsiteX0" fmla="*/ 2595377 w 2595377"/>
                    <a:gd name="connsiteY0" fmla="*/ 317979 h 317979"/>
                    <a:gd name="connsiteX1" fmla="*/ 0 w 2595377"/>
                    <a:gd name="connsiteY1" fmla="*/ 317979 h 317979"/>
                    <a:gd name="connsiteX2" fmla="*/ 0 w 2595377"/>
                    <a:gd name="connsiteY2" fmla="*/ 0 h 317979"/>
                    <a:gd name="connsiteX3" fmla="*/ 2594958 w 2595377"/>
                    <a:gd name="connsiteY3" fmla="*/ 0 h 317979"/>
                    <a:gd name="connsiteX0" fmla="*/ 2729623 w 2729623"/>
                    <a:gd name="connsiteY0" fmla="*/ 317979 h 317979"/>
                    <a:gd name="connsiteX1" fmla="*/ 0 w 2729623"/>
                    <a:gd name="connsiteY1" fmla="*/ 317979 h 317979"/>
                    <a:gd name="connsiteX2" fmla="*/ 0 w 2729623"/>
                    <a:gd name="connsiteY2" fmla="*/ 0 h 317979"/>
                    <a:gd name="connsiteX3" fmla="*/ 2594958 w 2729623"/>
                    <a:gd name="connsiteY3" fmla="*/ 0 h 317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29623" h="317979">
                      <a:moveTo>
                        <a:pt x="2729623" y="317979"/>
                      </a:moveTo>
                      <a:lnTo>
                        <a:pt x="0" y="317979"/>
                      </a:lnTo>
                      <a:lnTo>
                        <a:pt x="0" y="0"/>
                      </a:lnTo>
                      <a:lnTo>
                        <a:pt x="2594958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7" name="Rectangle 46"/>
            <p:cNvSpPr/>
            <p:nvPr/>
          </p:nvSpPr>
          <p:spPr>
            <a:xfrm>
              <a:off x="8273594" y="4285952"/>
              <a:ext cx="12077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input tape 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96237" y="4294038"/>
            <a:ext cx="4895009" cy="1055372"/>
            <a:chOff x="4796237" y="4294038"/>
            <a:chExt cx="4895009" cy="10553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4796237" y="4294038"/>
                  <a:ext cx="3364831" cy="3354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=⋯,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=⋯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6237" y="4294038"/>
                  <a:ext cx="3364831" cy="3354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 48"/>
            <p:cNvSpPr/>
            <p:nvPr/>
          </p:nvSpPr>
          <p:spPr>
            <a:xfrm>
              <a:off x="5921836" y="4703079"/>
              <a:ext cx="37694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Work tape tracks the current node on the guessed path.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F90F591-95D9-8849-8E93-52A8A9FF5181}"/>
              </a:ext>
            </a:extLst>
          </p:cNvPr>
          <p:cNvSpPr txBox="1"/>
          <p:nvPr/>
        </p:nvSpPr>
        <p:spPr>
          <a:xfrm>
            <a:off x="6197600" y="6183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5812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0" grpId="0"/>
      <p:bldP spid="67" grpId="0"/>
      <p:bldP spid="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67498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Review:   L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749823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9982663" cy="285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Theorem: </a:t>
                </a:r>
                <a:r>
                  <a:rPr lang="en-US" sz="2400" dirty="0"/>
                  <a:t> 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P </a:t>
                </a:r>
              </a:p>
              <a:p>
                <a:r>
                  <a:rPr lang="en-US" sz="2000" dirty="0"/>
                  <a:t>Proof:  Say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decides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in space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Defn:  </a:t>
                </a:r>
                <a:r>
                  <a:rPr lang="en-US" sz="2000" dirty="0"/>
                  <a:t>A configuration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is a state,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are the tape head positions,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is the work tape contents.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The number of such configurations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Therefore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runs in polynomial time.</a:t>
                </a:r>
              </a:p>
              <a:p>
                <a:r>
                  <a:rPr lang="en-US" sz="2000" dirty="0"/>
                  <a:t>Conclusion: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P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9982663" cy="2852448"/>
              </a:xfrm>
              <a:prstGeom prst="rect">
                <a:avLst/>
              </a:prstGeom>
              <a:blipFill>
                <a:blip r:embed="rId3"/>
                <a:stretch>
                  <a:fillRect l="-916" t="-1709" b="-2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Isosceles Triangle 20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653552" y="3381441"/>
            <a:ext cx="3257262" cy="1490279"/>
            <a:chOff x="6596527" y="3316998"/>
            <a:chExt cx="3257262" cy="1490279"/>
          </a:xfrm>
        </p:grpSpPr>
        <p:grpSp>
          <p:nvGrpSpPr>
            <p:cNvPr id="20" name="Group 19"/>
            <p:cNvGrpSpPr/>
            <p:nvPr/>
          </p:nvGrpSpPr>
          <p:grpSpPr>
            <a:xfrm>
              <a:off x="6596527" y="3316998"/>
              <a:ext cx="3257262" cy="1490279"/>
              <a:chOff x="4904887" y="3545588"/>
              <a:chExt cx="3257262" cy="1490279"/>
            </a:xfrm>
          </p:grpSpPr>
          <p:sp>
            <p:nvSpPr>
              <p:cNvPr id="8" name="PDA box"/>
              <p:cNvSpPr/>
              <p:nvPr/>
            </p:nvSpPr>
            <p:spPr>
              <a:xfrm>
                <a:off x="4904887" y="3994912"/>
                <a:ext cx="498246" cy="4343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4"/>
              <p:cNvSpPr/>
              <p:nvPr/>
            </p:nvSpPr>
            <p:spPr>
              <a:xfrm>
                <a:off x="5703010" y="3994213"/>
                <a:ext cx="2459139" cy="305255"/>
              </a:xfrm>
              <a:custGeom>
                <a:avLst/>
                <a:gdLst>
                  <a:gd name="connsiteX0" fmla="*/ 0 w 2742303"/>
                  <a:gd name="connsiteY0" fmla="*/ 0 h 317979"/>
                  <a:gd name="connsiteX1" fmla="*/ 2742303 w 2742303"/>
                  <a:gd name="connsiteY1" fmla="*/ 0 h 317979"/>
                  <a:gd name="connsiteX2" fmla="*/ 2742303 w 2742303"/>
                  <a:gd name="connsiteY2" fmla="*/ 317979 h 317979"/>
                  <a:gd name="connsiteX3" fmla="*/ 0 w 2742303"/>
                  <a:gd name="connsiteY3" fmla="*/ 317979 h 317979"/>
                  <a:gd name="connsiteX4" fmla="*/ 0 w 2742303"/>
                  <a:gd name="connsiteY4" fmla="*/ 0 h 317979"/>
                  <a:gd name="connsiteX0" fmla="*/ 2742303 w 2833743"/>
                  <a:gd name="connsiteY0" fmla="*/ 317979 h 409419"/>
                  <a:gd name="connsiteX1" fmla="*/ 0 w 2833743"/>
                  <a:gd name="connsiteY1" fmla="*/ 317979 h 409419"/>
                  <a:gd name="connsiteX2" fmla="*/ 0 w 2833743"/>
                  <a:gd name="connsiteY2" fmla="*/ 0 h 409419"/>
                  <a:gd name="connsiteX3" fmla="*/ 2742303 w 2833743"/>
                  <a:gd name="connsiteY3" fmla="*/ 0 h 409419"/>
                  <a:gd name="connsiteX4" fmla="*/ 2833743 w 2833743"/>
                  <a:gd name="connsiteY4" fmla="*/ 409419 h 409419"/>
                  <a:gd name="connsiteX0" fmla="*/ 2742303 w 2742303"/>
                  <a:gd name="connsiteY0" fmla="*/ 317979 h 317979"/>
                  <a:gd name="connsiteX1" fmla="*/ 0 w 2742303"/>
                  <a:gd name="connsiteY1" fmla="*/ 317979 h 317979"/>
                  <a:gd name="connsiteX2" fmla="*/ 0 w 2742303"/>
                  <a:gd name="connsiteY2" fmla="*/ 0 h 317979"/>
                  <a:gd name="connsiteX3" fmla="*/ 2742303 w 27423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42303 w 2818503"/>
                  <a:gd name="connsiteY3" fmla="*/ 0 h 317979"/>
                  <a:gd name="connsiteX0" fmla="*/ 2772126 w 2772126"/>
                  <a:gd name="connsiteY0" fmla="*/ 317979 h 317979"/>
                  <a:gd name="connsiteX1" fmla="*/ 0 w 2772126"/>
                  <a:gd name="connsiteY1" fmla="*/ 317979 h 317979"/>
                  <a:gd name="connsiteX2" fmla="*/ 0 w 2772126"/>
                  <a:gd name="connsiteY2" fmla="*/ 0 h 317979"/>
                  <a:gd name="connsiteX3" fmla="*/ 2742303 w 2772126"/>
                  <a:gd name="connsiteY3" fmla="*/ 0 h 317979"/>
                  <a:gd name="connsiteX0" fmla="*/ 2783720 w 2783720"/>
                  <a:gd name="connsiteY0" fmla="*/ 317979 h 317979"/>
                  <a:gd name="connsiteX1" fmla="*/ 0 w 2783720"/>
                  <a:gd name="connsiteY1" fmla="*/ 317979 h 317979"/>
                  <a:gd name="connsiteX2" fmla="*/ 0 w 2783720"/>
                  <a:gd name="connsiteY2" fmla="*/ 0 h 317979"/>
                  <a:gd name="connsiteX3" fmla="*/ 2742303 w 2783720"/>
                  <a:gd name="connsiteY3" fmla="*/ 0 h 317979"/>
                  <a:gd name="connsiteX0" fmla="*/ 2816447 w 2816447"/>
                  <a:gd name="connsiteY0" fmla="*/ 317979 h 317979"/>
                  <a:gd name="connsiteX1" fmla="*/ 0 w 2816447"/>
                  <a:gd name="connsiteY1" fmla="*/ 317979 h 317979"/>
                  <a:gd name="connsiteX2" fmla="*/ 0 w 2816447"/>
                  <a:gd name="connsiteY2" fmla="*/ 0 h 317979"/>
                  <a:gd name="connsiteX3" fmla="*/ 2742303 w 2816447"/>
                  <a:gd name="connsiteY3" fmla="*/ 0 h 31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6447" h="317979">
                    <a:moveTo>
                      <a:pt x="2816447" y="317979"/>
                    </a:moveTo>
                    <a:lnTo>
                      <a:pt x="0" y="317979"/>
                    </a:lnTo>
                    <a:lnTo>
                      <a:pt x="0" y="0"/>
                    </a:lnTo>
                    <a:lnTo>
                      <a:pt x="2742303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5058183" y="3754362"/>
                <a:ext cx="766758" cy="239963"/>
              </a:xfrm>
              <a:custGeom>
                <a:avLst/>
                <a:gdLst>
                  <a:gd name="connsiteX0" fmla="*/ 319 w 1086487"/>
                  <a:gd name="connsiteY0" fmla="*/ 340025 h 340025"/>
                  <a:gd name="connsiteX1" fmla="*/ 152719 w 1086487"/>
                  <a:gd name="connsiteY1" fmla="*/ 54275 h 340025"/>
                  <a:gd name="connsiteX2" fmla="*/ 933769 w 1086487"/>
                  <a:gd name="connsiteY2" fmla="*/ 25700 h 340025"/>
                  <a:gd name="connsiteX3" fmla="*/ 1086169 w 1086487"/>
                  <a:gd name="connsiteY3" fmla="*/ 340025 h 34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6487" h="340025">
                    <a:moveTo>
                      <a:pt x="319" y="340025"/>
                    </a:moveTo>
                    <a:cubicBezTo>
                      <a:pt x="-1269" y="223343"/>
                      <a:pt x="-2856" y="106662"/>
                      <a:pt x="152719" y="54275"/>
                    </a:cubicBezTo>
                    <a:cubicBezTo>
                      <a:pt x="308294" y="1888"/>
                      <a:pt x="778194" y="-21925"/>
                      <a:pt x="933769" y="25700"/>
                    </a:cubicBezTo>
                    <a:cubicBezTo>
                      <a:pt x="1089344" y="73325"/>
                      <a:pt x="1087756" y="206675"/>
                      <a:pt x="1086169" y="3400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 rot="16200000">
                <a:off x="7975032" y="4109003"/>
                <a:ext cx="299690" cy="63866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16200000">
                <a:off x="6435756" y="4839807"/>
                <a:ext cx="265295" cy="63866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5402317" y="4302729"/>
                <a:ext cx="406352" cy="436363"/>
              </a:xfrm>
              <a:custGeom>
                <a:avLst/>
                <a:gdLst>
                  <a:gd name="connsiteX0" fmla="*/ 319 w 1086487"/>
                  <a:gd name="connsiteY0" fmla="*/ 340025 h 340025"/>
                  <a:gd name="connsiteX1" fmla="*/ 152719 w 1086487"/>
                  <a:gd name="connsiteY1" fmla="*/ 54275 h 340025"/>
                  <a:gd name="connsiteX2" fmla="*/ 933769 w 1086487"/>
                  <a:gd name="connsiteY2" fmla="*/ 25700 h 340025"/>
                  <a:gd name="connsiteX3" fmla="*/ 1086169 w 1086487"/>
                  <a:gd name="connsiteY3" fmla="*/ 340025 h 340025"/>
                  <a:gd name="connsiteX0" fmla="*/ 0 w 933768"/>
                  <a:gd name="connsiteY0" fmla="*/ 54275 h 340025"/>
                  <a:gd name="connsiteX1" fmla="*/ 781050 w 933768"/>
                  <a:gd name="connsiteY1" fmla="*/ 25700 h 340025"/>
                  <a:gd name="connsiteX2" fmla="*/ 933450 w 933768"/>
                  <a:gd name="connsiteY2" fmla="*/ 340025 h 340025"/>
                  <a:gd name="connsiteX0" fmla="*/ 0 w 557530"/>
                  <a:gd name="connsiteY0" fmla="*/ 100175 h 328775"/>
                  <a:gd name="connsiteX1" fmla="*/ 404812 w 557530"/>
                  <a:gd name="connsiteY1" fmla="*/ 14450 h 328775"/>
                  <a:gd name="connsiteX2" fmla="*/ 557212 w 557530"/>
                  <a:gd name="connsiteY2" fmla="*/ 328775 h 328775"/>
                  <a:gd name="connsiteX0" fmla="*/ 0 w 557276"/>
                  <a:gd name="connsiteY0" fmla="*/ 48058 h 276658"/>
                  <a:gd name="connsiteX1" fmla="*/ 376237 w 557276"/>
                  <a:gd name="connsiteY1" fmla="*/ 29008 h 276658"/>
                  <a:gd name="connsiteX2" fmla="*/ 557212 w 557276"/>
                  <a:gd name="connsiteY2" fmla="*/ 276658 h 276658"/>
                  <a:gd name="connsiteX0" fmla="*/ 0 w 557255"/>
                  <a:gd name="connsiteY0" fmla="*/ 48058 h 276658"/>
                  <a:gd name="connsiteX1" fmla="*/ 376237 w 557255"/>
                  <a:gd name="connsiteY1" fmla="*/ 29008 h 276658"/>
                  <a:gd name="connsiteX2" fmla="*/ 557212 w 557255"/>
                  <a:gd name="connsiteY2" fmla="*/ 276658 h 276658"/>
                  <a:gd name="connsiteX0" fmla="*/ 0 w 557255"/>
                  <a:gd name="connsiteY0" fmla="*/ 36344 h 264944"/>
                  <a:gd name="connsiteX1" fmla="*/ 376237 w 557255"/>
                  <a:gd name="connsiteY1" fmla="*/ 17294 h 264944"/>
                  <a:gd name="connsiteX2" fmla="*/ 557212 w 557255"/>
                  <a:gd name="connsiteY2" fmla="*/ 264944 h 264944"/>
                  <a:gd name="connsiteX0" fmla="*/ 0 w 557361"/>
                  <a:gd name="connsiteY0" fmla="*/ 36344 h 264944"/>
                  <a:gd name="connsiteX1" fmla="*/ 376237 w 557361"/>
                  <a:gd name="connsiteY1" fmla="*/ 17294 h 264944"/>
                  <a:gd name="connsiteX2" fmla="*/ 557212 w 557361"/>
                  <a:gd name="connsiteY2" fmla="*/ 264944 h 264944"/>
                  <a:gd name="connsiteX0" fmla="*/ 0 w 587841"/>
                  <a:gd name="connsiteY0" fmla="*/ 11914 h 362434"/>
                  <a:gd name="connsiteX1" fmla="*/ 406717 w 587841"/>
                  <a:gd name="connsiteY1" fmla="*/ 114784 h 362434"/>
                  <a:gd name="connsiteX2" fmla="*/ 587692 w 587841"/>
                  <a:gd name="connsiteY2" fmla="*/ 362434 h 362434"/>
                  <a:gd name="connsiteX0" fmla="*/ 0 w 587841"/>
                  <a:gd name="connsiteY0" fmla="*/ 997 h 351517"/>
                  <a:gd name="connsiteX1" fmla="*/ 406717 w 587841"/>
                  <a:gd name="connsiteY1" fmla="*/ 103867 h 351517"/>
                  <a:gd name="connsiteX2" fmla="*/ 587692 w 587841"/>
                  <a:gd name="connsiteY2" fmla="*/ 351517 h 351517"/>
                  <a:gd name="connsiteX0" fmla="*/ 0 w 587841"/>
                  <a:gd name="connsiteY0" fmla="*/ 1281 h 351801"/>
                  <a:gd name="connsiteX1" fmla="*/ 406717 w 587841"/>
                  <a:gd name="connsiteY1" fmla="*/ 104151 h 351801"/>
                  <a:gd name="connsiteX2" fmla="*/ 587692 w 587841"/>
                  <a:gd name="connsiteY2" fmla="*/ 351801 h 351801"/>
                  <a:gd name="connsiteX0" fmla="*/ 0 w 587729"/>
                  <a:gd name="connsiteY0" fmla="*/ 1281 h 351801"/>
                  <a:gd name="connsiteX1" fmla="*/ 406717 w 587729"/>
                  <a:gd name="connsiteY1" fmla="*/ 104151 h 351801"/>
                  <a:gd name="connsiteX2" fmla="*/ 587692 w 587729"/>
                  <a:gd name="connsiteY2" fmla="*/ 351801 h 351801"/>
                  <a:gd name="connsiteX0" fmla="*/ 0 w 587729"/>
                  <a:gd name="connsiteY0" fmla="*/ 1540 h 352060"/>
                  <a:gd name="connsiteX1" fmla="*/ 406717 w 587729"/>
                  <a:gd name="connsiteY1" fmla="*/ 104410 h 352060"/>
                  <a:gd name="connsiteX2" fmla="*/ 587692 w 587729"/>
                  <a:gd name="connsiteY2" fmla="*/ 352060 h 352060"/>
                  <a:gd name="connsiteX0" fmla="*/ 0 w 587726"/>
                  <a:gd name="connsiteY0" fmla="*/ 1540 h 352060"/>
                  <a:gd name="connsiteX1" fmla="*/ 406717 w 587726"/>
                  <a:gd name="connsiteY1" fmla="*/ 104410 h 352060"/>
                  <a:gd name="connsiteX2" fmla="*/ 587692 w 587726"/>
                  <a:gd name="connsiteY2" fmla="*/ 352060 h 352060"/>
                  <a:gd name="connsiteX0" fmla="*/ 0 w 587726"/>
                  <a:gd name="connsiteY0" fmla="*/ 1593 h 352113"/>
                  <a:gd name="connsiteX1" fmla="*/ 406717 w 587726"/>
                  <a:gd name="connsiteY1" fmla="*/ 104463 h 352113"/>
                  <a:gd name="connsiteX2" fmla="*/ 587692 w 587726"/>
                  <a:gd name="connsiteY2" fmla="*/ 352113 h 352113"/>
                  <a:gd name="connsiteX0" fmla="*/ 0 w 587721"/>
                  <a:gd name="connsiteY0" fmla="*/ 1593 h 352113"/>
                  <a:gd name="connsiteX1" fmla="*/ 406717 w 587721"/>
                  <a:gd name="connsiteY1" fmla="*/ 104463 h 352113"/>
                  <a:gd name="connsiteX2" fmla="*/ 587692 w 587721"/>
                  <a:gd name="connsiteY2" fmla="*/ 352113 h 352113"/>
                  <a:gd name="connsiteX0" fmla="*/ 0 w 568671"/>
                  <a:gd name="connsiteY0" fmla="*/ 1086 h 382562"/>
                  <a:gd name="connsiteX1" fmla="*/ 387667 w 568671"/>
                  <a:gd name="connsiteY1" fmla="*/ 134912 h 382562"/>
                  <a:gd name="connsiteX2" fmla="*/ 568642 w 568671"/>
                  <a:gd name="connsiteY2" fmla="*/ 382562 h 382562"/>
                  <a:gd name="connsiteX0" fmla="*/ 0 w 568671"/>
                  <a:gd name="connsiteY0" fmla="*/ 0 h 381476"/>
                  <a:gd name="connsiteX1" fmla="*/ 387667 w 568671"/>
                  <a:gd name="connsiteY1" fmla="*/ 133826 h 381476"/>
                  <a:gd name="connsiteX2" fmla="*/ 568642 w 568671"/>
                  <a:gd name="connsiteY2" fmla="*/ 381476 h 381476"/>
                  <a:gd name="connsiteX0" fmla="*/ 0 w 568671"/>
                  <a:gd name="connsiteY0" fmla="*/ 0 h 381476"/>
                  <a:gd name="connsiteX1" fmla="*/ 387667 w 568671"/>
                  <a:gd name="connsiteY1" fmla="*/ 133826 h 381476"/>
                  <a:gd name="connsiteX2" fmla="*/ 568642 w 568671"/>
                  <a:gd name="connsiteY2" fmla="*/ 381476 h 381476"/>
                  <a:gd name="connsiteX0" fmla="*/ 0 w 568671"/>
                  <a:gd name="connsiteY0" fmla="*/ 421 h 381897"/>
                  <a:gd name="connsiteX1" fmla="*/ 387667 w 568671"/>
                  <a:gd name="connsiteY1" fmla="*/ 134247 h 381897"/>
                  <a:gd name="connsiteX2" fmla="*/ 568642 w 568671"/>
                  <a:gd name="connsiteY2" fmla="*/ 381897 h 381897"/>
                  <a:gd name="connsiteX0" fmla="*/ 0 w 568671"/>
                  <a:gd name="connsiteY0" fmla="*/ 421 h 381897"/>
                  <a:gd name="connsiteX1" fmla="*/ 387667 w 568671"/>
                  <a:gd name="connsiteY1" fmla="*/ 134247 h 381897"/>
                  <a:gd name="connsiteX2" fmla="*/ 568642 w 568671"/>
                  <a:gd name="connsiteY2" fmla="*/ 381897 h 381897"/>
                  <a:gd name="connsiteX0" fmla="*/ 0 w 568654"/>
                  <a:gd name="connsiteY0" fmla="*/ 1024 h 382500"/>
                  <a:gd name="connsiteX1" fmla="*/ 294799 w 568654"/>
                  <a:gd name="connsiteY1" fmla="*/ 82462 h 382500"/>
                  <a:gd name="connsiteX2" fmla="*/ 568642 w 568654"/>
                  <a:gd name="connsiteY2" fmla="*/ 382500 h 382500"/>
                  <a:gd name="connsiteX0" fmla="*/ 0 w 568656"/>
                  <a:gd name="connsiteY0" fmla="*/ 1607 h 383083"/>
                  <a:gd name="connsiteX1" fmla="*/ 323374 w 568656"/>
                  <a:gd name="connsiteY1" fmla="*/ 68757 h 383083"/>
                  <a:gd name="connsiteX2" fmla="*/ 568642 w 568656"/>
                  <a:gd name="connsiteY2" fmla="*/ 383083 h 383083"/>
                  <a:gd name="connsiteX0" fmla="*/ 0 w 568656"/>
                  <a:gd name="connsiteY0" fmla="*/ 1919 h 383395"/>
                  <a:gd name="connsiteX1" fmla="*/ 323374 w 568656"/>
                  <a:gd name="connsiteY1" fmla="*/ 69069 h 383395"/>
                  <a:gd name="connsiteX2" fmla="*/ 568642 w 568656"/>
                  <a:gd name="connsiteY2" fmla="*/ 383395 h 383395"/>
                  <a:gd name="connsiteX0" fmla="*/ 0 w 568656"/>
                  <a:gd name="connsiteY0" fmla="*/ 1919 h 383395"/>
                  <a:gd name="connsiteX1" fmla="*/ 323374 w 568656"/>
                  <a:gd name="connsiteY1" fmla="*/ 69069 h 383395"/>
                  <a:gd name="connsiteX2" fmla="*/ 568642 w 568656"/>
                  <a:gd name="connsiteY2" fmla="*/ 383395 h 383395"/>
                  <a:gd name="connsiteX0" fmla="*/ 0 w 568656"/>
                  <a:gd name="connsiteY0" fmla="*/ 5805 h 387281"/>
                  <a:gd name="connsiteX1" fmla="*/ 323374 w 568656"/>
                  <a:gd name="connsiteY1" fmla="*/ 72955 h 387281"/>
                  <a:gd name="connsiteX2" fmla="*/ 568642 w 568656"/>
                  <a:gd name="connsiteY2" fmla="*/ 387281 h 387281"/>
                  <a:gd name="connsiteX0" fmla="*/ 0 w 568652"/>
                  <a:gd name="connsiteY0" fmla="*/ 1271 h 382747"/>
                  <a:gd name="connsiteX1" fmla="*/ 323374 w 568652"/>
                  <a:gd name="connsiteY1" fmla="*/ 68421 h 382747"/>
                  <a:gd name="connsiteX2" fmla="*/ 568642 w 568652"/>
                  <a:gd name="connsiteY2" fmla="*/ 382747 h 382747"/>
                  <a:gd name="connsiteX0" fmla="*/ 0 w 568652"/>
                  <a:gd name="connsiteY0" fmla="*/ 924 h 382400"/>
                  <a:gd name="connsiteX1" fmla="*/ 323374 w 568652"/>
                  <a:gd name="connsiteY1" fmla="*/ 68074 h 382400"/>
                  <a:gd name="connsiteX2" fmla="*/ 568642 w 568652"/>
                  <a:gd name="connsiteY2" fmla="*/ 382400 h 382400"/>
                  <a:gd name="connsiteX0" fmla="*/ 0 w 575797"/>
                  <a:gd name="connsiteY0" fmla="*/ 1732 h 371301"/>
                  <a:gd name="connsiteX1" fmla="*/ 323374 w 575797"/>
                  <a:gd name="connsiteY1" fmla="*/ 68882 h 371301"/>
                  <a:gd name="connsiteX2" fmla="*/ 575786 w 575797"/>
                  <a:gd name="connsiteY2" fmla="*/ 371301 h 37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5797" h="371301">
                    <a:moveTo>
                      <a:pt x="0" y="1732"/>
                    </a:moveTo>
                    <a:cubicBezTo>
                      <a:pt x="141287" y="-5253"/>
                      <a:pt x="227410" y="7287"/>
                      <a:pt x="323374" y="68882"/>
                    </a:cubicBezTo>
                    <a:cubicBezTo>
                      <a:pt x="419338" y="130477"/>
                      <a:pt x="577373" y="185563"/>
                      <a:pt x="575786" y="3713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4"/>
              <p:cNvSpPr/>
              <p:nvPr/>
            </p:nvSpPr>
            <p:spPr>
              <a:xfrm>
                <a:off x="5708932" y="4740773"/>
                <a:ext cx="881880" cy="263615"/>
              </a:xfrm>
              <a:custGeom>
                <a:avLst/>
                <a:gdLst>
                  <a:gd name="connsiteX0" fmla="*/ 0 w 2742303"/>
                  <a:gd name="connsiteY0" fmla="*/ 0 h 317979"/>
                  <a:gd name="connsiteX1" fmla="*/ 2742303 w 2742303"/>
                  <a:gd name="connsiteY1" fmla="*/ 0 h 317979"/>
                  <a:gd name="connsiteX2" fmla="*/ 2742303 w 2742303"/>
                  <a:gd name="connsiteY2" fmla="*/ 317979 h 317979"/>
                  <a:gd name="connsiteX3" fmla="*/ 0 w 2742303"/>
                  <a:gd name="connsiteY3" fmla="*/ 317979 h 317979"/>
                  <a:gd name="connsiteX4" fmla="*/ 0 w 2742303"/>
                  <a:gd name="connsiteY4" fmla="*/ 0 h 317979"/>
                  <a:gd name="connsiteX0" fmla="*/ 2742303 w 2833743"/>
                  <a:gd name="connsiteY0" fmla="*/ 317979 h 409419"/>
                  <a:gd name="connsiteX1" fmla="*/ 0 w 2833743"/>
                  <a:gd name="connsiteY1" fmla="*/ 317979 h 409419"/>
                  <a:gd name="connsiteX2" fmla="*/ 0 w 2833743"/>
                  <a:gd name="connsiteY2" fmla="*/ 0 h 409419"/>
                  <a:gd name="connsiteX3" fmla="*/ 2742303 w 2833743"/>
                  <a:gd name="connsiteY3" fmla="*/ 0 h 409419"/>
                  <a:gd name="connsiteX4" fmla="*/ 2833743 w 2833743"/>
                  <a:gd name="connsiteY4" fmla="*/ 409419 h 409419"/>
                  <a:gd name="connsiteX0" fmla="*/ 2742303 w 2742303"/>
                  <a:gd name="connsiteY0" fmla="*/ 317979 h 317979"/>
                  <a:gd name="connsiteX1" fmla="*/ 0 w 2742303"/>
                  <a:gd name="connsiteY1" fmla="*/ 317979 h 317979"/>
                  <a:gd name="connsiteX2" fmla="*/ 0 w 2742303"/>
                  <a:gd name="connsiteY2" fmla="*/ 0 h 317979"/>
                  <a:gd name="connsiteX3" fmla="*/ 2742303 w 27423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42303 w 2818503"/>
                  <a:gd name="connsiteY3" fmla="*/ 0 h 317979"/>
                  <a:gd name="connsiteX0" fmla="*/ 2779083 w 2779083"/>
                  <a:gd name="connsiteY0" fmla="*/ 317979 h 317979"/>
                  <a:gd name="connsiteX1" fmla="*/ 0 w 2779083"/>
                  <a:gd name="connsiteY1" fmla="*/ 317979 h 317979"/>
                  <a:gd name="connsiteX2" fmla="*/ 0 w 2779083"/>
                  <a:gd name="connsiteY2" fmla="*/ 0 h 317979"/>
                  <a:gd name="connsiteX3" fmla="*/ 2742303 w 2779083"/>
                  <a:gd name="connsiteY3" fmla="*/ 0 h 317979"/>
                  <a:gd name="connsiteX0" fmla="*/ 2779083 w 2779083"/>
                  <a:gd name="connsiteY0" fmla="*/ 324329 h 324329"/>
                  <a:gd name="connsiteX1" fmla="*/ 0 w 2779083"/>
                  <a:gd name="connsiteY1" fmla="*/ 324329 h 324329"/>
                  <a:gd name="connsiteX2" fmla="*/ 0 w 2779083"/>
                  <a:gd name="connsiteY2" fmla="*/ 6350 h 324329"/>
                  <a:gd name="connsiteX3" fmla="*/ 2594958 w 2779083"/>
                  <a:gd name="connsiteY3" fmla="*/ 0 h 324329"/>
                  <a:gd name="connsiteX0" fmla="*/ 2779083 w 2779083"/>
                  <a:gd name="connsiteY0" fmla="*/ 317979 h 317979"/>
                  <a:gd name="connsiteX1" fmla="*/ 0 w 2779083"/>
                  <a:gd name="connsiteY1" fmla="*/ 317979 h 317979"/>
                  <a:gd name="connsiteX2" fmla="*/ 0 w 2779083"/>
                  <a:gd name="connsiteY2" fmla="*/ 0 h 317979"/>
                  <a:gd name="connsiteX3" fmla="*/ 2594958 w 2779083"/>
                  <a:gd name="connsiteY3" fmla="*/ 0 h 317979"/>
                  <a:gd name="connsiteX0" fmla="*/ 2595377 w 2595377"/>
                  <a:gd name="connsiteY0" fmla="*/ 317979 h 317979"/>
                  <a:gd name="connsiteX1" fmla="*/ 0 w 2595377"/>
                  <a:gd name="connsiteY1" fmla="*/ 317979 h 317979"/>
                  <a:gd name="connsiteX2" fmla="*/ 0 w 2595377"/>
                  <a:gd name="connsiteY2" fmla="*/ 0 h 317979"/>
                  <a:gd name="connsiteX3" fmla="*/ 2594958 w 2595377"/>
                  <a:gd name="connsiteY3" fmla="*/ 0 h 317979"/>
                  <a:gd name="connsiteX0" fmla="*/ 2729623 w 2729623"/>
                  <a:gd name="connsiteY0" fmla="*/ 317979 h 317979"/>
                  <a:gd name="connsiteX1" fmla="*/ 0 w 2729623"/>
                  <a:gd name="connsiteY1" fmla="*/ 317979 h 317979"/>
                  <a:gd name="connsiteX2" fmla="*/ 0 w 2729623"/>
                  <a:gd name="connsiteY2" fmla="*/ 0 h 317979"/>
                  <a:gd name="connsiteX3" fmla="*/ 2594958 w 2729623"/>
                  <a:gd name="connsiteY3" fmla="*/ 0 h 31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9623" h="317979">
                    <a:moveTo>
                      <a:pt x="2729623" y="317979"/>
                    </a:moveTo>
                    <a:lnTo>
                      <a:pt x="0" y="317979"/>
                    </a:lnTo>
                    <a:lnTo>
                      <a:pt x="0" y="0"/>
                    </a:lnTo>
                    <a:lnTo>
                      <a:pt x="259495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968808" y="3991090"/>
                    <a:ext cx="36958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8808" y="3991090"/>
                    <a:ext cx="36958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5738553" y="3545588"/>
                    <a:ext cx="46051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Rectangle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8553" y="3545588"/>
                    <a:ext cx="46051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5733231" y="4299468"/>
                    <a:ext cx="46583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3231" y="4299468"/>
                    <a:ext cx="46583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5955412" y="4666535"/>
                    <a:ext cx="3345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5412" y="4666535"/>
                    <a:ext cx="33457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" name="Rectangle 3"/>
            <p:cNvSpPr/>
            <p:nvPr/>
          </p:nvSpPr>
          <p:spPr>
            <a:xfrm>
              <a:off x="7564230" y="3717286"/>
              <a:ext cx="16820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read-only input 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245139" y="2577829"/>
            <a:ext cx="2558375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CA0559-B089-9E4F-9EEE-207D80F6885C}"/>
              </a:ext>
            </a:extLst>
          </p:cNvPr>
          <p:cNvSpPr txBox="1"/>
          <p:nvPr/>
        </p:nvSpPr>
        <p:spPr>
          <a:xfrm>
            <a:off x="5602514" y="6255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120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86673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Review:   NL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SPACE</m:t>
                    </m:r>
                    <m:d>
                      <m:dPr>
                        <m:ctrlPr>
                          <a:rPr lang="en-US" sz="4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40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4000" i="1" dirty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dirty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4000" i="1" dirty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40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667345" cy="707886"/>
              </a:xfrm>
              <a:prstGeom prst="rect">
                <a:avLst/>
              </a:prstGeom>
              <a:blipFill>
                <a:blip r:embed="rId2"/>
                <a:stretch>
                  <a:fillRect t="-14655" b="-37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1363579"/>
                <a:ext cx="580880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0"/>
                  </a:spcBef>
                </a:pPr>
                <a:r>
                  <a:rPr lang="en-US" sz="2400" dirty="0"/>
                  <a:t>Theorem:   NL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SPACE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000" dirty="0"/>
                  <a:t>Proof:  </a:t>
                </a:r>
                <a:r>
                  <a:rPr lang="en-US" sz="2000" dirty="0" err="1"/>
                  <a:t>Savitch’s</a:t>
                </a:r>
                <a:r>
                  <a:rPr lang="en-US" sz="2000" dirty="0"/>
                  <a:t> theorem works for log space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363579"/>
                <a:ext cx="5808808" cy="769441"/>
              </a:xfrm>
              <a:prstGeom prst="rect">
                <a:avLst/>
              </a:prstGeom>
              <a:blipFill>
                <a:blip r:embed="rId3"/>
                <a:stretch>
                  <a:fillRect l="-1574" t="-6349" b="-13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Isosceles Triangle 20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9122" y="2028777"/>
            <a:ext cx="4440722" cy="3827602"/>
            <a:chOff x="5589122" y="2028777"/>
            <a:chExt cx="4440722" cy="38276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750919" y="2325770"/>
                  <a:ext cx="1396028" cy="35086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2000" dirty="0">
                      <a:latin typeface="Consolas" panose="020B0609020204030204" pitchFamily="49" charset="0"/>
                    </a:rPr>
                    <a:t> </a:t>
                  </a:r>
                </a:p>
                <a:p>
                  <a:endParaRPr lang="en-US" sz="2000" dirty="0">
                    <a:latin typeface="Consolas" panose="020B0609020204030204" pitchFamily="49" charset="0"/>
                  </a:endParaRPr>
                </a:p>
                <a:p>
                  <a:endParaRPr lang="en-US" dirty="0">
                    <a:latin typeface="Consolas" panose="020B0609020204030204" pitchFamily="49" charset="0"/>
                  </a:endParaRPr>
                </a:p>
                <a:p>
                  <a:endParaRPr lang="en-US" dirty="0">
                    <a:latin typeface="Consolas" panose="020B0609020204030204" pitchFamily="49" charset="0"/>
                  </a:endParaRPr>
                </a:p>
                <a:p>
                  <a:endParaRPr lang="en-US" dirty="0">
                    <a:latin typeface="Consolas" panose="020B0609020204030204" pitchFamily="49" charset="0"/>
                  </a:endParaRPr>
                </a:p>
                <a:p>
                  <a:endParaRPr lang="en-US" dirty="0">
                    <a:latin typeface="Consolas" panose="020B0609020204030204" pitchFamily="49" charset="0"/>
                  </a:endParaRPr>
                </a:p>
                <a:p>
                  <a:endParaRPr lang="en-US" sz="2000" dirty="0">
                    <a:latin typeface="Consolas" panose="020B0609020204030204" pitchFamily="49" charset="0"/>
                  </a:endParaRPr>
                </a:p>
                <a:p>
                  <a:endParaRPr lang="en-US" sz="2000" dirty="0">
                    <a:latin typeface="Consolas" panose="020B0609020204030204" pitchFamily="49" charset="0"/>
                  </a:endParaRPr>
                </a:p>
                <a:p>
                  <a:endParaRPr lang="en-US" dirty="0">
                    <a:latin typeface="Consolas" panose="020B0609020204030204" pitchFamily="49" charset="0"/>
                  </a:endParaRPr>
                </a:p>
                <a:p>
                  <a:endParaRPr lang="en-US" dirty="0">
                    <a:latin typeface="Consolas" panose="020B0609020204030204" pitchFamily="49" charset="0"/>
                  </a:endParaRPr>
                </a:p>
                <a:p>
                  <a:endParaRPr lang="en-US" sz="2000" dirty="0">
                    <a:latin typeface="Consolas" panose="020B0609020204030204" pitchFamily="49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⋯   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m:rPr>
                            <m:nor/>
                          </m:rPr>
                          <a:rPr lang="en-US" sz="1400" baseline="-25000" dirty="0">
                            <a:latin typeface="Cambria Math" panose="02040503050406030204" pitchFamily="18" charset="0"/>
                          </a:rPr>
                          <m:t>accept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 ⋯ </m:t>
                        </m:r>
                      </m:oMath>
                    </m:oMathPara>
                  </a14:m>
                  <a:endParaRPr lang="en-US" sz="14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0919" y="2325770"/>
                  <a:ext cx="1396028" cy="35086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/>
            <p:cNvGrpSpPr/>
            <p:nvPr/>
          </p:nvGrpSpPr>
          <p:grpSpPr>
            <a:xfrm>
              <a:off x="8146947" y="2377330"/>
              <a:ext cx="1882897" cy="3477875"/>
              <a:chOff x="10853565" y="2217160"/>
              <a:chExt cx="1882897" cy="257651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1178117" y="2217160"/>
                <a:ext cx="0" cy="257651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10853565" y="3341270"/>
                    <a:ext cx="1882897" cy="3118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000" b="0" i="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53565" y="3341270"/>
                    <a:ext cx="1882897" cy="3118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756343" y="3931600"/>
                  <a:ext cx="143735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Consolas" panose="020B0609020204030204" pitchFamily="49" charset="0"/>
                    </a:rPr>
                    <a:t>aaba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da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cab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343" y="3931600"/>
                  <a:ext cx="143735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71" t="-4000" b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/>
            <p:cNvGrpSpPr/>
            <p:nvPr/>
          </p:nvGrpSpPr>
          <p:grpSpPr>
            <a:xfrm>
              <a:off x="5589122" y="2370594"/>
              <a:ext cx="1115043" cy="3485785"/>
              <a:chOff x="9082163" y="2691669"/>
              <a:chExt cx="1115043" cy="3485785"/>
            </a:xfrm>
          </p:grpSpPr>
          <p:sp>
            <p:nvSpPr>
              <p:cNvPr id="29" name="Left Brace 28"/>
              <p:cNvSpPr/>
              <p:nvPr/>
            </p:nvSpPr>
            <p:spPr>
              <a:xfrm>
                <a:off x="9962427" y="2691669"/>
                <a:ext cx="234779" cy="1738937"/>
              </a:xfrm>
              <a:prstGeom prst="leftBrace">
                <a:avLst>
                  <a:gd name="adj1" fmla="val 48903"/>
                  <a:gd name="adj2" fmla="val 50000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Left Brace 29"/>
              <p:cNvSpPr/>
              <p:nvPr/>
            </p:nvSpPr>
            <p:spPr>
              <a:xfrm>
                <a:off x="9962427" y="4438517"/>
                <a:ext cx="234779" cy="1738937"/>
              </a:xfrm>
              <a:prstGeom prst="leftBrace">
                <a:avLst>
                  <a:gd name="adj1" fmla="val 48903"/>
                  <a:gd name="adj2" fmla="val 50000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20727821">
                <a:off x="9082163" y="3480875"/>
                <a:ext cx="8781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recurse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20985709">
                <a:off x="9088625" y="5204463"/>
                <a:ext cx="8781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recurse</a:t>
                </a:r>
                <a:endParaRPr lang="en-US" dirty="0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7575328" y="2377330"/>
              <a:ext cx="6303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baseline="30000" dirty="0"/>
                <a:t>˽ … ˽</a:t>
              </a:r>
              <a:r>
                <a:rPr lang="en-US" dirty="0"/>
                <a:t> 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50919" y="2354030"/>
              <a:ext cx="1396028" cy="3502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762847" y="2028777"/>
              <a:ext cx="1384100" cy="307777"/>
              <a:chOff x="11804784" y="3228154"/>
              <a:chExt cx="1442782" cy="228011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 flipV="1">
                <a:off x="11804784" y="3372714"/>
                <a:ext cx="1442782" cy="246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12132127" y="3228154"/>
                    <a:ext cx="830053" cy="22801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2127" y="3228154"/>
                    <a:ext cx="830053" cy="22801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763"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58618" y="2198668"/>
                <a:ext cx="5696688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Each recursion level stores 1 </a:t>
                </a:r>
                <a:r>
                  <a:rPr lang="en-US" sz="2000" dirty="0" err="1"/>
                  <a:t>config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 space.</a:t>
                </a:r>
              </a:p>
              <a:p>
                <a:r>
                  <a:rPr lang="en-US" sz="2000" dirty="0"/>
                  <a:t>Number of levels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   </a:t>
                </a:r>
              </a:p>
              <a:p>
                <a:r>
                  <a:rPr lang="en-US" sz="2000" dirty="0"/>
                  <a:t>Total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 space. </a:t>
                </a: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2198668"/>
                <a:ext cx="5696688" cy="1015663"/>
              </a:xfrm>
              <a:prstGeom prst="rect">
                <a:avLst/>
              </a:prstGeom>
              <a:blipFill>
                <a:blip r:embed="rId8"/>
                <a:stretch>
                  <a:fillRect l="-1070" t="-3614" r="-2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7B59DDB-F9B0-E642-B07E-195FFD9EC054}"/>
              </a:ext>
            </a:extLst>
          </p:cNvPr>
          <p:cNvSpPr txBox="1"/>
          <p:nvPr/>
        </p:nvSpPr>
        <p:spPr>
          <a:xfrm>
            <a:off x="5834743" y="6357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2996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Review:   NL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1363579"/>
                <a:ext cx="6003960" cy="4489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Theorem: </a:t>
                </a:r>
                <a:r>
                  <a:rPr lang="en-US" sz="2400" dirty="0"/>
                  <a:t> NL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P </a:t>
                </a:r>
              </a:p>
              <a:p>
                <a:r>
                  <a:rPr lang="en-US" sz="2000" dirty="0"/>
                  <a:t>Proof:  Say NTM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decides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in space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Defn:  </a:t>
                </a:r>
                <a:r>
                  <a:rPr lang="en-US" sz="2000" dirty="0"/>
                  <a:t>The </a:t>
                </a:r>
                <a:r>
                  <a:rPr lang="en-US" sz="2000" u="sng" dirty="0"/>
                  <a:t>configuration graph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has</a:t>
                </a:r>
              </a:p>
              <a:p>
                <a:r>
                  <a:rPr lang="en-US" sz="2000" dirty="0"/>
                  <a:t>   </a:t>
                </a:r>
                <a:r>
                  <a:rPr lang="en-US" sz="2000" b="1" dirty="0"/>
                  <a:t>nodes: </a:t>
                </a:r>
                <a:r>
                  <a:rPr lang="en-US" sz="2000" dirty="0"/>
                  <a:t>all configurations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</a:t>
                </a:r>
                <a:r>
                  <a:rPr lang="en-US" sz="2000" b="1" dirty="0"/>
                  <a:t>edges:</a:t>
                </a:r>
                <a:r>
                  <a:rPr lang="en-US" sz="2000" dirty="0"/>
                  <a:t>  edge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can yield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in 1 step.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rgbClr val="92D050"/>
                    </a:solidFill>
                  </a:rPr>
                  <a:t>Claim: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iff the configuration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has a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start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Polynomial time algorithm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1.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.  [polynomial size]</a:t>
                </a:r>
              </a:p>
              <a:p>
                <a:r>
                  <a:rPr lang="en-US" sz="2000" dirty="0"/>
                  <a:t>  2.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there is a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start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     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not.”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363579"/>
                <a:ext cx="6003960" cy="4489947"/>
              </a:xfrm>
              <a:prstGeom prst="rect">
                <a:avLst/>
              </a:prstGeom>
              <a:blipFill>
                <a:blip r:embed="rId4"/>
                <a:stretch>
                  <a:fillRect l="-1523" t="-1087" b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6503442" y="2366744"/>
            <a:ext cx="2933700" cy="2102234"/>
            <a:chOff x="7978140" y="3931920"/>
            <a:chExt cx="2933700" cy="2102234"/>
          </a:xfrm>
        </p:grpSpPr>
        <p:sp>
          <p:nvSpPr>
            <p:cNvPr id="22" name="Oval 21"/>
            <p:cNvSpPr/>
            <p:nvPr/>
          </p:nvSpPr>
          <p:spPr>
            <a:xfrm>
              <a:off x="7978140" y="3931920"/>
              <a:ext cx="2933700" cy="21022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9931555" y="4727524"/>
                  <a:ext cx="874663" cy="3940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1555" y="4727524"/>
                  <a:ext cx="874663" cy="394019"/>
                </a:xfrm>
                <a:prstGeom prst="rect">
                  <a:avLst/>
                </a:prstGeom>
                <a:blipFill>
                  <a:blip r:embed="rId6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7978140" y="4727524"/>
                  <a:ext cx="7335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start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8140" y="4727524"/>
                  <a:ext cx="73359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8768843" y="5336569"/>
                  <a:ext cx="4123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8843" y="5336569"/>
                  <a:ext cx="41235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9429908" y="5325412"/>
                  <a:ext cx="41107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9908" y="5325412"/>
                  <a:ext cx="411074" cy="391646"/>
                </a:xfrm>
                <a:prstGeom prst="rect">
                  <a:avLst/>
                </a:prstGeom>
                <a:blipFill>
                  <a:blip r:embed="rId9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Oval 39"/>
            <p:cNvSpPr/>
            <p:nvPr/>
          </p:nvSpPr>
          <p:spPr>
            <a:xfrm>
              <a:off x="8849291" y="5435434"/>
              <a:ext cx="251460" cy="2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510356" y="5418984"/>
              <a:ext cx="251460" cy="2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9931554" y="4829176"/>
              <a:ext cx="793595" cy="2923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8038136" y="4813422"/>
              <a:ext cx="673604" cy="2923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stCxn id="40" idx="6"/>
              <a:endCxn id="41" idx="2"/>
            </p:cNvCxnSpPr>
            <p:nvPr/>
          </p:nvCxnSpPr>
          <p:spPr>
            <a:xfrm flipV="1">
              <a:off x="9100751" y="5554421"/>
              <a:ext cx="409605" cy="164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635707" y="4613311"/>
            <a:ext cx="3189764" cy="1647269"/>
            <a:chOff x="8140154" y="4903502"/>
            <a:chExt cx="3189764" cy="1647269"/>
          </a:xfrm>
        </p:grpSpPr>
        <p:grpSp>
          <p:nvGrpSpPr>
            <p:cNvPr id="49" name="Group 48"/>
            <p:cNvGrpSpPr/>
            <p:nvPr/>
          </p:nvGrpSpPr>
          <p:grpSpPr>
            <a:xfrm rot="20697912">
              <a:off x="8292160" y="5250023"/>
              <a:ext cx="2084129" cy="1207008"/>
              <a:chOff x="8801265" y="4840432"/>
              <a:chExt cx="2084129" cy="1207008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8867969" y="5047696"/>
                <a:ext cx="975360" cy="7924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8801265" y="4840432"/>
                <a:ext cx="2084129" cy="12070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/>
            <p:cNvSpPr/>
            <p:nvPr/>
          </p:nvSpPr>
          <p:spPr>
            <a:xfrm rot="20697912">
              <a:off x="8140154" y="4903502"/>
              <a:ext cx="3189764" cy="16472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437011" y="5326092"/>
              <a:ext cx="5132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NL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751942" y="5767593"/>
              <a:ext cx="3145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L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436221" y="4981257"/>
              <a:ext cx="3433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P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6627739" y="5607390"/>
            <a:ext cx="2194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 = P?  Unsolved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652529" y="1952655"/>
                <a:ext cx="2609561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configuration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29" y="1952655"/>
                <a:ext cx="2609561" cy="381515"/>
              </a:xfrm>
              <a:prstGeom prst="rect">
                <a:avLst/>
              </a:prstGeom>
              <a:blipFill>
                <a:blip r:embed="rId10"/>
                <a:stretch>
                  <a:fillRect l="-1869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>
          <a:xfrm>
            <a:off x="7150100" y="3113156"/>
            <a:ext cx="1352550" cy="482880"/>
          </a:xfrm>
          <a:custGeom>
            <a:avLst/>
            <a:gdLst>
              <a:gd name="connsiteX0" fmla="*/ 0 w 1352550"/>
              <a:gd name="connsiteY0" fmla="*/ 182494 h 482880"/>
              <a:gd name="connsiteX1" fmla="*/ 381000 w 1352550"/>
              <a:gd name="connsiteY1" fmla="*/ 11044 h 482880"/>
              <a:gd name="connsiteX2" fmla="*/ 901700 w 1352550"/>
              <a:gd name="connsiteY2" fmla="*/ 461894 h 482880"/>
              <a:gd name="connsiteX3" fmla="*/ 1352550 w 1352550"/>
              <a:gd name="connsiteY3" fmla="*/ 366644 h 4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550" h="482880">
                <a:moveTo>
                  <a:pt x="0" y="182494"/>
                </a:moveTo>
                <a:cubicBezTo>
                  <a:pt x="115358" y="73485"/>
                  <a:pt x="230717" y="-35523"/>
                  <a:pt x="381000" y="11044"/>
                </a:cubicBezTo>
                <a:cubicBezTo>
                  <a:pt x="531283" y="57611"/>
                  <a:pt x="739775" y="402627"/>
                  <a:pt x="901700" y="461894"/>
                </a:cubicBezTo>
                <a:cubicBezTo>
                  <a:pt x="1063625" y="521161"/>
                  <a:pt x="1208087" y="443902"/>
                  <a:pt x="1352550" y="366644"/>
                </a:cubicBezTo>
              </a:path>
            </a:pathLst>
          </a:custGeom>
          <a:noFill/>
          <a:ln w="15875">
            <a:solidFill>
              <a:srgbClr val="92D050"/>
            </a:solidFill>
            <a:prstDash val="sysDot"/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671526" y="3264000"/>
                <a:ext cx="1729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92D050"/>
                    </a:solidFill>
                  </a:rPr>
                  <a:t>iff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92D050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526" y="3264000"/>
                <a:ext cx="1729448" cy="369332"/>
              </a:xfrm>
              <a:prstGeom prst="rect">
                <a:avLst/>
              </a:prstGeom>
              <a:blipFill>
                <a:blip r:embed="rId11"/>
                <a:stretch>
                  <a:fillRect l="-318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Isosceles Triangle 28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12D1C-0252-D04A-A5E5-A980136EED85}"/>
              </a:ext>
            </a:extLst>
          </p:cNvPr>
          <p:cNvSpPr txBox="1"/>
          <p:nvPr/>
        </p:nvSpPr>
        <p:spPr>
          <a:xfrm>
            <a:off x="5776686" y="6284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8479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8" grpId="0"/>
      <p:bldP spid="4" grpId="0"/>
      <p:bldP spid="5" grpId="0" animBg="1"/>
      <p:bldP spid="6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NL-completeness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258804"/>
                <a:ext cx="7529778" cy="5186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u="sng" dirty="0"/>
                  <a:t>NL-complete</a:t>
                </a:r>
                <a:r>
                  <a:rPr lang="en-US" sz="2400" dirty="0"/>
                  <a:t> if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NL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NL,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Log-space reducibility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Defn:  </a:t>
                </a:r>
                <a:r>
                  <a:rPr lang="en-US" sz="2000" dirty="0"/>
                  <a:t>A </a:t>
                </a:r>
                <a:r>
                  <a:rPr lang="en-US" sz="2000" u="sng" dirty="0"/>
                  <a:t>log-space transducer</a:t>
                </a:r>
                <a:r>
                  <a:rPr lang="en-US" sz="2000" dirty="0"/>
                  <a:t> is a TM with three tapes: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read-only input tape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read/write work tape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write-only output tape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A log-space transducer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computes a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halts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dirty="0"/>
                  <a:t> on its output tape 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Say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computable in log-space.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b="1" dirty="0"/>
                  <a:t>Defn: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u="sng" dirty="0"/>
                  <a:t>log-space reducible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)  if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by a reduction function that is computable in log-space.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258804"/>
                <a:ext cx="7529778" cy="5186035"/>
              </a:xfrm>
              <a:prstGeom prst="rect">
                <a:avLst/>
              </a:prstGeom>
              <a:blipFill>
                <a:blip r:embed="rId3"/>
                <a:stretch>
                  <a:fillRect l="-1294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6296546" y="2471768"/>
            <a:ext cx="3519927" cy="1581196"/>
            <a:chOff x="8134871" y="2792558"/>
            <a:chExt cx="3519927" cy="1581196"/>
          </a:xfrm>
        </p:grpSpPr>
        <p:sp>
          <p:nvSpPr>
            <p:cNvPr id="28" name="PDA box"/>
            <p:cNvSpPr/>
            <p:nvPr/>
          </p:nvSpPr>
          <p:spPr>
            <a:xfrm>
              <a:off x="8134871" y="3331140"/>
              <a:ext cx="498246" cy="4343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8287995" y="2911545"/>
              <a:ext cx="788008" cy="419007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319 w 1113230"/>
                <a:gd name="connsiteY0" fmla="*/ 383381 h 383381"/>
                <a:gd name="connsiteX1" fmla="*/ 152719 w 1113230"/>
                <a:gd name="connsiteY1" fmla="*/ 97631 h 383381"/>
                <a:gd name="connsiteX2" fmla="*/ 933769 w 1113230"/>
                <a:gd name="connsiteY2" fmla="*/ 69056 h 383381"/>
                <a:gd name="connsiteX3" fmla="*/ 1113163 w 1113230"/>
                <a:gd name="connsiteY3" fmla="*/ 45960 h 383381"/>
                <a:gd name="connsiteX0" fmla="*/ 235 w 1113117"/>
                <a:gd name="connsiteY0" fmla="*/ 528621 h 528621"/>
                <a:gd name="connsiteX1" fmla="*/ 152635 w 1113117"/>
                <a:gd name="connsiteY1" fmla="*/ 242871 h 528621"/>
                <a:gd name="connsiteX2" fmla="*/ 911190 w 1113117"/>
                <a:gd name="connsiteY2" fmla="*/ 7344 h 528621"/>
                <a:gd name="connsiteX3" fmla="*/ 1113079 w 1113117"/>
                <a:gd name="connsiteY3" fmla="*/ 191200 h 528621"/>
                <a:gd name="connsiteX0" fmla="*/ 8 w 1112889"/>
                <a:gd name="connsiteY0" fmla="*/ 547549 h 547549"/>
                <a:gd name="connsiteX1" fmla="*/ 399850 w 1112889"/>
                <a:gd name="connsiteY1" fmla="*/ 81841 h 547549"/>
                <a:gd name="connsiteX2" fmla="*/ 910963 w 1112889"/>
                <a:gd name="connsiteY2" fmla="*/ 26272 h 547549"/>
                <a:gd name="connsiteX3" fmla="*/ 1112852 w 1112889"/>
                <a:gd name="connsiteY3" fmla="*/ 210128 h 547549"/>
                <a:gd name="connsiteX0" fmla="*/ 7 w 1112888"/>
                <a:gd name="connsiteY0" fmla="*/ 538591 h 538591"/>
                <a:gd name="connsiteX1" fmla="*/ 399849 w 1112888"/>
                <a:gd name="connsiteY1" fmla="*/ 72883 h 538591"/>
                <a:gd name="connsiteX2" fmla="*/ 910962 w 1112888"/>
                <a:gd name="connsiteY2" fmla="*/ 17314 h 538591"/>
                <a:gd name="connsiteX3" fmla="*/ 1112851 w 1112888"/>
                <a:gd name="connsiteY3" fmla="*/ 201170 h 538591"/>
                <a:gd name="connsiteX0" fmla="*/ 6 w 1112850"/>
                <a:gd name="connsiteY0" fmla="*/ 538591 h 538591"/>
                <a:gd name="connsiteX1" fmla="*/ 399848 w 1112850"/>
                <a:gd name="connsiteY1" fmla="*/ 72883 h 538591"/>
                <a:gd name="connsiteX2" fmla="*/ 910961 w 1112850"/>
                <a:gd name="connsiteY2" fmla="*/ 17314 h 538591"/>
                <a:gd name="connsiteX3" fmla="*/ 1112850 w 1112850"/>
                <a:gd name="connsiteY3" fmla="*/ 201170 h 538591"/>
                <a:gd name="connsiteX0" fmla="*/ 7 w 1112851"/>
                <a:gd name="connsiteY0" fmla="*/ 477733 h 477733"/>
                <a:gd name="connsiteX1" fmla="*/ 399849 w 1112851"/>
                <a:gd name="connsiteY1" fmla="*/ 12025 h 477733"/>
                <a:gd name="connsiteX2" fmla="*/ 1112851 w 1112851"/>
                <a:gd name="connsiteY2" fmla="*/ 140312 h 477733"/>
                <a:gd name="connsiteX0" fmla="*/ 8 w 1112879"/>
                <a:gd name="connsiteY0" fmla="*/ 537289 h 537289"/>
                <a:gd name="connsiteX1" fmla="*/ 399850 w 1112879"/>
                <a:gd name="connsiteY1" fmla="*/ 71581 h 537289"/>
                <a:gd name="connsiteX2" fmla="*/ 1112852 w 1112879"/>
                <a:gd name="connsiteY2" fmla="*/ 199868 h 537289"/>
                <a:gd name="connsiteX0" fmla="*/ 12 w 1112888"/>
                <a:gd name="connsiteY0" fmla="*/ 563824 h 563824"/>
                <a:gd name="connsiteX1" fmla="*/ 399854 w 1112888"/>
                <a:gd name="connsiteY1" fmla="*/ 98116 h 563824"/>
                <a:gd name="connsiteX2" fmla="*/ 1112856 w 1112888"/>
                <a:gd name="connsiteY2" fmla="*/ 226403 h 563824"/>
                <a:gd name="connsiteX0" fmla="*/ 490 w 1113364"/>
                <a:gd name="connsiteY0" fmla="*/ 563824 h 563824"/>
                <a:gd name="connsiteX1" fmla="*/ 400332 w 1113364"/>
                <a:gd name="connsiteY1" fmla="*/ 98116 h 563824"/>
                <a:gd name="connsiteX2" fmla="*/ 1113334 w 1113364"/>
                <a:gd name="connsiteY2" fmla="*/ 226403 h 563824"/>
                <a:gd name="connsiteX0" fmla="*/ 561 w 1113433"/>
                <a:gd name="connsiteY0" fmla="*/ 585418 h 585418"/>
                <a:gd name="connsiteX1" fmla="*/ 377908 w 1113433"/>
                <a:gd name="connsiteY1" fmla="*/ 83718 h 585418"/>
                <a:gd name="connsiteX2" fmla="*/ 1113405 w 1113433"/>
                <a:gd name="connsiteY2" fmla="*/ 247997 h 585418"/>
                <a:gd name="connsiteX0" fmla="*/ 561 w 1116599"/>
                <a:gd name="connsiteY0" fmla="*/ 593730 h 593730"/>
                <a:gd name="connsiteX1" fmla="*/ 377908 w 1116599"/>
                <a:gd name="connsiteY1" fmla="*/ 92030 h 593730"/>
                <a:gd name="connsiteX2" fmla="*/ 1113405 w 1116599"/>
                <a:gd name="connsiteY2" fmla="*/ 256309 h 59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6599" h="593730">
                  <a:moveTo>
                    <a:pt x="561" y="593730"/>
                  </a:moveTo>
                  <a:cubicBezTo>
                    <a:pt x="-10025" y="288092"/>
                    <a:pt x="129449" y="215751"/>
                    <a:pt x="377908" y="92030"/>
                  </a:cubicBezTo>
                  <a:cubicBezTo>
                    <a:pt x="626367" y="-31691"/>
                    <a:pt x="1162816" y="-76346"/>
                    <a:pt x="1113405" y="256309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636034" y="3322711"/>
              <a:ext cx="409341" cy="140403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557530"/>
                <a:gd name="connsiteY0" fmla="*/ 100175 h 328775"/>
                <a:gd name="connsiteX1" fmla="*/ 404812 w 557530"/>
                <a:gd name="connsiteY1" fmla="*/ 14450 h 328775"/>
                <a:gd name="connsiteX2" fmla="*/ 557212 w 557530"/>
                <a:gd name="connsiteY2" fmla="*/ 328775 h 328775"/>
                <a:gd name="connsiteX0" fmla="*/ 0 w 557276"/>
                <a:gd name="connsiteY0" fmla="*/ 48058 h 276658"/>
                <a:gd name="connsiteX1" fmla="*/ 376237 w 557276"/>
                <a:gd name="connsiteY1" fmla="*/ 29008 h 276658"/>
                <a:gd name="connsiteX2" fmla="*/ 557212 w 557276"/>
                <a:gd name="connsiteY2" fmla="*/ 276658 h 276658"/>
                <a:gd name="connsiteX0" fmla="*/ 0 w 557255"/>
                <a:gd name="connsiteY0" fmla="*/ 48058 h 276658"/>
                <a:gd name="connsiteX1" fmla="*/ 376237 w 557255"/>
                <a:gd name="connsiteY1" fmla="*/ 29008 h 276658"/>
                <a:gd name="connsiteX2" fmla="*/ 557212 w 557255"/>
                <a:gd name="connsiteY2" fmla="*/ 276658 h 276658"/>
                <a:gd name="connsiteX0" fmla="*/ 0 w 557255"/>
                <a:gd name="connsiteY0" fmla="*/ 36344 h 264944"/>
                <a:gd name="connsiteX1" fmla="*/ 376237 w 557255"/>
                <a:gd name="connsiteY1" fmla="*/ 17294 h 264944"/>
                <a:gd name="connsiteX2" fmla="*/ 557212 w 557255"/>
                <a:gd name="connsiteY2" fmla="*/ 264944 h 264944"/>
                <a:gd name="connsiteX0" fmla="*/ 0 w 557361"/>
                <a:gd name="connsiteY0" fmla="*/ 36344 h 264944"/>
                <a:gd name="connsiteX1" fmla="*/ 376237 w 557361"/>
                <a:gd name="connsiteY1" fmla="*/ 17294 h 264944"/>
                <a:gd name="connsiteX2" fmla="*/ 557212 w 557361"/>
                <a:gd name="connsiteY2" fmla="*/ 264944 h 264944"/>
                <a:gd name="connsiteX0" fmla="*/ 0 w 587841"/>
                <a:gd name="connsiteY0" fmla="*/ 11914 h 362434"/>
                <a:gd name="connsiteX1" fmla="*/ 406717 w 587841"/>
                <a:gd name="connsiteY1" fmla="*/ 114784 h 362434"/>
                <a:gd name="connsiteX2" fmla="*/ 587692 w 587841"/>
                <a:gd name="connsiteY2" fmla="*/ 362434 h 362434"/>
                <a:gd name="connsiteX0" fmla="*/ 0 w 587841"/>
                <a:gd name="connsiteY0" fmla="*/ 997 h 351517"/>
                <a:gd name="connsiteX1" fmla="*/ 406717 w 587841"/>
                <a:gd name="connsiteY1" fmla="*/ 103867 h 351517"/>
                <a:gd name="connsiteX2" fmla="*/ 587692 w 587841"/>
                <a:gd name="connsiteY2" fmla="*/ 351517 h 351517"/>
                <a:gd name="connsiteX0" fmla="*/ 0 w 587841"/>
                <a:gd name="connsiteY0" fmla="*/ 1281 h 351801"/>
                <a:gd name="connsiteX1" fmla="*/ 406717 w 587841"/>
                <a:gd name="connsiteY1" fmla="*/ 104151 h 351801"/>
                <a:gd name="connsiteX2" fmla="*/ 587692 w 587841"/>
                <a:gd name="connsiteY2" fmla="*/ 351801 h 351801"/>
                <a:gd name="connsiteX0" fmla="*/ 0 w 587729"/>
                <a:gd name="connsiteY0" fmla="*/ 1281 h 351801"/>
                <a:gd name="connsiteX1" fmla="*/ 406717 w 587729"/>
                <a:gd name="connsiteY1" fmla="*/ 104151 h 351801"/>
                <a:gd name="connsiteX2" fmla="*/ 587692 w 587729"/>
                <a:gd name="connsiteY2" fmla="*/ 351801 h 351801"/>
                <a:gd name="connsiteX0" fmla="*/ 0 w 587729"/>
                <a:gd name="connsiteY0" fmla="*/ 1540 h 352060"/>
                <a:gd name="connsiteX1" fmla="*/ 406717 w 587729"/>
                <a:gd name="connsiteY1" fmla="*/ 104410 h 352060"/>
                <a:gd name="connsiteX2" fmla="*/ 587692 w 587729"/>
                <a:gd name="connsiteY2" fmla="*/ 352060 h 352060"/>
                <a:gd name="connsiteX0" fmla="*/ 0 w 587726"/>
                <a:gd name="connsiteY0" fmla="*/ 1540 h 352060"/>
                <a:gd name="connsiteX1" fmla="*/ 406717 w 587726"/>
                <a:gd name="connsiteY1" fmla="*/ 104410 h 352060"/>
                <a:gd name="connsiteX2" fmla="*/ 587692 w 587726"/>
                <a:gd name="connsiteY2" fmla="*/ 352060 h 352060"/>
                <a:gd name="connsiteX0" fmla="*/ 0 w 587726"/>
                <a:gd name="connsiteY0" fmla="*/ 1593 h 352113"/>
                <a:gd name="connsiteX1" fmla="*/ 406717 w 587726"/>
                <a:gd name="connsiteY1" fmla="*/ 104463 h 352113"/>
                <a:gd name="connsiteX2" fmla="*/ 587692 w 587726"/>
                <a:gd name="connsiteY2" fmla="*/ 352113 h 352113"/>
                <a:gd name="connsiteX0" fmla="*/ 0 w 587721"/>
                <a:gd name="connsiteY0" fmla="*/ 1593 h 352113"/>
                <a:gd name="connsiteX1" fmla="*/ 406717 w 587721"/>
                <a:gd name="connsiteY1" fmla="*/ 104463 h 352113"/>
                <a:gd name="connsiteX2" fmla="*/ 587692 w 587721"/>
                <a:gd name="connsiteY2" fmla="*/ 352113 h 352113"/>
                <a:gd name="connsiteX0" fmla="*/ 0 w 568671"/>
                <a:gd name="connsiteY0" fmla="*/ 1086 h 382562"/>
                <a:gd name="connsiteX1" fmla="*/ 387667 w 568671"/>
                <a:gd name="connsiteY1" fmla="*/ 134912 h 382562"/>
                <a:gd name="connsiteX2" fmla="*/ 568642 w 568671"/>
                <a:gd name="connsiteY2" fmla="*/ 382562 h 382562"/>
                <a:gd name="connsiteX0" fmla="*/ 0 w 568671"/>
                <a:gd name="connsiteY0" fmla="*/ 0 h 381476"/>
                <a:gd name="connsiteX1" fmla="*/ 387667 w 568671"/>
                <a:gd name="connsiteY1" fmla="*/ 133826 h 381476"/>
                <a:gd name="connsiteX2" fmla="*/ 568642 w 568671"/>
                <a:gd name="connsiteY2" fmla="*/ 381476 h 381476"/>
                <a:gd name="connsiteX0" fmla="*/ 0 w 568671"/>
                <a:gd name="connsiteY0" fmla="*/ 0 h 381476"/>
                <a:gd name="connsiteX1" fmla="*/ 387667 w 568671"/>
                <a:gd name="connsiteY1" fmla="*/ 133826 h 381476"/>
                <a:gd name="connsiteX2" fmla="*/ 568642 w 568671"/>
                <a:gd name="connsiteY2" fmla="*/ 381476 h 381476"/>
                <a:gd name="connsiteX0" fmla="*/ 0 w 568671"/>
                <a:gd name="connsiteY0" fmla="*/ 421 h 381897"/>
                <a:gd name="connsiteX1" fmla="*/ 387667 w 568671"/>
                <a:gd name="connsiteY1" fmla="*/ 134247 h 381897"/>
                <a:gd name="connsiteX2" fmla="*/ 568642 w 568671"/>
                <a:gd name="connsiteY2" fmla="*/ 381897 h 381897"/>
                <a:gd name="connsiteX0" fmla="*/ 0 w 568671"/>
                <a:gd name="connsiteY0" fmla="*/ 421 h 381897"/>
                <a:gd name="connsiteX1" fmla="*/ 387667 w 568671"/>
                <a:gd name="connsiteY1" fmla="*/ 134247 h 381897"/>
                <a:gd name="connsiteX2" fmla="*/ 568642 w 568671"/>
                <a:gd name="connsiteY2" fmla="*/ 381897 h 381897"/>
                <a:gd name="connsiteX0" fmla="*/ 0 w 568654"/>
                <a:gd name="connsiteY0" fmla="*/ 1024 h 382500"/>
                <a:gd name="connsiteX1" fmla="*/ 294799 w 568654"/>
                <a:gd name="connsiteY1" fmla="*/ 82462 h 382500"/>
                <a:gd name="connsiteX2" fmla="*/ 568642 w 568654"/>
                <a:gd name="connsiteY2" fmla="*/ 382500 h 382500"/>
                <a:gd name="connsiteX0" fmla="*/ 0 w 568656"/>
                <a:gd name="connsiteY0" fmla="*/ 1607 h 383083"/>
                <a:gd name="connsiteX1" fmla="*/ 323374 w 568656"/>
                <a:gd name="connsiteY1" fmla="*/ 68757 h 383083"/>
                <a:gd name="connsiteX2" fmla="*/ 568642 w 568656"/>
                <a:gd name="connsiteY2" fmla="*/ 383083 h 383083"/>
                <a:gd name="connsiteX0" fmla="*/ 0 w 568656"/>
                <a:gd name="connsiteY0" fmla="*/ 1919 h 383395"/>
                <a:gd name="connsiteX1" fmla="*/ 323374 w 568656"/>
                <a:gd name="connsiteY1" fmla="*/ 69069 h 383395"/>
                <a:gd name="connsiteX2" fmla="*/ 568642 w 568656"/>
                <a:gd name="connsiteY2" fmla="*/ 383395 h 383395"/>
                <a:gd name="connsiteX0" fmla="*/ 0 w 568656"/>
                <a:gd name="connsiteY0" fmla="*/ 1919 h 383395"/>
                <a:gd name="connsiteX1" fmla="*/ 323374 w 568656"/>
                <a:gd name="connsiteY1" fmla="*/ 69069 h 383395"/>
                <a:gd name="connsiteX2" fmla="*/ 568642 w 568656"/>
                <a:gd name="connsiteY2" fmla="*/ 383395 h 383395"/>
                <a:gd name="connsiteX0" fmla="*/ 0 w 568656"/>
                <a:gd name="connsiteY0" fmla="*/ 5805 h 387281"/>
                <a:gd name="connsiteX1" fmla="*/ 323374 w 568656"/>
                <a:gd name="connsiteY1" fmla="*/ 72955 h 387281"/>
                <a:gd name="connsiteX2" fmla="*/ 568642 w 568656"/>
                <a:gd name="connsiteY2" fmla="*/ 387281 h 387281"/>
                <a:gd name="connsiteX0" fmla="*/ 0 w 568652"/>
                <a:gd name="connsiteY0" fmla="*/ 1271 h 382747"/>
                <a:gd name="connsiteX1" fmla="*/ 323374 w 568652"/>
                <a:gd name="connsiteY1" fmla="*/ 68421 h 382747"/>
                <a:gd name="connsiteX2" fmla="*/ 568642 w 568652"/>
                <a:gd name="connsiteY2" fmla="*/ 382747 h 382747"/>
                <a:gd name="connsiteX0" fmla="*/ 0 w 568652"/>
                <a:gd name="connsiteY0" fmla="*/ 924 h 382400"/>
                <a:gd name="connsiteX1" fmla="*/ 323374 w 568652"/>
                <a:gd name="connsiteY1" fmla="*/ 68074 h 382400"/>
                <a:gd name="connsiteX2" fmla="*/ 568642 w 568652"/>
                <a:gd name="connsiteY2" fmla="*/ 382400 h 382400"/>
                <a:gd name="connsiteX0" fmla="*/ 0 w 575797"/>
                <a:gd name="connsiteY0" fmla="*/ 1732 h 371301"/>
                <a:gd name="connsiteX1" fmla="*/ 323374 w 575797"/>
                <a:gd name="connsiteY1" fmla="*/ 68882 h 371301"/>
                <a:gd name="connsiteX2" fmla="*/ 575786 w 575797"/>
                <a:gd name="connsiteY2" fmla="*/ 371301 h 371301"/>
                <a:gd name="connsiteX0" fmla="*/ 0 w 575830"/>
                <a:gd name="connsiteY0" fmla="*/ 15898 h 385467"/>
                <a:gd name="connsiteX1" fmla="*/ 440347 w 575830"/>
                <a:gd name="connsiteY1" fmla="*/ 36062 h 385467"/>
                <a:gd name="connsiteX2" fmla="*/ 575786 w 575830"/>
                <a:gd name="connsiteY2" fmla="*/ 385467 h 385467"/>
                <a:gd name="connsiteX0" fmla="*/ 0 w 575830"/>
                <a:gd name="connsiteY0" fmla="*/ 15898 h 209271"/>
                <a:gd name="connsiteX1" fmla="*/ 440347 w 575830"/>
                <a:gd name="connsiteY1" fmla="*/ 36062 h 209271"/>
                <a:gd name="connsiteX2" fmla="*/ 575786 w 575830"/>
                <a:gd name="connsiteY2" fmla="*/ 209271 h 209271"/>
                <a:gd name="connsiteX0" fmla="*/ 0 w 575795"/>
                <a:gd name="connsiteY0" fmla="*/ 59513 h 252886"/>
                <a:gd name="connsiteX1" fmla="*/ 278385 w 575795"/>
                <a:gd name="connsiteY1" fmla="*/ 20945 h 252886"/>
                <a:gd name="connsiteX2" fmla="*/ 575786 w 575795"/>
                <a:gd name="connsiteY2" fmla="*/ 252886 h 252886"/>
                <a:gd name="connsiteX0" fmla="*/ 0 w 575796"/>
                <a:gd name="connsiteY0" fmla="*/ 59513 h 252886"/>
                <a:gd name="connsiteX1" fmla="*/ 278385 w 575796"/>
                <a:gd name="connsiteY1" fmla="*/ 20945 h 252886"/>
                <a:gd name="connsiteX2" fmla="*/ 575786 w 575796"/>
                <a:gd name="connsiteY2" fmla="*/ 252886 h 252886"/>
                <a:gd name="connsiteX0" fmla="*/ 0 w 575796"/>
                <a:gd name="connsiteY0" fmla="*/ 61986 h 255359"/>
                <a:gd name="connsiteX1" fmla="*/ 278385 w 575796"/>
                <a:gd name="connsiteY1" fmla="*/ 23418 h 255359"/>
                <a:gd name="connsiteX2" fmla="*/ 575786 w 575796"/>
                <a:gd name="connsiteY2" fmla="*/ 255359 h 255359"/>
                <a:gd name="connsiteX0" fmla="*/ 0 w 575802"/>
                <a:gd name="connsiteY0" fmla="*/ 39801 h 233174"/>
                <a:gd name="connsiteX1" fmla="*/ 278385 w 575802"/>
                <a:gd name="connsiteY1" fmla="*/ 1233 h 233174"/>
                <a:gd name="connsiteX2" fmla="*/ 575786 w 575802"/>
                <a:gd name="connsiteY2" fmla="*/ 233174 h 233174"/>
                <a:gd name="connsiteX0" fmla="*/ 0 w 598475"/>
                <a:gd name="connsiteY0" fmla="*/ 39801 h 233174"/>
                <a:gd name="connsiteX1" fmla="*/ 278385 w 598475"/>
                <a:gd name="connsiteY1" fmla="*/ 1233 h 233174"/>
                <a:gd name="connsiteX2" fmla="*/ 575786 w 598475"/>
                <a:gd name="connsiteY2" fmla="*/ 233174 h 233174"/>
                <a:gd name="connsiteX0" fmla="*/ 0 w 575786"/>
                <a:gd name="connsiteY0" fmla="*/ 0 h 193373"/>
                <a:gd name="connsiteX1" fmla="*/ 575786 w 575786"/>
                <a:gd name="connsiteY1" fmla="*/ 193373 h 193373"/>
                <a:gd name="connsiteX0" fmla="*/ 0 w 579276"/>
                <a:gd name="connsiteY0" fmla="*/ 13824 h 207197"/>
                <a:gd name="connsiteX1" fmla="*/ 575786 w 579276"/>
                <a:gd name="connsiteY1" fmla="*/ 207197 h 207197"/>
                <a:gd name="connsiteX0" fmla="*/ 0 w 580033"/>
                <a:gd name="connsiteY0" fmla="*/ 66348 h 259721"/>
                <a:gd name="connsiteX1" fmla="*/ 575786 w 580033"/>
                <a:gd name="connsiteY1" fmla="*/ 259721 h 2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0033" h="259721">
                  <a:moveTo>
                    <a:pt x="0" y="66348"/>
                  </a:moveTo>
                  <a:cubicBezTo>
                    <a:pt x="277409" y="-4277"/>
                    <a:pt x="622302" y="-98397"/>
                    <a:pt x="575786" y="259721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8932994" y="2792558"/>
              <a:ext cx="2459139" cy="434017"/>
              <a:chOff x="8932994" y="3025905"/>
              <a:chExt cx="2459139" cy="43401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32994" y="3327319"/>
                <a:ext cx="2459139" cy="132603"/>
                <a:chOff x="8932994" y="3327319"/>
                <a:chExt cx="2459139" cy="132603"/>
              </a:xfrm>
            </p:grpSpPr>
            <p:sp>
              <p:nvSpPr>
                <p:cNvPr id="29" name="Rectangle 4"/>
                <p:cNvSpPr/>
                <p:nvPr/>
              </p:nvSpPr>
              <p:spPr>
                <a:xfrm>
                  <a:off x="8932994" y="3330441"/>
                  <a:ext cx="2459139" cy="129481"/>
                </a:xfrm>
                <a:custGeom>
                  <a:avLst/>
                  <a:gdLst>
                    <a:gd name="connsiteX0" fmla="*/ 0 w 2742303"/>
                    <a:gd name="connsiteY0" fmla="*/ 0 h 317979"/>
                    <a:gd name="connsiteX1" fmla="*/ 2742303 w 2742303"/>
                    <a:gd name="connsiteY1" fmla="*/ 0 h 317979"/>
                    <a:gd name="connsiteX2" fmla="*/ 2742303 w 2742303"/>
                    <a:gd name="connsiteY2" fmla="*/ 317979 h 317979"/>
                    <a:gd name="connsiteX3" fmla="*/ 0 w 2742303"/>
                    <a:gd name="connsiteY3" fmla="*/ 317979 h 317979"/>
                    <a:gd name="connsiteX4" fmla="*/ 0 w 2742303"/>
                    <a:gd name="connsiteY4" fmla="*/ 0 h 317979"/>
                    <a:gd name="connsiteX0" fmla="*/ 2742303 w 2833743"/>
                    <a:gd name="connsiteY0" fmla="*/ 317979 h 409419"/>
                    <a:gd name="connsiteX1" fmla="*/ 0 w 2833743"/>
                    <a:gd name="connsiteY1" fmla="*/ 317979 h 409419"/>
                    <a:gd name="connsiteX2" fmla="*/ 0 w 2833743"/>
                    <a:gd name="connsiteY2" fmla="*/ 0 h 409419"/>
                    <a:gd name="connsiteX3" fmla="*/ 2742303 w 2833743"/>
                    <a:gd name="connsiteY3" fmla="*/ 0 h 409419"/>
                    <a:gd name="connsiteX4" fmla="*/ 2833743 w 2833743"/>
                    <a:gd name="connsiteY4" fmla="*/ 409419 h 409419"/>
                    <a:gd name="connsiteX0" fmla="*/ 2742303 w 2742303"/>
                    <a:gd name="connsiteY0" fmla="*/ 317979 h 317979"/>
                    <a:gd name="connsiteX1" fmla="*/ 0 w 2742303"/>
                    <a:gd name="connsiteY1" fmla="*/ 317979 h 317979"/>
                    <a:gd name="connsiteX2" fmla="*/ 0 w 2742303"/>
                    <a:gd name="connsiteY2" fmla="*/ 0 h 317979"/>
                    <a:gd name="connsiteX3" fmla="*/ 2742303 w 2742303"/>
                    <a:gd name="connsiteY3" fmla="*/ 0 h 317979"/>
                    <a:gd name="connsiteX0" fmla="*/ 2818503 w 2818503"/>
                    <a:gd name="connsiteY0" fmla="*/ 317979 h 317979"/>
                    <a:gd name="connsiteX1" fmla="*/ 0 w 2818503"/>
                    <a:gd name="connsiteY1" fmla="*/ 317979 h 317979"/>
                    <a:gd name="connsiteX2" fmla="*/ 0 w 2818503"/>
                    <a:gd name="connsiteY2" fmla="*/ 0 h 317979"/>
                    <a:gd name="connsiteX3" fmla="*/ 2742303 w 2818503"/>
                    <a:gd name="connsiteY3" fmla="*/ 0 h 317979"/>
                    <a:gd name="connsiteX0" fmla="*/ 2772126 w 2772126"/>
                    <a:gd name="connsiteY0" fmla="*/ 317979 h 317979"/>
                    <a:gd name="connsiteX1" fmla="*/ 0 w 2772126"/>
                    <a:gd name="connsiteY1" fmla="*/ 317979 h 317979"/>
                    <a:gd name="connsiteX2" fmla="*/ 0 w 2772126"/>
                    <a:gd name="connsiteY2" fmla="*/ 0 h 317979"/>
                    <a:gd name="connsiteX3" fmla="*/ 2742303 w 2772126"/>
                    <a:gd name="connsiteY3" fmla="*/ 0 h 317979"/>
                    <a:gd name="connsiteX0" fmla="*/ 2783720 w 2783720"/>
                    <a:gd name="connsiteY0" fmla="*/ 317979 h 317979"/>
                    <a:gd name="connsiteX1" fmla="*/ 0 w 2783720"/>
                    <a:gd name="connsiteY1" fmla="*/ 317979 h 317979"/>
                    <a:gd name="connsiteX2" fmla="*/ 0 w 2783720"/>
                    <a:gd name="connsiteY2" fmla="*/ 0 h 317979"/>
                    <a:gd name="connsiteX3" fmla="*/ 2742303 w 2783720"/>
                    <a:gd name="connsiteY3" fmla="*/ 0 h 317979"/>
                    <a:gd name="connsiteX0" fmla="*/ 2816447 w 2816447"/>
                    <a:gd name="connsiteY0" fmla="*/ 317979 h 317979"/>
                    <a:gd name="connsiteX1" fmla="*/ 0 w 2816447"/>
                    <a:gd name="connsiteY1" fmla="*/ 317979 h 317979"/>
                    <a:gd name="connsiteX2" fmla="*/ 0 w 2816447"/>
                    <a:gd name="connsiteY2" fmla="*/ 0 h 317979"/>
                    <a:gd name="connsiteX3" fmla="*/ 2742303 w 2816447"/>
                    <a:gd name="connsiteY3" fmla="*/ 0 h 317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6447" h="317979">
                      <a:moveTo>
                        <a:pt x="2816447" y="317979"/>
                      </a:moveTo>
                      <a:lnTo>
                        <a:pt x="0" y="317979"/>
                      </a:lnTo>
                      <a:lnTo>
                        <a:pt x="0" y="0"/>
                      </a:lnTo>
                      <a:lnTo>
                        <a:pt x="2742303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 rot="16200000">
                  <a:off x="11291301" y="3358946"/>
                  <a:ext cx="127120" cy="63866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" fmla="*/ 0 w 369096"/>
                    <a:gd name="connsiteY0" fmla="*/ 76200 h 111918"/>
                    <a:gd name="connsiteX1" fmla="*/ 71438 w 369096"/>
                    <a:gd name="connsiteY1" fmla="*/ 0 h 111918"/>
                    <a:gd name="connsiteX2" fmla="*/ 107156 w 369096"/>
                    <a:gd name="connsiteY2" fmla="*/ 78581 h 111918"/>
                    <a:gd name="connsiteX3" fmla="*/ 178594 w 369096"/>
                    <a:gd name="connsiteY3" fmla="*/ 4762 h 111918"/>
                    <a:gd name="connsiteX4" fmla="*/ 219075 w 369096"/>
                    <a:gd name="connsiteY4" fmla="*/ 80962 h 111918"/>
                    <a:gd name="connsiteX5" fmla="*/ 309563 w 369096"/>
                    <a:gd name="connsiteY5" fmla="*/ 14287 h 111918"/>
                    <a:gd name="connsiteX6" fmla="*/ 369094 w 369096"/>
                    <a:gd name="connsiteY6" fmla="*/ 111918 h 111918"/>
                    <a:gd name="connsiteX0" fmla="*/ 0 w 361953"/>
                    <a:gd name="connsiteY0" fmla="*/ 76200 h 107155"/>
                    <a:gd name="connsiteX1" fmla="*/ 71438 w 361953"/>
                    <a:gd name="connsiteY1" fmla="*/ 0 h 107155"/>
                    <a:gd name="connsiteX2" fmla="*/ 107156 w 361953"/>
                    <a:gd name="connsiteY2" fmla="*/ 78581 h 107155"/>
                    <a:gd name="connsiteX3" fmla="*/ 178594 w 361953"/>
                    <a:gd name="connsiteY3" fmla="*/ 4762 h 107155"/>
                    <a:gd name="connsiteX4" fmla="*/ 219075 w 361953"/>
                    <a:gd name="connsiteY4" fmla="*/ 80962 h 107155"/>
                    <a:gd name="connsiteX5" fmla="*/ 309563 w 361953"/>
                    <a:gd name="connsiteY5" fmla="*/ 14287 h 107155"/>
                    <a:gd name="connsiteX6" fmla="*/ 361950 w 361953"/>
                    <a:gd name="connsiteY6" fmla="*/ 107155 h 107155"/>
                    <a:gd name="connsiteX0" fmla="*/ 0 w 361950"/>
                    <a:gd name="connsiteY0" fmla="*/ 76200 h 107155"/>
                    <a:gd name="connsiteX1" fmla="*/ 71438 w 361950"/>
                    <a:gd name="connsiteY1" fmla="*/ 0 h 107155"/>
                    <a:gd name="connsiteX2" fmla="*/ 107156 w 361950"/>
                    <a:gd name="connsiteY2" fmla="*/ 78581 h 107155"/>
                    <a:gd name="connsiteX3" fmla="*/ 178594 w 361950"/>
                    <a:gd name="connsiteY3" fmla="*/ 4762 h 107155"/>
                    <a:gd name="connsiteX4" fmla="*/ 219075 w 361950"/>
                    <a:gd name="connsiteY4" fmla="*/ 80962 h 107155"/>
                    <a:gd name="connsiteX5" fmla="*/ 309563 w 361950"/>
                    <a:gd name="connsiteY5" fmla="*/ 14287 h 107155"/>
                    <a:gd name="connsiteX6" fmla="*/ 361950 w 361950"/>
                    <a:gd name="connsiteY6" fmla="*/ 107155 h 107155"/>
                    <a:gd name="connsiteX0" fmla="*/ 0 w 309563"/>
                    <a:gd name="connsiteY0" fmla="*/ 76200 h 80962"/>
                    <a:gd name="connsiteX1" fmla="*/ 71438 w 309563"/>
                    <a:gd name="connsiteY1" fmla="*/ 0 h 80962"/>
                    <a:gd name="connsiteX2" fmla="*/ 107156 w 309563"/>
                    <a:gd name="connsiteY2" fmla="*/ 78581 h 80962"/>
                    <a:gd name="connsiteX3" fmla="*/ 178594 w 309563"/>
                    <a:gd name="connsiteY3" fmla="*/ 4762 h 80962"/>
                    <a:gd name="connsiteX4" fmla="*/ 219075 w 309563"/>
                    <a:gd name="connsiteY4" fmla="*/ 80962 h 80962"/>
                    <a:gd name="connsiteX5" fmla="*/ 309563 w 309563"/>
                    <a:gd name="connsiteY5" fmla="*/ 14287 h 80962"/>
                    <a:gd name="connsiteX0" fmla="*/ 0 w 316992"/>
                    <a:gd name="connsiteY0" fmla="*/ 76200 h 80962"/>
                    <a:gd name="connsiteX1" fmla="*/ 71438 w 316992"/>
                    <a:gd name="connsiteY1" fmla="*/ 0 h 80962"/>
                    <a:gd name="connsiteX2" fmla="*/ 107156 w 316992"/>
                    <a:gd name="connsiteY2" fmla="*/ 78581 h 80962"/>
                    <a:gd name="connsiteX3" fmla="*/ 178594 w 316992"/>
                    <a:gd name="connsiteY3" fmla="*/ 4762 h 80962"/>
                    <a:gd name="connsiteX4" fmla="*/ 219075 w 316992"/>
                    <a:gd name="connsiteY4" fmla="*/ 80962 h 80962"/>
                    <a:gd name="connsiteX5" fmla="*/ 309563 w 316992"/>
                    <a:gd name="connsiteY5" fmla="*/ 14287 h 80962"/>
                    <a:gd name="connsiteX6" fmla="*/ 311946 w 316992"/>
                    <a:gd name="connsiteY6" fmla="*/ 21432 h 80962"/>
                    <a:gd name="connsiteX0" fmla="*/ 0 w 364333"/>
                    <a:gd name="connsiteY0" fmla="*/ 76200 h 80962"/>
                    <a:gd name="connsiteX1" fmla="*/ 71438 w 364333"/>
                    <a:gd name="connsiteY1" fmla="*/ 0 h 80962"/>
                    <a:gd name="connsiteX2" fmla="*/ 107156 w 364333"/>
                    <a:gd name="connsiteY2" fmla="*/ 78581 h 80962"/>
                    <a:gd name="connsiteX3" fmla="*/ 178594 w 364333"/>
                    <a:gd name="connsiteY3" fmla="*/ 4762 h 80962"/>
                    <a:gd name="connsiteX4" fmla="*/ 219075 w 364333"/>
                    <a:gd name="connsiteY4" fmla="*/ 80962 h 80962"/>
                    <a:gd name="connsiteX5" fmla="*/ 309563 w 364333"/>
                    <a:gd name="connsiteY5" fmla="*/ 14287 h 80962"/>
                    <a:gd name="connsiteX6" fmla="*/ 364333 w 364333"/>
                    <a:gd name="connsiteY6" fmla="*/ 76201 h 80962"/>
                    <a:gd name="connsiteX0" fmla="*/ 0 w 364333"/>
                    <a:gd name="connsiteY0" fmla="*/ 76200 h 78581"/>
                    <a:gd name="connsiteX1" fmla="*/ 71438 w 364333"/>
                    <a:gd name="connsiteY1" fmla="*/ 0 h 78581"/>
                    <a:gd name="connsiteX2" fmla="*/ 107156 w 364333"/>
                    <a:gd name="connsiteY2" fmla="*/ 78581 h 78581"/>
                    <a:gd name="connsiteX3" fmla="*/ 178594 w 364333"/>
                    <a:gd name="connsiteY3" fmla="*/ 4762 h 78581"/>
                    <a:gd name="connsiteX4" fmla="*/ 226219 w 364333"/>
                    <a:gd name="connsiteY4" fmla="*/ 76200 h 78581"/>
                    <a:gd name="connsiteX5" fmla="*/ 309563 w 364333"/>
                    <a:gd name="connsiteY5" fmla="*/ 14287 h 78581"/>
                    <a:gd name="connsiteX6" fmla="*/ 364333 w 364333"/>
                    <a:gd name="connsiteY6" fmla="*/ 76201 h 7858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26219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11944 w 364333"/>
                    <a:gd name="connsiteY5" fmla="*/ 7143 h 76201"/>
                    <a:gd name="connsiteX6" fmla="*/ 364333 w 364333"/>
                    <a:gd name="connsiteY6" fmla="*/ 76201 h 76201"/>
                    <a:gd name="connsiteX0" fmla="*/ 0 w 311944"/>
                    <a:gd name="connsiteY0" fmla="*/ 76200 h 76200"/>
                    <a:gd name="connsiteX1" fmla="*/ 71438 w 311944"/>
                    <a:gd name="connsiteY1" fmla="*/ 0 h 76200"/>
                    <a:gd name="connsiteX2" fmla="*/ 121444 w 311944"/>
                    <a:gd name="connsiteY2" fmla="*/ 76199 h 76200"/>
                    <a:gd name="connsiteX3" fmla="*/ 178594 w 311944"/>
                    <a:gd name="connsiteY3" fmla="*/ 4762 h 76200"/>
                    <a:gd name="connsiteX4" fmla="*/ 242888 w 311944"/>
                    <a:gd name="connsiteY4" fmla="*/ 76200 h 76200"/>
                    <a:gd name="connsiteX5" fmla="*/ 311944 w 311944"/>
                    <a:gd name="connsiteY5" fmla="*/ 7143 h 76200"/>
                    <a:gd name="connsiteX0" fmla="*/ 0 w 321469"/>
                    <a:gd name="connsiteY0" fmla="*/ 78582 h 78582"/>
                    <a:gd name="connsiteX1" fmla="*/ 71438 w 321469"/>
                    <a:gd name="connsiteY1" fmla="*/ 2382 h 78582"/>
                    <a:gd name="connsiteX2" fmla="*/ 121444 w 321469"/>
                    <a:gd name="connsiteY2" fmla="*/ 78581 h 78582"/>
                    <a:gd name="connsiteX3" fmla="*/ 178594 w 321469"/>
                    <a:gd name="connsiteY3" fmla="*/ 7144 h 78582"/>
                    <a:gd name="connsiteX4" fmla="*/ 242888 w 321469"/>
                    <a:gd name="connsiteY4" fmla="*/ 78582 h 78582"/>
                    <a:gd name="connsiteX5" fmla="*/ 321469 w 321469"/>
                    <a:gd name="connsiteY5" fmla="*/ 0 h 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9138385" y="3025905"/>
                <a:ext cx="16291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read-only input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932994" y="3964235"/>
              <a:ext cx="2459139" cy="409519"/>
              <a:chOff x="8932994" y="4173785"/>
              <a:chExt cx="2459139" cy="40951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932994" y="4173785"/>
                <a:ext cx="2459139" cy="132603"/>
                <a:chOff x="8932994" y="4089778"/>
                <a:chExt cx="2459139" cy="132603"/>
              </a:xfrm>
            </p:grpSpPr>
            <p:sp>
              <p:nvSpPr>
                <p:cNvPr id="55" name="Rectangle 4"/>
                <p:cNvSpPr/>
                <p:nvPr/>
              </p:nvSpPr>
              <p:spPr>
                <a:xfrm>
                  <a:off x="8932994" y="4092900"/>
                  <a:ext cx="2459139" cy="129481"/>
                </a:xfrm>
                <a:custGeom>
                  <a:avLst/>
                  <a:gdLst>
                    <a:gd name="connsiteX0" fmla="*/ 0 w 2742303"/>
                    <a:gd name="connsiteY0" fmla="*/ 0 h 317979"/>
                    <a:gd name="connsiteX1" fmla="*/ 2742303 w 2742303"/>
                    <a:gd name="connsiteY1" fmla="*/ 0 h 317979"/>
                    <a:gd name="connsiteX2" fmla="*/ 2742303 w 2742303"/>
                    <a:gd name="connsiteY2" fmla="*/ 317979 h 317979"/>
                    <a:gd name="connsiteX3" fmla="*/ 0 w 2742303"/>
                    <a:gd name="connsiteY3" fmla="*/ 317979 h 317979"/>
                    <a:gd name="connsiteX4" fmla="*/ 0 w 2742303"/>
                    <a:gd name="connsiteY4" fmla="*/ 0 h 317979"/>
                    <a:gd name="connsiteX0" fmla="*/ 2742303 w 2833743"/>
                    <a:gd name="connsiteY0" fmla="*/ 317979 h 409419"/>
                    <a:gd name="connsiteX1" fmla="*/ 0 w 2833743"/>
                    <a:gd name="connsiteY1" fmla="*/ 317979 h 409419"/>
                    <a:gd name="connsiteX2" fmla="*/ 0 w 2833743"/>
                    <a:gd name="connsiteY2" fmla="*/ 0 h 409419"/>
                    <a:gd name="connsiteX3" fmla="*/ 2742303 w 2833743"/>
                    <a:gd name="connsiteY3" fmla="*/ 0 h 409419"/>
                    <a:gd name="connsiteX4" fmla="*/ 2833743 w 2833743"/>
                    <a:gd name="connsiteY4" fmla="*/ 409419 h 409419"/>
                    <a:gd name="connsiteX0" fmla="*/ 2742303 w 2742303"/>
                    <a:gd name="connsiteY0" fmla="*/ 317979 h 317979"/>
                    <a:gd name="connsiteX1" fmla="*/ 0 w 2742303"/>
                    <a:gd name="connsiteY1" fmla="*/ 317979 h 317979"/>
                    <a:gd name="connsiteX2" fmla="*/ 0 w 2742303"/>
                    <a:gd name="connsiteY2" fmla="*/ 0 h 317979"/>
                    <a:gd name="connsiteX3" fmla="*/ 2742303 w 2742303"/>
                    <a:gd name="connsiteY3" fmla="*/ 0 h 317979"/>
                    <a:gd name="connsiteX0" fmla="*/ 2818503 w 2818503"/>
                    <a:gd name="connsiteY0" fmla="*/ 317979 h 317979"/>
                    <a:gd name="connsiteX1" fmla="*/ 0 w 2818503"/>
                    <a:gd name="connsiteY1" fmla="*/ 317979 h 317979"/>
                    <a:gd name="connsiteX2" fmla="*/ 0 w 2818503"/>
                    <a:gd name="connsiteY2" fmla="*/ 0 h 317979"/>
                    <a:gd name="connsiteX3" fmla="*/ 2742303 w 2818503"/>
                    <a:gd name="connsiteY3" fmla="*/ 0 h 317979"/>
                    <a:gd name="connsiteX0" fmla="*/ 2772126 w 2772126"/>
                    <a:gd name="connsiteY0" fmla="*/ 317979 h 317979"/>
                    <a:gd name="connsiteX1" fmla="*/ 0 w 2772126"/>
                    <a:gd name="connsiteY1" fmla="*/ 317979 h 317979"/>
                    <a:gd name="connsiteX2" fmla="*/ 0 w 2772126"/>
                    <a:gd name="connsiteY2" fmla="*/ 0 h 317979"/>
                    <a:gd name="connsiteX3" fmla="*/ 2742303 w 2772126"/>
                    <a:gd name="connsiteY3" fmla="*/ 0 h 317979"/>
                    <a:gd name="connsiteX0" fmla="*/ 2783720 w 2783720"/>
                    <a:gd name="connsiteY0" fmla="*/ 317979 h 317979"/>
                    <a:gd name="connsiteX1" fmla="*/ 0 w 2783720"/>
                    <a:gd name="connsiteY1" fmla="*/ 317979 h 317979"/>
                    <a:gd name="connsiteX2" fmla="*/ 0 w 2783720"/>
                    <a:gd name="connsiteY2" fmla="*/ 0 h 317979"/>
                    <a:gd name="connsiteX3" fmla="*/ 2742303 w 2783720"/>
                    <a:gd name="connsiteY3" fmla="*/ 0 h 317979"/>
                    <a:gd name="connsiteX0" fmla="*/ 2816447 w 2816447"/>
                    <a:gd name="connsiteY0" fmla="*/ 317979 h 317979"/>
                    <a:gd name="connsiteX1" fmla="*/ 0 w 2816447"/>
                    <a:gd name="connsiteY1" fmla="*/ 317979 h 317979"/>
                    <a:gd name="connsiteX2" fmla="*/ 0 w 2816447"/>
                    <a:gd name="connsiteY2" fmla="*/ 0 h 317979"/>
                    <a:gd name="connsiteX3" fmla="*/ 2742303 w 2816447"/>
                    <a:gd name="connsiteY3" fmla="*/ 0 h 317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6447" h="317979">
                      <a:moveTo>
                        <a:pt x="2816447" y="317979"/>
                      </a:moveTo>
                      <a:lnTo>
                        <a:pt x="0" y="317979"/>
                      </a:lnTo>
                      <a:lnTo>
                        <a:pt x="0" y="0"/>
                      </a:lnTo>
                      <a:lnTo>
                        <a:pt x="2742303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 rot="16200000">
                  <a:off x="11291301" y="4121405"/>
                  <a:ext cx="127120" cy="63866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" fmla="*/ 0 w 369096"/>
                    <a:gd name="connsiteY0" fmla="*/ 76200 h 111918"/>
                    <a:gd name="connsiteX1" fmla="*/ 71438 w 369096"/>
                    <a:gd name="connsiteY1" fmla="*/ 0 h 111918"/>
                    <a:gd name="connsiteX2" fmla="*/ 107156 w 369096"/>
                    <a:gd name="connsiteY2" fmla="*/ 78581 h 111918"/>
                    <a:gd name="connsiteX3" fmla="*/ 178594 w 369096"/>
                    <a:gd name="connsiteY3" fmla="*/ 4762 h 111918"/>
                    <a:gd name="connsiteX4" fmla="*/ 219075 w 369096"/>
                    <a:gd name="connsiteY4" fmla="*/ 80962 h 111918"/>
                    <a:gd name="connsiteX5" fmla="*/ 309563 w 369096"/>
                    <a:gd name="connsiteY5" fmla="*/ 14287 h 111918"/>
                    <a:gd name="connsiteX6" fmla="*/ 369094 w 369096"/>
                    <a:gd name="connsiteY6" fmla="*/ 111918 h 111918"/>
                    <a:gd name="connsiteX0" fmla="*/ 0 w 361953"/>
                    <a:gd name="connsiteY0" fmla="*/ 76200 h 107155"/>
                    <a:gd name="connsiteX1" fmla="*/ 71438 w 361953"/>
                    <a:gd name="connsiteY1" fmla="*/ 0 h 107155"/>
                    <a:gd name="connsiteX2" fmla="*/ 107156 w 361953"/>
                    <a:gd name="connsiteY2" fmla="*/ 78581 h 107155"/>
                    <a:gd name="connsiteX3" fmla="*/ 178594 w 361953"/>
                    <a:gd name="connsiteY3" fmla="*/ 4762 h 107155"/>
                    <a:gd name="connsiteX4" fmla="*/ 219075 w 361953"/>
                    <a:gd name="connsiteY4" fmla="*/ 80962 h 107155"/>
                    <a:gd name="connsiteX5" fmla="*/ 309563 w 361953"/>
                    <a:gd name="connsiteY5" fmla="*/ 14287 h 107155"/>
                    <a:gd name="connsiteX6" fmla="*/ 361950 w 361953"/>
                    <a:gd name="connsiteY6" fmla="*/ 107155 h 107155"/>
                    <a:gd name="connsiteX0" fmla="*/ 0 w 361950"/>
                    <a:gd name="connsiteY0" fmla="*/ 76200 h 107155"/>
                    <a:gd name="connsiteX1" fmla="*/ 71438 w 361950"/>
                    <a:gd name="connsiteY1" fmla="*/ 0 h 107155"/>
                    <a:gd name="connsiteX2" fmla="*/ 107156 w 361950"/>
                    <a:gd name="connsiteY2" fmla="*/ 78581 h 107155"/>
                    <a:gd name="connsiteX3" fmla="*/ 178594 w 361950"/>
                    <a:gd name="connsiteY3" fmla="*/ 4762 h 107155"/>
                    <a:gd name="connsiteX4" fmla="*/ 219075 w 361950"/>
                    <a:gd name="connsiteY4" fmla="*/ 80962 h 107155"/>
                    <a:gd name="connsiteX5" fmla="*/ 309563 w 361950"/>
                    <a:gd name="connsiteY5" fmla="*/ 14287 h 107155"/>
                    <a:gd name="connsiteX6" fmla="*/ 361950 w 361950"/>
                    <a:gd name="connsiteY6" fmla="*/ 107155 h 107155"/>
                    <a:gd name="connsiteX0" fmla="*/ 0 w 309563"/>
                    <a:gd name="connsiteY0" fmla="*/ 76200 h 80962"/>
                    <a:gd name="connsiteX1" fmla="*/ 71438 w 309563"/>
                    <a:gd name="connsiteY1" fmla="*/ 0 h 80962"/>
                    <a:gd name="connsiteX2" fmla="*/ 107156 w 309563"/>
                    <a:gd name="connsiteY2" fmla="*/ 78581 h 80962"/>
                    <a:gd name="connsiteX3" fmla="*/ 178594 w 309563"/>
                    <a:gd name="connsiteY3" fmla="*/ 4762 h 80962"/>
                    <a:gd name="connsiteX4" fmla="*/ 219075 w 309563"/>
                    <a:gd name="connsiteY4" fmla="*/ 80962 h 80962"/>
                    <a:gd name="connsiteX5" fmla="*/ 309563 w 309563"/>
                    <a:gd name="connsiteY5" fmla="*/ 14287 h 80962"/>
                    <a:gd name="connsiteX0" fmla="*/ 0 w 316992"/>
                    <a:gd name="connsiteY0" fmla="*/ 76200 h 80962"/>
                    <a:gd name="connsiteX1" fmla="*/ 71438 w 316992"/>
                    <a:gd name="connsiteY1" fmla="*/ 0 h 80962"/>
                    <a:gd name="connsiteX2" fmla="*/ 107156 w 316992"/>
                    <a:gd name="connsiteY2" fmla="*/ 78581 h 80962"/>
                    <a:gd name="connsiteX3" fmla="*/ 178594 w 316992"/>
                    <a:gd name="connsiteY3" fmla="*/ 4762 h 80962"/>
                    <a:gd name="connsiteX4" fmla="*/ 219075 w 316992"/>
                    <a:gd name="connsiteY4" fmla="*/ 80962 h 80962"/>
                    <a:gd name="connsiteX5" fmla="*/ 309563 w 316992"/>
                    <a:gd name="connsiteY5" fmla="*/ 14287 h 80962"/>
                    <a:gd name="connsiteX6" fmla="*/ 311946 w 316992"/>
                    <a:gd name="connsiteY6" fmla="*/ 21432 h 80962"/>
                    <a:gd name="connsiteX0" fmla="*/ 0 w 364333"/>
                    <a:gd name="connsiteY0" fmla="*/ 76200 h 80962"/>
                    <a:gd name="connsiteX1" fmla="*/ 71438 w 364333"/>
                    <a:gd name="connsiteY1" fmla="*/ 0 h 80962"/>
                    <a:gd name="connsiteX2" fmla="*/ 107156 w 364333"/>
                    <a:gd name="connsiteY2" fmla="*/ 78581 h 80962"/>
                    <a:gd name="connsiteX3" fmla="*/ 178594 w 364333"/>
                    <a:gd name="connsiteY3" fmla="*/ 4762 h 80962"/>
                    <a:gd name="connsiteX4" fmla="*/ 219075 w 364333"/>
                    <a:gd name="connsiteY4" fmla="*/ 80962 h 80962"/>
                    <a:gd name="connsiteX5" fmla="*/ 309563 w 364333"/>
                    <a:gd name="connsiteY5" fmla="*/ 14287 h 80962"/>
                    <a:gd name="connsiteX6" fmla="*/ 364333 w 364333"/>
                    <a:gd name="connsiteY6" fmla="*/ 76201 h 80962"/>
                    <a:gd name="connsiteX0" fmla="*/ 0 w 364333"/>
                    <a:gd name="connsiteY0" fmla="*/ 76200 h 78581"/>
                    <a:gd name="connsiteX1" fmla="*/ 71438 w 364333"/>
                    <a:gd name="connsiteY1" fmla="*/ 0 h 78581"/>
                    <a:gd name="connsiteX2" fmla="*/ 107156 w 364333"/>
                    <a:gd name="connsiteY2" fmla="*/ 78581 h 78581"/>
                    <a:gd name="connsiteX3" fmla="*/ 178594 w 364333"/>
                    <a:gd name="connsiteY3" fmla="*/ 4762 h 78581"/>
                    <a:gd name="connsiteX4" fmla="*/ 226219 w 364333"/>
                    <a:gd name="connsiteY4" fmla="*/ 76200 h 78581"/>
                    <a:gd name="connsiteX5" fmla="*/ 309563 w 364333"/>
                    <a:gd name="connsiteY5" fmla="*/ 14287 h 78581"/>
                    <a:gd name="connsiteX6" fmla="*/ 364333 w 364333"/>
                    <a:gd name="connsiteY6" fmla="*/ 76201 h 7858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26219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11944 w 364333"/>
                    <a:gd name="connsiteY5" fmla="*/ 7143 h 76201"/>
                    <a:gd name="connsiteX6" fmla="*/ 364333 w 364333"/>
                    <a:gd name="connsiteY6" fmla="*/ 76201 h 76201"/>
                    <a:gd name="connsiteX0" fmla="*/ 0 w 311944"/>
                    <a:gd name="connsiteY0" fmla="*/ 76200 h 76200"/>
                    <a:gd name="connsiteX1" fmla="*/ 71438 w 311944"/>
                    <a:gd name="connsiteY1" fmla="*/ 0 h 76200"/>
                    <a:gd name="connsiteX2" fmla="*/ 121444 w 311944"/>
                    <a:gd name="connsiteY2" fmla="*/ 76199 h 76200"/>
                    <a:gd name="connsiteX3" fmla="*/ 178594 w 311944"/>
                    <a:gd name="connsiteY3" fmla="*/ 4762 h 76200"/>
                    <a:gd name="connsiteX4" fmla="*/ 242888 w 311944"/>
                    <a:gd name="connsiteY4" fmla="*/ 76200 h 76200"/>
                    <a:gd name="connsiteX5" fmla="*/ 311944 w 311944"/>
                    <a:gd name="connsiteY5" fmla="*/ 7143 h 76200"/>
                    <a:gd name="connsiteX0" fmla="*/ 0 w 321469"/>
                    <a:gd name="connsiteY0" fmla="*/ 78582 h 78582"/>
                    <a:gd name="connsiteX1" fmla="*/ 71438 w 321469"/>
                    <a:gd name="connsiteY1" fmla="*/ 2382 h 78582"/>
                    <a:gd name="connsiteX2" fmla="*/ 121444 w 321469"/>
                    <a:gd name="connsiteY2" fmla="*/ 78581 h 78582"/>
                    <a:gd name="connsiteX3" fmla="*/ 178594 w 321469"/>
                    <a:gd name="connsiteY3" fmla="*/ 7144 h 78582"/>
                    <a:gd name="connsiteX4" fmla="*/ 242888 w 321469"/>
                    <a:gd name="connsiteY4" fmla="*/ 78582 h 78582"/>
                    <a:gd name="connsiteX5" fmla="*/ 321469 w 321469"/>
                    <a:gd name="connsiteY5" fmla="*/ 0 h 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9138385" y="4213972"/>
                <a:ext cx="1838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write-only output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938916" y="3332457"/>
              <a:ext cx="2715882" cy="528812"/>
              <a:chOff x="8938916" y="3565804"/>
              <a:chExt cx="2715882" cy="52881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938916" y="3698315"/>
                <a:ext cx="976609" cy="153780"/>
                <a:chOff x="8938916" y="3698315"/>
                <a:chExt cx="891405" cy="153780"/>
              </a:xfrm>
            </p:grpSpPr>
            <p:sp>
              <p:nvSpPr>
                <p:cNvPr id="32" name="Freeform 31"/>
                <p:cNvSpPr/>
                <p:nvPr/>
              </p:nvSpPr>
              <p:spPr>
                <a:xfrm rot="16200000">
                  <a:off x="9721853" y="3742917"/>
                  <a:ext cx="153069" cy="63866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" fmla="*/ 0 w 369096"/>
                    <a:gd name="connsiteY0" fmla="*/ 76200 h 111918"/>
                    <a:gd name="connsiteX1" fmla="*/ 71438 w 369096"/>
                    <a:gd name="connsiteY1" fmla="*/ 0 h 111918"/>
                    <a:gd name="connsiteX2" fmla="*/ 107156 w 369096"/>
                    <a:gd name="connsiteY2" fmla="*/ 78581 h 111918"/>
                    <a:gd name="connsiteX3" fmla="*/ 178594 w 369096"/>
                    <a:gd name="connsiteY3" fmla="*/ 4762 h 111918"/>
                    <a:gd name="connsiteX4" fmla="*/ 219075 w 369096"/>
                    <a:gd name="connsiteY4" fmla="*/ 80962 h 111918"/>
                    <a:gd name="connsiteX5" fmla="*/ 309563 w 369096"/>
                    <a:gd name="connsiteY5" fmla="*/ 14287 h 111918"/>
                    <a:gd name="connsiteX6" fmla="*/ 369094 w 369096"/>
                    <a:gd name="connsiteY6" fmla="*/ 111918 h 111918"/>
                    <a:gd name="connsiteX0" fmla="*/ 0 w 361953"/>
                    <a:gd name="connsiteY0" fmla="*/ 76200 h 107155"/>
                    <a:gd name="connsiteX1" fmla="*/ 71438 w 361953"/>
                    <a:gd name="connsiteY1" fmla="*/ 0 h 107155"/>
                    <a:gd name="connsiteX2" fmla="*/ 107156 w 361953"/>
                    <a:gd name="connsiteY2" fmla="*/ 78581 h 107155"/>
                    <a:gd name="connsiteX3" fmla="*/ 178594 w 361953"/>
                    <a:gd name="connsiteY3" fmla="*/ 4762 h 107155"/>
                    <a:gd name="connsiteX4" fmla="*/ 219075 w 361953"/>
                    <a:gd name="connsiteY4" fmla="*/ 80962 h 107155"/>
                    <a:gd name="connsiteX5" fmla="*/ 309563 w 361953"/>
                    <a:gd name="connsiteY5" fmla="*/ 14287 h 107155"/>
                    <a:gd name="connsiteX6" fmla="*/ 361950 w 361953"/>
                    <a:gd name="connsiteY6" fmla="*/ 107155 h 107155"/>
                    <a:gd name="connsiteX0" fmla="*/ 0 w 361950"/>
                    <a:gd name="connsiteY0" fmla="*/ 76200 h 107155"/>
                    <a:gd name="connsiteX1" fmla="*/ 71438 w 361950"/>
                    <a:gd name="connsiteY1" fmla="*/ 0 h 107155"/>
                    <a:gd name="connsiteX2" fmla="*/ 107156 w 361950"/>
                    <a:gd name="connsiteY2" fmla="*/ 78581 h 107155"/>
                    <a:gd name="connsiteX3" fmla="*/ 178594 w 361950"/>
                    <a:gd name="connsiteY3" fmla="*/ 4762 h 107155"/>
                    <a:gd name="connsiteX4" fmla="*/ 219075 w 361950"/>
                    <a:gd name="connsiteY4" fmla="*/ 80962 h 107155"/>
                    <a:gd name="connsiteX5" fmla="*/ 309563 w 361950"/>
                    <a:gd name="connsiteY5" fmla="*/ 14287 h 107155"/>
                    <a:gd name="connsiteX6" fmla="*/ 361950 w 361950"/>
                    <a:gd name="connsiteY6" fmla="*/ 107155 h 107155"/>
                    <a:gd name="connsiteX0" fmla="*/ 0 w 309563"/>
                    <a:gd name="connsiteY0" fmla="*/ 76200 h 80962"/>
                    <a:gd name="connsiteX1" fmla="*/ 71438 w 309563"/>
                    <a:gd name="connsiteY1" fmla="*/ 0 h 80962"/>
                    <a:gd name="connsiteX2" fmla="*/ 107156 w 309563"/>
                    <a:gd name="connsiteY2" fmla="*/ 78581 h 80962"/>
                    <a:gd name="connsiteX3" fmla="*/ 178594 w 309563"/>
                    <a:gd name="connsiteY3" fmla="*/ 4762 h 80962"/>
                    <a:gd name="connsiteX4" fmla="*/ 219075 w 309563"/>
                    <a:gd name="connsiteY4" fmla="*/ 80962 h 80962"/>
                    <a:gd name="connsiteX5" fmla="*/ 309563 w 309563"/>
                    <a:gd name="connsiteY5" fmla="*/ 14287 h 80962"/>
                    <a:gd name="connsiteX0" fmla="*/ 0 w 316992"/>
                    <a:gd name="connsiteY0" fmla="*/ 76200 h 80962"/>
                    <a:gd name="connsiteX1" fmla="*/ 71438 w 316992"/>
                    <a:gd name="connsiteY1" fmla="*/ 0 h 80962"/>
                    <a:gd name="connsiteX2" fmla="*/ 107156 w 316992"/>
                    <a:gd name="connsiteY2" fmla="*/ 78581 h 80962"/>
                    <a:gd name="connsiteX3" fmla="*/ 178594 w 316992"/>
                    <a:gd name="connsiteY3" fmla="*/ 4762 h 80962"/>
                    <a:gd name="connsiteX4" fmla="*/ 219075 w 316992"/>
                    <a:gd name="connsiteY4" fmla="*/ 80962 h 80962"/>
                    <a:gd name="connsiteX5" fmla="*/ 309563 w 316992"/>
                    <a:gd name="connsiteY5" fmla="*/ 14287 h 80962"/>
                    <a:gd name="connsiteX6" fmla="*/ 311946 w 316992"/>
                    <a:gd name="connsiteY6" fmla="*/ 21432 h 80962"/>
                    <a:gd name="connsiteX0" fmla="*/ 0 w 364333"/>
                    <a:gd name="connsiteY0" fmla="*/ 76200 h 80962"/>
                    <a:gd name="connsiteX1" fmla="*/ 71438 w 364333"/>
                    <a:gd name="connsiteY1" fmla="*/ 0 h 80962"/>
                    <a:gd name="connsiteX2" fmla="*/ 107156 w 364333"/>
                    <a:gd name="connsiteY2" fmla="*/ 78581 h 80962"/>
                    <a:gd name="connsiteX3" fmla="*/ 178594 w 364333"/>
                    <a:gd name="connsiteY3" fmla="*/ 4762 h 80962"/>
                    <a:gd name="connsiteX4" fmla="*/ 219075 w 364333"/>
                    <a:gd name="connsiteY4" fmla="*/ 80962 h 80962"/>
                    <a:gd name="connsiteX5" fmla="*/ 309563 w 364333"/>
                    <a:gd name="connsiteY5" fmla="*/ 14287 h 80962"/>
                    <a:gd name="connsiteX6" fmla="*/ 364333 w 364333"/>
                    <a:gd name="connsiteY6" fmla="*/ 76201 h 80962"/>
                    <a:gd name="connsiteX0" fmla="*/ 0 w 364333"/>
                    <a:gd name="connsiteY0" fmla="*/ 76200 h 78581"/>
                    <a:gd name="connsiteX1" fmla="*/ 71438 w 364333"/>
                    <a:gd name="connsiteY1" fmla="*/ 0 h 78581"/>
                    <a:gd name="connsiteX2" fmla="*/ 107156 w 364333"/>
                    <a:gd name="connsiteY2" fmla="*/ 78581 h 78581"/>
                    <a:gd name="connsiteX3" fmla="*/ 178594 w 364333"/>
                    <a:gd name="connsiteY3" fmla="*/ 4762 h 78581"/>
                    <a:gd name="connsiteX4" fmla="*/ 226219 w 364333"/>
                    <a:gd name="connsiteY4" fmla="*/ 76200 h 78581"/>
                    <a:gd name="connsiteX5" fmla="*/ 309563 w 364333"/>
                    <a:gd name="connsiteY5" fmla="*/ 14287 h 78581"/>
                    <a:gd name="connsiteX6" fmla="*/ 364333 w 364333"/>
                    <a:gd name="connsiteY6" fmla="*/ 76201 h 7858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26219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11944 w 364333"/>
                    <a:gd name="connsiteY5" fmla="*/ 7143 h 76201"/>
                    <a:gd name="connsiteX6" fmla="*/ 364333 w 364333"/>
                    <a:gd name="connsiteY6" fmla="*/ 76201 h 76201"/>
                    <a:gd name="connsiteX0" fmla="*/ 0 w 311944"/>
                    <a:gd name="connsiteY0" fmla="*/ 76200 h 76200"/>
                    <a:gd name="connsiteX1" fmla="*/ 71438 w 311944"/>
                    <a:gd name="connsiteY1" fmla="*/ 0 h 76200"/>
                    <a:gd name="connsiteX2" fmla="*/ 121444 w 311944"/>
                    <a:gd name="connsiteY2" fmla="*/ 76199 h 76200"/>
                    <a:gd name="connsiteX3" fmla="*/ 178594 w 311944"/>
                    <a:gd name="connsiteY3" fmla="*/ 4762 h 76200"/>
                    <a:gd name="connsiteX4" fmla="*/ 242888 w 311944"/>
                    <a:gd name="connsiteY4" fmla="*/ 76200 h 76200"/>
                    <a:gd name="connsiteX5" fmla="*/ 311944 w 311944"/>
                    <a:gd name="connsiteY5" fmla="*/ 7143 h 76200"/>
                    <a:gd name="connsiteX0" fmla="*/ 0 w 321469"/>
                    <a:gd name="connsiteY0" fmla="*/ 78582 h 78582"/>
                    <a:gd name="connsiteX1" fmla="*/ 71438 w 321469"/>
                    <a:gd name="connsiteY1" fmla="*/ 2382 h 78582"/>
                    <a:gd name="connsiteX2" fmla="*/ 121444 w 321469"/>
                    <a:gd name="connsiteY2" fmla="*/ 78581 h 78582"/>
                    <a:gd name="connsiteX3" fmla="*/ 178594 w 321469"/>
                    <a:gd name="connsiteY3" fmla="*/ 7144 h 78582"/>
                    <a:gd name="connsiteX4" fmla="*/ 242888 w 321469"/>
                    <a:gd name="connsiteY4" fmla="*/ 78582 h 78582"/>
                    <a:gd name="connsiteX5" fmla="*/ 321469 w 321469"/>
                    <a:gd name="connsiteY5" fmla="*/ 0 h 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4"/>
                <p:cNvSpPr/>
                <p:nvPr/>
              </p:nvSpPr>
              <p:spPr>
                <a:xfrm>
                  <a:off x="8938916" y="3699996"/>
                  <a:ext cx="881880" cy="152099"/>
                </a:xfrm>
                <a:custGeom>
                  <a:avLst/>
                  <a:gdLst>
                    <a:gd name="connsiteX0" fmla="*/ 0 w 2742303"/>
                    <a:gd name="connsiteY0" fmla="*/ 0 h 317979"/>
                    <a:gd name="connsiteX1" fmla="*/ 2742303 w 2742303"/>
                    <a:gd name="connsiteY1" fmla="*/ 0 h 317979"/>
                    <a:gd name="connsiteX2" fmla="*/ 2742303 w 2742303"/>
                    <a:gd name="connsiteY2" fmla="*/ 317979 h 317979"/>
                    <a:gd name="connsiteX3" fmla="*/ 0 w 2742303"/>
                    <a:gd name="connsiteY3" fmla="*/ 317979 h 317979"/>
                    <a:gd name="connsiteX4" fmla="*/ 0 w 2742303"/>
                    <a:gd name="connsiteY4" fmla="*/ 0 h 317979"/>
                    <a:gd name="connsiteX0" fmla="*/ 2742303 w 2833743"/>
                    <a:gd name="connsiteY0" fmla="*/ 317979 h 409419"/>
                    <a:gd name="connsiteX1" fmla="*/ 0 w 2833743"/>
                    <a:gd name="connsiteY1" fmla="*/ 317979 h 409419"/>
                    <a:gd name="connsiteX2" fmla="*/ 0 w 2833743"/>
                    <a:gd name="connsiteY2" fmla="*/ 0 h 409419"/>
                    <a:gd name="connsiteX3" fmla="*/ 2742303 w 2833743"/>
                    <a:gd name="connsiteY3" fmla="*/ 0 h 409419"/>
                    <a:gd name="connsiteX4" fmla="*/ 2833743 w 2833743"/>
                    <a:gd name="connsiteY4" fmla="*/ 409419 h 409419"/>
                    <a:gd name="connsiteX0" fmla="*/ 2742303 w 2742303"/>
                    <a:gd name="connsiteY0" fmla="*/ 317979 h 317979"/>
                    <a:gd name="connsiteX1" fmla="*/ 0 w 2742303"/>
                    <a:gd name="connsiteY1" fmla="*/ 317979 h 317979"/>
                    <a:gd name="connsiteX2" fmla="*/ 0 w 2742303"/>
                    <a:gd name="connsiteY2" fmla="*/ 0 h 317979"/>
                    <a:gd name="connsiteX3" fmla="*/ 2742303 w 2742303"/>
                    <a:gd name="connsiteY3" fmla="*/ 0 h 317979"/>
                    <a:gd name="connsiteX0" fmla="*/ 2818503 w 2818503"/>
                    <a:gd name="connsiteY0" fmla="*/ 317979 h 317979"/>
                    <a:gd name="connsiteX1" fmla="*/ 0 w 2818503"/>
                    <a:gd name="connsiteY1" fmla="*/ 317979 h 317979"/>
                    <a:gd name="connsiteX2" fmla="*/ 0 w 2818503"/>
                    <a:gd name="connsiteY2" fmla="*/ 0 h 317979"/>
                    <a:gd name="connsiteX3" fmla="*/ 2742303 w 2818503"/>
                    <a:gd name="connsiteY3" fmla="*/ 0 h 317979"/>
                    <a:gd name="connsiteX0" fmla="*/ 2779083 w 2779083"/>
                    <a:gd name="connsiteY0" fmla="*/ 317979 h 317979"/>
                    <a:gd name="connsiteX1" fmla="*/ 0 w 2779083"/>
                    <a:gd name="connsiteY1" fmla="*/ 317979 h 317979"/>
                    <a:gd name="connsiteX2" fmla="*/ 0 w 2779083"/>
                    <a:gd name="connsiteY2" fmla="*/ 0 h 317979"/>
                    <a:gd name="connsiteX3" fmla="*/ 2742303 w 2779083"/>
                    <a:gd name="connsiteY3" fmla="*/ 0 h 317979"/>
                    <a:gd name="connsiteX0" fmla="*/ 2779083 w 2779083"/>
                    <a:gd name="connsiteY0" fmla="*/ 324329 h 324329"/>
                    <a:gd name="connsiteX1" fmla="*/ 0 w 2779083"/>
                    <a:gd name="connsiteY1" fmla="*/ 324329 h 324329"/>
                    <a:gd name="connsiteX2" fmla="*/ 0 w 2779083"/>
                    <a:gd name="connsiteY2" fmla="*/ 6350 h 324329"/>
                    <a:gd name="connsiteX3" fmla="*/ 2594958 w 2779083"/>
                    <a:gd name="connsiteY3" fmla="*/ 0 h 324329"/>
                    <a:gd name="connsiteX0" fmla="*/ 2779083 w 2779083"/>
                    <a:gd name="connsiteY0" fmla="*/ 317979 h 317979"/>
                    <a:gd name="connsiteX1" fmla="*/ 0 w 2779083"/>
                    <a:gd name="connsiteY1" fmla="*/ 317979 h 317979"/>
                    <a:gd name="connsiteX2" fmla="*/ 0 w 2779083"/>
                    <a:gd name="connsiteY2" fmla="*/ 0 h 317979"/>
                    <a:gd name="connsiteX3" fmla="*/ 2594958 w 2779083"/>
                    <a:gd name="connsiteY3" fmla="*/ 0 h 317979"/>
                    <a:gd name="connsiteX0" fmla="*/ 2595377 w 2595377"/>
                    <a:gd name="connsiteY0" fmla="*/ 317979 h 317979"/>
                    <a:gd name="connsiteX1" fmla="*/ 0 w 2595377"/>
                    <a:gd name="connsiteY1" fmla="*/ 317979 h 317979"/>
                    <a:gd name="connsiteX2" fmla="*/ 0 w 2595377"/>
                    <a:gd name="connsiteY2" fmla="*/ 0 h 317979"/>
                    <a:gd name="connsiteX3" fmla="*/ 2594958 w 2595377"/>
                    <a:gd name="connsiteY3" fmla="*/ 0 h 317979"/>
                    <a:gd name="connsiteX0" fmla="*/ 2729623 w 2729623"/>
                    <a:gd name="connsiteY0" fmla="*/ 317979 h 317979"/>
                    <a:gd name="connsiteX1" fmla="*/ 0 w 2729623"/>
                    <a:gd name="connsiteY1" fmla="*/ 317979 h 317979"/>
                    <a:gd name="connsiteX2" fmla="*/ 0 w 2729623"/>
                    <a:gd name="connsiteY2" fmla="*/ 0 h 317979"/>
                    <a:gd name="connsiteX3" fmla="*/ 2594958 w 2729623"/>
                    <a:gd name="connsiteY3" fmla="*/ 0 h 317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29623" h="317979">
                      <a:moveTo>
                        <a:pt x="2729623" y="317979"/>
                      </a:moveTo>
                      <a:lnTo>
                        <a:pt x="0" y="317979"/>
                      </a:lnTo>
                      <a:lnTo>
                        <a:pt x="0" y="0"/>
                      </a:lnTo>
                      <a:lnTo>
                        <a:pt x="2594958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Rectangle 43"/>
              <p:cNvSpPr/>
              <p:nvPr/>
            </p:nvSpPr>
            <p:spPr>
              <a:xfrm>
                <a:off x="9945291" y="3565804"/>
                <a:ext cx="1709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read/write work</a:t>
                </a: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8940914" y="3817617"/>
                <a:ext cx="943919" cy="276999"/>
                <a:chOff x="8940914" y="3817617"/>
                <a:chExt cx="943919" cy="276999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8940914" y="3949407"/>
                  <a:ext cx="150699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9015923" y="3817617"/>
                      <a:ext cx="7708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oMath>
                        </m:oMathPara>
                      </a14:m>
                      <a:endParaRPr lang="en-US" sz="800" dirty="0"/>
                    </a:p>
                  </p:txBody>
                </p:sp>
              </mc:Choice>
              <mc:Fallback xmlns="">
                <p:sp>
                  <p:nvSpPr>
                    <p:cNvPr id="59" name="Rectangle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15923" y="3817617"/>
                      <a:ext cx="770852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9711017" y="3949407"/>
                  <a:ext cx="173816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8167088" y="3363624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7088" y="3363624"/>
                  <a:ext cx="38048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Freeform 61"/>
            <p:cNvSpPr/>
            <p:nvPr/>
          </p:nvSpPr>
          <p:spPr>
            <a:xfrm>
              <a:off x="8632303" y="3695500"/>
              <a:ext cx="411452" cy="279418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557530"/>
                <a:gd name="connsiteY0" fmla="*/ 100175 h 328775"/>
                <a:gd name="connsiteX1" fmla="*/ 404812 w 557530"/>
                <a:gd name="connsiteY1" fmla="*/ 14450 h 328775"/>
                <a:gd name="connsiteX2" fmla="*/ 557212 w 557530"/>
                <a:gd name="connsiteY2" fmla="*/ 328775 h 328775"/>
                <a:gd name="connsiteX0" fmla="*/ 0 w 557276"/>
                <a:gd name="connsiteY0" fmla="*/ 48058 h 276658"/>
                <a:gd name="connsiteX1" fmla="*/ 376237 w 557276"/>
                <a:gd name="connsiteY1" fmla="*/ 29008 h 276658"/>
                <a:gd name="connsiteX2" fmla="*/ 557212 w 557276"/>
                <a:gd name="connsiteY2" fmla="*/ 276658 h 276658"/>
                <a:gd name="connsiteX0" fmla="*/ 0 w 557255"/>
                <a:gd name="connsiteY0" fmla="*/ 48058 h 276658"/>
                <a:gd name="connsiteX1" fmla="*/ 376237 w 557255"/>
                <a:gd name="connsiteY1" fmla="*/ 29008 h 276658"/>
                <a:gd name="connsiteX2" fmla="*/ 557212 w 557255"/>
                <a:gd name="connsiteY2" fmla="*/ 276658 h 276658"/>
                <a:gd name="connsiteX0" fmla="*/ 0 w 557255"/>
                <a:gd name="connsiteY0" fmla="*/ 36344 h 264944"/>
                <a:gd name="connsiteX1" fmla="*/ 376237 w 557255"/>
                <a:gd name="connsiteY1" fmla="*/ 17294 h 264944"/>
                <a:gd name="connsiteX2" fmla="*/ 557212 w 557255"/>
                <a:gd name="connsiteY2" fmla="*/ 264944 h 264944"/>
                <a:gd name="connsiteX0" fmla="*/ 0 w 557361"/>
                <a:gd name="connsiteY0" fmla="*/ 36344 h 264944"/>
                <a:gd name="connsiteX1" fmla="*/ 376237 w 557361"/>
                <a:gd name="connsiteY1" fmla="*/ 17294 h 264944"/>
                <a:gd name="connsiteX2" fmla="*/ 557212 w 557361"/>
                <a:gd name="connsiteY2" fmla="*/ 264944 h 264944"/>
                <a:gd name="connsiteX0" fmla="*/ 0 w 587841"/>
                <a:gd name="connsiteY0" fmla="*/ 11914 h 362434"/>
                <a:gd name="connsiteX1" fmla="*/ 406717 w 587841"/>
                <a:gd name="connsiteY1" fmla="*/ 114784 h 362434"/>
                <a:gd name="connsiteX2" fmla="*/ 587692 w 587841"/>
                <a:gd name="connsiteY2" fmla="*/ 362434 h 362434"/>
                <a:gd name="connsiteX0" fmla="*/ 0 w 587841"/>
                <a:gd name="connsiteY0" fmla="*/ 997 h 351517"/>
                <a:gd name="connsiteX1" fmla="*/ 406717 w 587841"/>
                <a:gd name="connsiteY1" fmla="*/ 103867 h 351517"/>
                <a:gd name="connsiteX2" fmla="*/ 587692 w 587841"/>
                <a:gd name="connsiteY2" fmla="*/ 351517 h 351517"/>
                <a:gd name="connsiteX0" fmla="*/ 0 w 587841"/>
                <a:gd name="connsiteY0" fmla="*/ 1281 h 351801"/>
                <a:gd name="connsiteX1" fmla="*/ 406717 w 587841"/>
                <a:gd name="connsiteY1" fmla="*/ 104151 h 351801"/>
                <a:gd name="connsiteX2" fmla="*/ 587692 w 587841"/>
                <a:gd name="connsiteY2" fmla="*/ 351801 h 351801"/>
                <a:gd name="connsiteX0" fmla="*/ 0 w 587729"/>
                <a:gd name="connsiteY0" fmla="*/ 1281 h 351801"/>
                <a:gd name="connsiteX1" fmla="*/ 406717 w 587729"/>
                <a:gd name="connsiteY1" fmla="*/ 104151 h 351801"/>
                <a:gd name="connsiteX2" fmla="*/ 587692 w 587729"/>
                <a:gd name="connsiteY2" fmla="*/ 351801 h 351801"/>
                <a:gd name="connsiteX0" fmla="*/ 0 w 587729"/>
                <a:gd name="connsiteY0" fmla="*/ 1540 h 352060"/>
                <a:gd name="connsiteX1" fmla="*/ 406717 w 587729"/>
                <a:gd name="connsiteY1" fmla="*/ 104410 h 352060"/>
                <a:gd name="connsiteX2" fmla="*/ 587692 w 587729"/>
                <a:gd name="connsiteY2" fmla="*/ 352060 h 352060"/>
                <a:gd name="connsiteX0" fmla="*/ 0 w 587726"/>
                <a:gd name="connsiteY0" fmla="*/ 1540 h 352060"/>
                <a:gd name="connsiteX1" fmla="*/ 406717 w 587726"/>
                <a:gd name="connsiteY1" fmla="*/ 104410 h 352060"/>
                <a:gd name="connsiteX2" fmla="*/ 587692 w 587726"/>
                <a:gd name="connsiteY2" fmla="*/ 352060 h 352060"/>
                <a:gd name="connsiteX0" fmla="*/ 0 w 587726"/>
                <a:gd name="connsiteY0" fmla="*/ 1593 h 352113"/>
                <a:gd name="connsiteX1" fmla="*/ 406717 w 587726"/>
                <a:gd name="connsiteY1" fmla="*/ 104463 h 352113"/>
                <a:gd name="connsiteX2" fmla="*/ 587692 w 587726"/>
                <a:gd name="connsiteY2" fmla="*/ 352113 h 352113"/>
                <a:gd name="connsiteX0" fmla="*/ 0 w 587721"/>
                <a:gd name="connsiteY0" fmla="*/ 1593 h 352113"/>
                <a:gd name="connsiteX1" fmla="*/ 406717 w 587721"/>
                <a:gd name="connsiteY1" fmla="*/ 104463 h 352113"/>
                <a:gd name="connsiteX2" fmla="*/ 587692 w 587721"/>
                <a:gd name="connsiteY2" fmla="*/ 352113 h 352113"/>
                <a:gd name="connsiteX0" fmla="*/ 0 w 568671"/>
                <a:gd name="connsiteY0" fmla="*/ 1086 h 382562"/>
                <a:gd name="connsiteX1" fmla="*/ 387667 w 568671"/>
                <a:gd name="connsiteY1" fmla="*/ 134912 h 382562"/>
                <a:gd name="connsiteX2" fmla="*/ 568642 w 568671"/>
                <a:gd name="connsiteY2" fmla="*/ 382562 h 382562"/>
                <a:gd name="connsiteX0" fmla="*/ 0 w 568671"/>
                <a:gd name="connsiteY0" fmla="*/ 0 h 381476"/>
                <a:gd name="connsiteX1" fmla="*/ 387667 w 568671"/>
                <a:gd name="connsiteY1" fmla="*/ 133826 h 381476"/>
                <a:gd name="connsiteX2" fmla="*/ 568642 w 568671"/>
                <a:gd name="connsiteY2" fmla="*/ 381476 h 381476"/>
                <a:gd name="connsiteX0" fmla="*/ 0 w 568671"/>
                <a:gd name="connsiteY0" fmla="*/ 0 h 381476"/>
                <a:gd name="connsiteX1" fmla="*/ 387667 w 568671"/>
                <a:gd name="connsiteY1" fmla="*/ 133826 h 381476"/>
                <a:gd name="connsiteX2" fmla="*/ 568642 w 568671"/>
                <a:gd name="connsiteY2" fmla="*/ 381476 h 381476"/>
                <a:gd name="connsiteX0" fmla="*/ 0 w 568671"/>
                <a:gd name="connsiteY0" fmla="*/ 421 h 381897"/>
                <a:gd name="connsiteX1" fmla="*/ 387667 w 568671"/>
                <a:gd name="connsiteY1" fmla="*/ 134247 h 381897"/>
                <a:gd name="connsiteX2" fmla="*/ 568642 w 568671"/>
                <a:gd name="connsiteY2" fmla="*/ 381897 h 381897"/>
                <a:gd name="connsiteX0" fmla="*/ 0 w 568671"/>
                <a:gd name="connsiteY0" fmla="*/ 421 h 381897"/>
                <a:gd name="connsiteX1" fmla="*/ 387667 w 568671"/>
                <a:gd name="connsiteY1" fmla="*/ 134247 h 381897"/>
                <a:gd name="connsiteX2" fmla="*/ 568642 w 568671"/>
                <a:gd name="connsiteY2" fmla="*/ 381897 h 381897"/>
                <a:gd name="connsiteX0" fmla="*/ 0 w 568654"/>
                <a:gd name="connsiteY0" fmla="*/ 1024 h 382500"/>
                <a:gd name="connsiteX1" fmla="*/ 294799 w 568654"/>
                <a:gd name="connsiteY1" fmla="*/ 82462 h 382500"/>
                <a:gd name="connsiteX2" fmla="*/ 568642 w 568654"/>
                <a:gd name="connsiteY2" fmla="*/ 382500 h 382500"/>
                <a:gd name="connsiteX0" fmla="*/ 0 w 568656"/>
                <a:gd name="connsiteY0" fmla="*/ 1607 h 383083"/>
                <a:gd name="connsiteX1" fmla="*/ 323374 w 568656"/>
                <a:gd name="connsiteY1" fmla="*/ 68757 h 383083"/>
                <a:gd name="connsiteX2" fmla="*/ 568642 w 568656"/>
                <a:gd name="connsiteY2" fmla="*/ 383083 h 383083"/>
                <a:gd name="connsiteX0" fmla="*/ 0 w 568656"/>
                <a:gd name="connsiteY0" fmla="*/ 1919 h 383395"/>
                <a:gd name="connsiteX1" fmla="*/ 323374 w 568656"/>
                <a:gd name="connsiteY1" fmla="*/ 69069 h 383395"/>
                <a:gd name="connsiteX2" fmla="*/ 568642 w 568656"/>
                <a:gd name="connsiteY2" fmla="*/ 383395 h 383395"/>
                <a:gd name="connsiteX0" fmla="*/ 0 w 568656"/>
                <a:gd name="connsiteY0" fmla="*/ 1919 h 383395"/>
                <a:gd name="connsiteX1" fmla="*/ 323374 w 568656"/>
                <a:gd name="connsiteY1" fmla="*/ 69069 h 383395"/>
                <a:gd name="connsiteX2" fmla="*/ 568642 w 568656"/>
                <a:gd name="connsiteY2" fmla="*/ 383395 h 383395"/>
                <a:gd name="connsiteX0" fmla="*/ 0 w 568656"/>
                <a:gd name="connsiteY0" fmla="*/ 5805 h 387281"/>
                <a:gd name="connsiteX1" fmla="*/ 323374 w 568656"/>
                <a:gd name="connsiteY1" fmla="*/ 72955 h 387281"/>
                <a:gd name="connsiteX2" fmla="*/ 568642 w 568656"/>
                <a:gd name="connsiteY2" fmla="*/ 387281 h 387281"/>
                <a:gd name="connsiteX0" fmla="*/ 0 w 568652"/>
                <a:gd name="connsiteY0" fmla="*/ 1271 h 382747"/>
                <a:gd name="connsiteX1" fmla="*/ 323374 w 568652"/>
                <a:gd name="connsiteY1" fmla="*/ 68421 h 382747"/>
                <a:gd name="connsiteX2" fmla="*/ 568642 w 568652"/>
                <a:gd name="connsiteY2" fmla="*/ 382747 h 382747"/>
                <a:gd name="connsiteX0" fmla="*/ 0 w 568652"/>
                <a:gd name="connsiteY0" fmla="*/ 924 h 382400"/>
                <a:gd name="connsiteX1" fmla="*/ 323374 w 568652"/>
                <a:gd name="connsiteY1" fmla="*/ 68074 h 382400"/>
                <a:gd name="connsiteX2" fmla="*/ 568642 w 568652"/>
                <a:gd name="connsiteY2" fmla="*/ 382400 h 382400"/>
                <a:gd name="connsiteX0" fmla="*/ 0 w 575797"/>
                <a:gd name="connsiteY0" fmla="*/ 1732 h 371301"/>
                <a:gd name="connsiteX1" fmla="*/ 323374 w 575797"/>
                <a:gd name="connsiteY1" fmla="*/ 68882 h 371301"/>
                <a:gd name="connsiteX2" fmla="*/ 575786 w 575797"/>
                <a:gd name="connsiteY2" fmla="*/ 371301 h 371301"/>
                <a:gd name="connsiteX0" fmla="*/ 0 w 580296"/>
                <a:gd name="connsiteY0" fmla="*/ 1732 h 518131"/>
                <a:gd name="connsiteX1" fmla="*/ 323374 w 580296"/>
                <a:gd name="connsiteY1" fmla="*/ 68882 h 518131"/>
                <a:gd name="connsiteX2" fmla="*/ 580285 w 580296"/>
                <a:gd name="connsiteY2" fmla="*/ 518131 h 518131"/>
                <a:gd name="connsiteX0" fmla="*/ 0 w 580300"/>
                <a:gd name="connsiteY0" fmla="*/ 476 h 516875"/>
                <a:gd name="connsiteX1" fmla="*/ 368364 w 580300"/>
                <a:gd name="connsiteY1" fmla="*/ 126358 h 516875"/>
                <a:gd name="connsiteX2" fmla="*/ 580285 w 580300"/>
                <a:gd name="connsiteY2" fmla="*/ 516875 h 516875"/>
                <a:gd name="connsiteX0" fmla="*/ 0 w 580300"/>
                <a:gd name="connsiteY0" fmla="*/ 476 h 516875"/>
                <a:gd name="connsiteX1" fmla="*/ 368364 w 580300"/>
                <a:gd name="connsiteY1" fmla="*/ 126358 h 516875"/>
                <a:gd name="connsiteX2" fmla="*/ 580285 w 580300"/>
                <a:gd name="connsiteY2" fmla="*/ 516875 h 516875"/>
                <a:gd name="connsiteX0" fmla="*/ 0 w 580503"/>
                <a:gd name="connsiteY0" fmla="*/ 476 h 516875"/>
                <a:gd name="connsiteX1" fmla="*/ 368364 w 580503"/>
                <a:gd name="connsiteY1" fmla="*/ 126358 h 516875"/>
                <a:gd name="connsiteX2" fmla="*/ 580285 w 580503"/>
                <a:gd name="connsiteY2" fmla="*/ 516875 h 516875"/>
                <a:gd name="connsiteX0" fmla="*/ 0 w 586087"/>
                <a:gd name="connsiteY0" fmla="*/ 476 h 516875"/>
                <a:gd name="connsiteX1" fmla="*/ 368364 w 586087"/>
                <a:gd name="connsiteY1" fmla="*/ 126358 h 516875"/>
                <a:gd name="connsiteX2" fmla="*/ 580285 w 586087"/>
                <a:gd name="connsiteY2" fmla="*/ 516875 h 516875"/>
                <a:gd name="connsiteX0" fmla="*/ 0 w 583023"/>
                <a:gd name="connsiteY0" fmla="*/ 476 h 516875"/>
                <a:gd name="connsiteX1" fmla="*/ 368364 w 583023"/>
                <a:gd name="connsiteY1" fmla="*/ 126358 h 516875"/>
                <a:gd name="connsiteX2" fmla="*/ 580285 w 583023"/>
                <a:gd name="connsiteY2" fmla="*/ 516875 h 51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3023" h="516875">
                  <a:moveTo>
                    <a:pt x="0" y="476"/>
                  </a:moveTo>
                  <a:cubicBezTo>
                    <a:pt x="141287" y="-6509"/>
                    <a:pt x="272400" y="64763"/>
                    <a:pt x="368364" y="126358"/>
                  </a:cubicBezTo>
                  <a:cubicBezTo>
                    <a:pt x="464328" y="199700"/>
                    <a:pt x="604365" y="254786"/>
                    <a:pt x="580285" y="51687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934200" y="4328423"/>
                <a:ext cx="5257800" cy="209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000" b="1" dirty="0"/>
                  <a:t>Theorem: 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000" dirty="0"/>
                  <a:t>L  then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L</a:t>
                </a:r>
              </a:p>
              <a:p>
                <a:r>
                  <a:rPr lang="en-US" sz="2000" dirty="0"/>
                  <a:t>Proof:  TM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 “On input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1.  Compute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2.  Run decider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dirty="0"/>
                  <a:t>.  Output same.”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BUT we don’t have space to store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dirty="0"/>
                  <a:t>So, (re-)compute symbols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as needed.</a:t>
                </a: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328423"/>
                <a:ext cx="5257800" cy="2092881"/>
              </a:xfrm>
              <a:prstGeom prst="rect">
                <a:avLst/>
              </a:prstGeom>
              <a:blipFill>
                <a:blip r:embed="rId6"/>
                <a:stretch>
                  <a:fillRect l="-1276" t="-1458" r="-464" b="-4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42298" y="988311"/>
                <a:ext cx="5703719" cy="209839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20.1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is a log-space transducer that computes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, then for inputs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how long can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dirty="0"/>
                  <a:t> be?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(a) 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b="0" dirty="0"/>
                  <a:t>                 (d) 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sz="2000" b="0" dirty="0"/>
              </a:p>
              <a:p>
                <a:r>
                  <a:rPr lang="en-US" sz="2000" dirty="0"/>
                  <a:t>(b) 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                   (e)  any length</a:t>
                </a:r>
              </a:p>
              <a:p>
                <a:r>
                  <a:rPr lang="en-US" sz="2000" dirty="0"/>
                  <a:t>(c)  at most polynomial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8" y="988311"/>
                <a:ext cx="5703719" cy="2098395"/>
              </a:xfrm>
              <a:prstGeom prst="rect">
                <a:avLst/>
              </a:prstGeom>
              <a:blipFill>
                <a:blip r:embed="rId7"/>
                <a:stretch>
                  <a:fillRect l="-1274" t="-1429" b="-3429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7E165FA-DDF2-1F49-88BA-7D7CDFA3C0ED}"/>
              </a:ext>
            </a:extLst>
          </p:cNvPr>
          <p:cNvSpPr txBox="1"/>
          <p:nvPr/>
        </p:nvSpPr>
        <p:spPr>
          <a:xfrm>
            <a:off x="6081486" y="6444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3402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3" grpId="0" uiExpand="1" build="p"/>
      <p:bldP spid="64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𝑃𝐴𝑇𝐻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NL-complete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0"/>
                <a:ext cx="6733309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1363579"/>
                <a:ext cx="7195126" cy="3074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Theorem: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𝑃𝐴𝑇𝐻</m:t>
                    </m:r>
                  </m:oMath>
                </a14:m>
                <a:r>
                  <a:rPr lang="en-US" sz="2400" dirty="0"/>
                  <a:t> is NL-complete</a:t>
                </a:r>
              </a:p>
              <a:p>
                <a:r>
                  <a:rPr lang="en-US" sz="2000" dirty="0"/>
                  <a:t>Proof:  1)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000" dirty="0"/>
                  <a:t>NL   </a:t>
                </a:r>
                <a:r>
                  <a:rPr lang="en-US" sz="2000" dirty="0">
                    <a:sym typeface="Wingdings" panose="05000000000000000000" pitchFamily="2" charset="2"/>
                  </a:rPr>
                  <a:t></a:t>
                </a:r>
                <a:endParaRPr lang="en-US" sz="2000" dirty="0"/>
              </a:p>
              <a:p>
                <a:r>
                  <a:rPr lang="en-US" sz="2000" dirty="0"/>
                  <a:t>             2)   For all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000" dirty="0"/>
                  <a:t>NL,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lvl="0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NL be decided by NTM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in space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 lvl="0"/>
                <a:r>
                  <a:rPr lang="en-US" dirty="0"/>
                  <a:t>[Modify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to erase work tape and move heads to left end upon accepting.] 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/>
                  <a:t>Give a log-space reduction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mapping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𝑃𝐴𝑇𝐻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 lvl="0"/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start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pPr lvl="0"/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iff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b="0" dirty="0"/>
                  <a:t> has a path from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b="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/>
              </a:p>
              <a:p>
                <a:pPr lvl="0"/>
                <a:r>
                  <a:rPr lang="en-US" sz="2000" dirty="0"/>
                  <a:t>Here is a log-space transducer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to compute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in log-space.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363579"/>
                <a:ext cx="7195126" cy="3074303"/>
              </a:xfrm>
              <a:prstGeom prst="rect">
                <a:avLst/>
              </a:prstGeom>
              <a:blipFill>
                <a:blip r:embed="rId4"/>
                <a:stretch>
                  <a:fillRect l="-1270" t="-1587" r="-1016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7848697" y="2676525"/>
            <a:ext cx="3291330" cy="1906434"/>
            <a:chOff x="7620510" y="4127720"/>
            <a:chExt cx="3291330" cy="190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7620510" y="4127720"/>
                  <a:ext cx="715259" cy="3815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510" y="4127720"/>
                  <a:ext cx="715259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7978140" y="4127720"/>
              <a:ext cx="2933700" cy="1906434"/>
              <a:chOff x="7978140" y="4127720"/>
              <a:chExt cx="2933700" cy="190643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7978140" y="4127720"/>
                <a:ext cx="2933700" cy="19064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9931555" y="4727524"/>
                    <a:ext cx="874663" cy="3940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1555" y="4727524"/>
                    <a:ext cx="874663" cy="39401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7978140" y="4727524"/>
                    <a:ext cx="7335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start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8140" y="4727524"/>
                    <a:ext cx="73359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8768843" y="5336569"/>
                    <a:ext cx="4123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8843" y="5336569"/>
                    <a:ext cx="41235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/>
                  <p:cNvSpPr/>
                  <p:nvPr/>
                </p:nvSpPr>
                <p:spPr>
                  <a:xfrm>
                    <a:off x="9429908" y="5325412"/>
                    <a:ext cx="411074" cy="3916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Rectangl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9908" y="5325412"/>
                    <a:ext cx="411074" cy="39164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Oval 39"/>
              <p:cNvSpPr/>
              <p:nvPr/>
            </p:nvSpPr>
            <p:spPr>
              <a:xfrm>
                <a:off x="8849291" y="5435434"/>
                <a:ext cx="251460" cy="2708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510356" y="5418984"/>
                <a:ext cx="251460" cy="2708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9931554" y="4829176"/>
                <a:ext cx="793595" cy="2923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8038136" y="4813422"/>
                <a:ext cx="673604" cy="2923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stCxn id="40" idx="6"/>
                <a:endCxn id="41" idx="2"/>
              </p:cNvCxnSpPr>
              <p:nvPr/>
            </p:nvCxnSpPr>
            <p:spPr>
              <a:xfrm flipV="1">
                <a:off x="9100751" y="5554421"/>
                <a:ext cx="409605" cy="1645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99750" y="4629224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50" y="4629224"/>
                <a:ext cx="41421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8618" y="4398294"/>
            <a:ext cx="6310468" cy="1825111"/>
            <a:chOff x="258618" y="4398294"/>
            <a:chExt cx="6310468" cy="1825111"/>
          </a:xfrm>
        </p:grpSpPr>
        <p:grpSp>
          <p:nvGrpSpPr>
            <p:cNvPr id="32" name="Group 31"/>
            <p:cNvGrpSpPr/>
            <p:nvPr/>
          </p:nvGrpSpPr>
          <p:grpSpPr>
            <a:xfrm>
              <a:off x="1056741" y="4398294"/>
              <a:ext cx="2719256" cy="537984"/>
              <a:chOff x="8932994" y="3102690"/>
              <a:chExt cx="2459139" cy="357232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8932994" y="3327319"/>
                <a:ext cx="2459139" cy="132603"/>
                <a:chOff x="8932994" y="3327319"/>
                <a:chExt cx="2459139" cy="132603"/>
              </a:xfrm>
            </p:grpSpPr>
            <p:sp>
              <p:nvSpPr>
                <p:cNvPr id="74" name="Rectangle 4"/>
                <p:cNvSpPr/>
                <p:nvPr/>
              </p:nvSpPr>
              <p:spPr>
                <a:xfrm>
                  <a:off x="8932994" y="3330441"/>
                  <a:ext cx="2459139" cy="129481"/>
                </a:xfrm>
                <a:custGeom>
                  <a:avLst/>
                  <a:gdLst>
                    <a:gd name="connsiteX0" fmla="*/ 0 w 2742303"/>
                    <a:gd name="connsiteY0" fmla="*/ 0 h 317979"/>
                    <a:gd name="connsiteX1" fmla="*/ 2742303 w 2742303"/>
                    <a:gd name="connsiteY1" fmla="*/ 0 h 317979"/>
                    <a:gd name="connsiteX2" fmla="*/ 2742303 w 2742303"/>
                    <a:gd name="connsiteY2" fmla="*/ 317979 h 317979"/>
                    <a:gd name="connsiteX3" fmla="*/ 0 w 2742303"/>
                    <a:gd name="connsiteY3" fmla="*/ 317979 h 317979"/>
                    <a:gd name="connsiteX4" fmla="*/ 0 w 2742303"/>
                    <a:gd name="connsiteY4" fmla="*/ 0 h 317979"/>
                    <a:gd name="connsiteX0" fmla="*/ 2742303 w 2833743"/>
                    <a:gd name="connsiteY0" fmla="*/ 317979 h 409419"/>
                    <a:gd name="connsiteX1" fmla="*/ 0 w 2833743"/>
                    <a:gd name="connsiteY1" fmla="*/ 317979 h 409419"/>
                    <a:gd name="connsiteX2" fmla="*/ 0 w 2833743"/>
                    <a:gd name="connsiteY2" fmla="*/ 0 h 409419"/>
                    <a:gd name="connsiteX3" fmla="*/ 2742303 w 2833743"/>
                    <a:gd name="connsiteY3" fmla="*/ 0 h 409419"/>
                    <a:gd name="connsiteX4" fmla="*/ 2833743 w 2833743"/>
                    <a:gd name="connsiteY4" fmla="*/ 409419 h 409419"/>
                    <a:gd name="connsiteX0" fmla="*/ 2742303 w 2742303"/>
                    <a:gd name="connsiteY0" fmla="*/ 317979 h 317979"/>
                    <a:gd name="connsiteX1" fmla="*/ 0 w 2742303"/>
                    <a:gd name="connsiteY1" fmla="*/ 317979 h 317979"/>
                    <a:gd name="connsiteX2" fmla="*/ 0 w 2742303"/>
                    <a:gd name="connsiteY2" fmla="*/ 0 h 317979"/>
                    <a:gd name="connsiteX3" fmla="*/ 2742303 w 2742303"/>
                    <a:gd name="connsiteY3" fmla="*/ 0 h 317979"/>
                    <a:gd name="connsiteX0" fmla="*/ 2818503 w 2818503"/>
                    <a:gd name="connsiteY0" fmla="*/ 317979 h 317979"/>
                    <a:gd name="connsiteX1" fmla="*/ 0 w 2818503"/>
                    <a:gd name="connsiteY1" fmla="*/ 317979 h 317979"/>
                    <a:gd name="connsiteX2" fmla="*/ 0 w 2818503"/>
                    <a:gd name="connsiteY2" fmla="*/ 0 h 317979"/>
                    <a:gd name="connsiteX3" fmla="*/ 2742303 w 2818503"/>
                    <a:gd name="connsiteY3" fmla="*/ 0 h 317979"/>
                    <a:gd name="connsiteX0" fmla="*/ 2772126 w 2772126"/>
                    <a:gd name="connsiteY0" fmla="*/ 317979 h 317979"/>
                    <a:gd name="connsiteX1" fmla="*/ 0 w 2772126"/>
                    <a:gd name="connsiteY1" fmla="*/ 317979 h 317979"/>
                    <a:gd name="connsiteX2" fmla="*/ 0 w 2772126"/>
                    <a:gd name="connsiteY2" fmla="*/ 0 h 317979"/>
                    <a:gd name="connsiteX3" fmla="*/ 2742303 w 2772126"/>
                    <a:gd name="connsiteY3" fmla="*/ 0 h 317979"/>
                    <a:gd name="connsiteX0" fmla="*/ 2783720 w 2783720"/>
                    <a:gd name="connsiteY0" fmla="*/ 317979 h 317979"/>
                    <a:gd name="connsiteX1" fmla="*/ 0 w 2783720"/>
                    <a:gd name="connsiteY1" fmla="*/ 317979 h 317979"/>
                    <a:gd name="connsiteX2" fmla="*/ 0 w 2783720"/>
                    <a:gd name="connsiteY2" fmla="*/ 0 h 317979"/>
                    <a:gd name="connsiteX3" fmla="*/ 2742303 w 2783720"/>
                    <a:gd name="connsiteY3" fmla="*/ 0 h 317979"/>
                    <a:gd name="connsiteX0" fmla="*/ 2816447 w 2816447"/>
                    <a:gd name="connsiteY0" fmla="*/ 317979 h 317979"/>
                    <a:gd name="connsiteX1" fmla="*/ 0 w 2816447"/>
                    <a:gd name="connsiteY1" fmla="*/ 317979 h 317979"/>
                    <a:gd name="connsiteX2" fmla="*/ 0 w 2816447"/>
                    <a:gd name="connsiteY2" fmla="*/ 0 h 317979"/>
                    <a:gd name="connsiteX3" fmla="*/ 2742303 w 2816447"/>
                    <a:gd name="connsiteY3" fmla="*/ 0 h 317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6447" h="317979">
                      <a:moveTo>
                        <a:pt x="2816447" y="317979"/>
                      </a:moveTo>
                      <a:lnTo>
                        <a:pt x="0" y="317979"/>
                      </a:lnTo>
                      <a:lnTo>
                        <a:pt x="0" y="0"/>
                      </a:lnTo>
                      <a:lnTo>
                        <a:pt x="2742303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 rot="16200000">
                  <a:off x="11291301" y="3358946"/>
                  <a:ext cx="127120" cy="63866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" fmla="*/ 0 w 369096"/>
                    <a:gd name="connsiteY0" fmla="*/ 76200 h 111918"/>
                    <a:gd name="connsiteX1" fmla="*/ 71438 w 369096"/>
                    <a:gd name="connsiteY1" fmla="*/ 0 h 111918"/>
                    <a:gd name="connsiteX2" fmla="*/ 107156 w 369096"/>
                    <a:gd name="connsiteY2" fmla="*/ 78581 h 111918"/>
                    <a:gd name="connsiteX3" fmla="*/ 178594 w 369096"/>
                    <a:gd name="connsiteY3" fmla="*/ 4762 h 111918"/>
                    <a:gd name="connsiteX4" fmla="*/ 219075 w 369096"/>
                    <a:gd name="connsiteY4" fmla="*/ 80962 h 111918"/>
                    <a:gd name="connsiteX5" fmla="*/ 309563 w 369096"/>
                    <a:gd name="connsiteY5" fmla="*/ 14287 h 111918"/>
                    <a:gd name="connsiteX6" fmla="*/ 369094 w 369096"/>
                    <a:gd name="connsiteY6" fmla="*/ 111918 h 111918"/>
                    <a:gd name="connsiteX0" fmla="*/ 0 w 361953"/>
                    <a:gd name="connsiteY0" fmla="*/ 76200 h 107155"/>
                    <a:gd name="connsiteX1" fmla="*/ 71438 w 361953"/>
                    <a:gd name="connsiteY1" fmla="*/ 0 h 107155"/>
                    <a:gd name="connsiteX2" fmla="*/ 107156 w 361953"/>
                    <a:gd name="connsiteY2" fmla="*/ 78581 h 107155"/>
                    <a:gd name="connsiteX3" fmla="*/ 178594 w 361953"/>
                    <a:gd name="connsiteY3" fmla="*/ 4762 h 107155"/>
                    <a:gd name="connsiteX4" fmla="*/ 219075 w 361953"/>
                    <a:gd name="connsiteY4" fmla="*/ 80962 h 107155"/>
                    <a:gd name="connsiteX5" fmla="*/ 309563 w 361953"/>
                    <a:gd name="connsiteY5" fmla="*/ 14287 h 107155"/>
                    <a:gd name="connsiteX6" fmla="*/ 361950 w 361953"/>
                    <a:gd name="connsiteY6" fmla="*/ 107155 h 107155"/>
                    <a:gd name="connsiteX0" fmla="*/ 0 w 361950"/>
                    <a:gd name="connsiteY0" fmla="*/ 76200 h 107155"/>
                    <a:gd name="connsiteX1" fmla="*/ 71438 w 361950"/>
                    <a:gd name="connsiteY1" fmla="*/ 0 h 107155"/>
                    <a:gd name="connsiteX2" fmla="*/ 107156 w 361950"/>
                    <a:gd name="connsiteY2" fmla="*/ 78581 h 107155"/>
                    <a:gd name="connsiteX3" fmla="*/ 178594 w 361950"/>
                    <a:gd name="connsiteY3" fmla="*/ 4762 h 107155"/>
                    <a:gd name="connsiteX4" fmla="*/ 219075 w 361950"/>
                    <a:gd name="connsiteY4" fmla="*/ 80962 h 107155"/>
                    <a:gd name="connsiteX5" fmla="*/ 309563 w 361950"/>
                    <a:gd name="connsiteY5" fmla="*/ 14287 h 107155"/>
                    <a:gd name="connsiteX6" fmla="*/ 361950 w 361950"/>
                    <a:gd name="connsiteY6" fmla="*/ 107155 h 107155"/>
                    <a:gd name="connsiteX0" fmla="*/ 0 w 309563"/>
                    <a:gd name="connsiteY0" fmla="*/ 76200 h 80962"/>
                    <a:gd name="connsiteX1" fmla="*/ 71438 w 309563"/>
                    <a:gd name="connsiteY1" fmla="*/ 0 h 80962"/>
                    <a:gd name="connsiteX2" fmla="*/ 107156 w 309563"/>
                    <a:gd name="connsiteY2" fmla="*/ 78581 h 80962"/>
                    <a:gd name="connsiteX3" fmla="*/ 178594 w 309563"/>
                    <a:gd name="connsiteY3" fmla="*/ 4762 h 80962"/>
                    <a:gd name="connsiteX4" fmla="*/ 219075 w 309563"/>
                    <a:gd name="connsiteY4" fmla="*/ 80962 h 80962"/>
                    <a:gd name="connsiteX5" fmla="*/ 309563 w 309563"/>
                    <a:gd name="connsiteY5" fmla="*/ 14287 h 80962"/>
                    <a:gd name="connsiteX0" fmla="*/ 0 w 316992"/>
                    <a:gd name="connsiteY0" fmla="*/ 76200 h 80962"/>
                    <a:gd name="connsiteX1" fmla="*/ 71438 w 316992"/>
                    <a:gd name="connsiteY1" fmla="*/ 0 h 80962"/>
                    <a:gd name="connsiteX2" fmla="*/ 107156 w 316992"/>
                    <a:gd name="connsiteY2" fmla="*/ 78581 h 80962"/>
                    <a:gd name="connsiteX3" fmla="*/ 178594 w 316992"/>
                    <a:gd name="connsiteY3" fmla="*/ 4762 h 80962"/>
                    <a:gd name="connsiteX4" fmla="*/ 219075 w 316992"/>
                    <a:gd name="connsiteY4" fmla="*/ 80962 h 80962"/>
                    <a:gd name="connsiteX5" fmla="*/ 309563 w 316992"/>
                    <a:gd name="connsiteY5" fmla="*/ 14287 h 80962"/>
                    <a:gd name="connsiteX6" fmla="*/ 311946 w 316992"/>
                    <a:gd name="connsiteY6" fmla="*/ 21432 h 80962"/>
                    <a:gd name="connsiteX0" fmla="*/ 0 w 364333"/>
                    <a:gd name="connsiteY0" fmla="*/ 76200 h 80962"/>
                    <a:gd name="connsiteX1" fmla="*/ 71438 w 364333"/>
                    <a:gd name="connsiteY1" fmla="*/ 0 h 80962"/>
                    <a:gd name="connsiteX2" fmla="*/ 107156 w 364333"/>
                    <a:gd name="connsiteY2" fmla="*/ 78581 h 80962"/>
                    <a:gd name="connsiteX3" fmla="*/ 178594 w 364333"/>
                    <a:gd name="connsiteY3" fmla="*/ 4762 h 80962"/>
                    <a:gd name="connsiteX4" fmla="*/ 219075 w 364333"/>
                    <a:gd name="connsiteY4" fmla="*/ 80962 h 80962"/>
                    <a:gd name="connsiteX5" fmla="*/ 309563 w 364333"/>
                    <a:gd name="connsiteY5" fmla="*/ 14287 h 80962"/>
                    <a:gd name="connsiteX6" fmla="*/ 364333 w 364333"/>
                    <a:gd name="connsiteY6" fmla="*/ 76201 h 80962"/>
                    <a:gd name="connsiteX0" fmla="*/ 0 w 364333"/>
                    <a:gd name="connsiteY0" fmla="*/ 76200 h 78581"/>
                    <a:gd name="connsiteX1" fmla="*/ 71438 w 364333"/>
                    <a:gd name="connsiteY1" fmla="*/ 0 h 78581"/>
                    <a:gd name="connsiteX2" fmla="*/ 107156 w 364333"/>
                    <a:gd name="connsiteY2" fmla="*/ 78581 h 78581"/>
                    <a:gd name="connsiteX3" fmla="*/ 178594 w 364333"/>
                    <a:gd name="connsiteY3" fmla="*/ 4762 h 78581"/>
                    <a:gd name="connsiteX4" fmla="*/ 226219 w 364333"/>
                    <a:gd name="connsiteY4" fmla="*/ 76200 h 78581"/>
                    <a:gd name="connsiteX5" fmla="*/ 309563 w 364333"/>
                    <a:gd name="connsiteY5" fmla="*/ 14287 h 78581"/>
                    <a:gd name="connsiteX6" fmla="*/ 364333 w 364333"/>
                    <a:gd name="connsiteY6" fmla="*/ 76201 h 7858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26219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11944 w 364333"/>
                    <a:gd name="connsiteY5" fmla="*/ 7143 h 76201"/>
                    <a:gd name="connsiteX6" fmla="*/ 364333 w 364333"/>
                    <a:gd name="connsiteY6" fmla="*/ 76201 h 76201"/>
                    <a:gd name="connsiteX0" fmla="*/ 0 w 311944"/>
                    <a:gd name="connsiteY0" fmla="*/ 76200 h 76200"/>
                    <a:gd name="connsiteX1" fmla="*/ 71438 w 311944"/>
                    <a:gd name="connsiteY1" fmla="*/ 0 h 76200"/>
                    <a:gd name="connsiteX2" fmla="*/ 121444 w 311944"/>
                    <a:gd name="connsiteY2" fmla="*/ 76199 h 76200"/>
                    <a:gd name="connsiteX3" fmla="*/ 178594 w 311944"/>
                    <a:gd name="connsiteY3" fmla="*/ 4762 h 76200"/>
                    <a:gd name="connsiteX4" fmla="*/ 242888 w 311944"/>
                    <a:gd name="connsiteY4" fmla="*/ 76200 h 76200"/>
                    <a:gd name="connsiteX5" fmla="*/ 311944 w 311944"/>
                    <a:gd name="connsiteY5" fmla="*/ 7143 h 76200"/>
                    <a:gd name="connsiteX0" fmla="*/ 0 w 321469"/>
                    <a:gd name="connsiteY0" fmla="*/ 78582 h 78582"/>
                    <a:gd name="connsiteX1" fmla="*/ 71438 w 321469"/>
                    <a:gd name="connsiteY1" fmla="*/ 2382 h 78582"/>
                    <a:gd name="connsiteX2" fmla="*/ 121444 w 321469"/>
                    <a:gd name="connsiteY2" fmla="*/ 78581 h 78582"/>
                    <a:gd name="connsiteX3" fmla="*/ 178594 w 321469"/>
                    <a:gd name="connsiteY3" fmla="*/ 7144 h 78582"/>
                    <a:gd name="connsiteX4" fmla="*/ 242888 w 321469"/>
                    <a:gd name="connsiteY4" fmla="*/ 78582 h 78582"/>
                    <a:gd name="connsiteX5" fmla="*/ 321469 w 321469"/>
                    <a:gd name="connsiteY5" fmla="*/ 0 h 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3" name="Rectangle 72"/>
              <p:cNvSpPr/>
              <p:nvPr/>
            </p:nvSpPr>
            <p:spPr>
              <a:xfrm>
                <a:off x="9242836" y="3102690"/>
                <a:ext cx="1682064" cy="245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read-only input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062663" y="5206698"/>
              <a:ext cx="3038290" cy="566583"/>
              <a:chOff x="1062663" y="5206698"/>
              <a:chExt cx="3038290" cy="566583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1062663" y="5295293"/>
                <a:ext cx="1289665" cy="231589"/>
                <a:chOff x="8938916" y="3698315"/>
                <a:chExt cx="891405" cy="153780"/>
              </a:xfrm>
            </p:grpSpPr>
            <p:sp>
              <p:nvSpPr>
                <p:cNvPr id="66" name="Freeform 65"/>
                <p:cNvSpPr/>
                <p:nvPr/>
              </p:nvSpPr>
              <p:spPr>
                <a:xfrm rot="16200000">
                  <a:off x="9721853" y="3742917"/>
                  <a:ext cx="153069" cy="63866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" fmla="*/ 0 w 369096"/>
                    <a:gd name="connsiteY0" fmla="*/ 76200 h 111918"/>
                    <a:gd name="connsiteX1" fmla="*/ 71438 w 369096"/>
                    <a:gd name="connsiteY1" fmla="*/ 0 h 111918"/>
                    <a:gd name="connsiteX2" fmla="*/ 107156 w 369096"/>
                    <a:gd name="connsiteY2" fmla="*/ 78581 h 111918"/>
                    <a:gd name="connsiteX3" fmla="*/ 178594 w 369096"/>
                    <a:gd name="connsiteY3" fmla="*/ 4762 h 111918"/>
                    <a:gd name="connsiteX4" fmla="*/ 219075 w 369096"/>
                    <a:gd name="connsiteY4" fmla="*/ 80962 h 111918"/>
                    <a:gd name="connsiteX5" fmla="*/ 309563 w 369096"/>
                    <a:gd name="connsiteY5" fmla="*/ 14287 h 111918"/>
                    <a:gd name="connsiteX6" fmla="*/ 369094 w 369096"/>
                    <a:gd name="connsiteY6" fmla="*/ 111918 h 111918"/>
                    <a:gd name="connsiteX0" fmla="*/ 0 w 361953"/>
                    <a:gd name="connsiteY0" fmla="*/ 76200 h 107155"/>
                    <a:gd name="connsiteX1" fmla="*/ 71438 w 361953"/>
                    <a:gd name="connsiteY1" fmla="*/ 0 h 107155"/>
                    <a:gd name="connsiteX2" fmla="*/ 107156 w 361953"/>
                    <a:gd name="connsiteY2" fmla="*/ 78581 h 107155"/>
                    <a:gd name="connsiteX3" fmla="*/ 178594 w 361953"/>
                    <a:gd name="connsiteY3" fmla="*/ 4762 h 107155"/>
                    <a:gd name="connsiteX4" fmla="*/ 219075 w 361953"/>
                    <a:gd name="connsiteY4" fmla="*/ 80962 h 107155"/>
                    <a:gd name="connsiteX5" fmla="*/ 309563 w 361953"/>
                    <a:gd name="connsiteY5" fmla="*/ 14287 h 107155"/>
                    <a:gd name="connsiteX6" fmla="*/ 361950 w 361953"/>
                    <a:gd name="connsiteY6" fmla="*/ 107155 h 107155"/>
                    <a:gd name="connsiteX0" fmla="*/ 0 w 361950"/>
                    <a:gd name="connsiteY0" fmla="*/ 76200 h 107155"/>
                    <a:gd name="connsiteX1" fmla="*/ 71438 w 361950"/>
                    <a:gd name="connsiteY1" fmla="*/ 0 h 107155"/>
                    <a:gd name="connsiteX2" fmla="*/ 107156 w 361950"/>
                    <a:gd name="connsiteY2" fmla="*/ 78581 h 107155"/>
                    <a:gd name="connsiteX3" fmla="*/ 178594 w 361950"/>
                    <a:gd name="connsiteY3" fmla="*/ 4762 h 107155"/>
                    <a:gd name="connsiteX4" fmla="*/ 219075 w 361950"/>
                    <a:gd name="connsiteY4" fmla="*/ 80962 h 107155"/>
                    <a:gd name="connsiteX5" fmla="*/ 309563 w 361950"/>
                    <a:gd name="connsiteY5" fmla="*/ 14287 h 107155"/>
                    <a:gd name="connsiteX6" fmla="*/ 361950 w 361950"/>
                    <a:gd name="connsiteY6" fmla="*/ 107155 h 107155"/>
                    <a:gd name="connsiteX0" fmla="*/ 0 w 309563"/>
                    <a:gd name="connsiteY0" fmla="*/ 76200 h 80962"/>
                    <a:gd name="connsiteX1" fmla="*/ 71438 w 309563"/>
                    <a:gd name="connsiteY1" fmla="*/ 0 h 80962"/>
                    <a:gd name="connsiteX2" fmla="*/ 107156 w 309563"/>
                    <a:gd name="connsiteY2" fmla="*/ 78581 h 80962"/>
                    <a:gd name="connsiteX3" fmla="*/ 178594 w 309563"/>
                    <a:gd name="connsiteY3" fmla="*/ 4762 h 80962"/>
                    <a:gd name="connsiteX4" fmla="*/ 219075 w 309563"/>
                    <a:gd name="connsiteY4" fmla="*/ 80962 h 80962"/>
                    <a:gd name="connsiteX5" fmla="*/ 309563 w 309563"/>
                    <a:gd name="connsiteY5" fmla="*/ 14287 h 80962"/>
                    <a:gd name="connsiteX0" fmla="*/ 0 w 316992"/>
                    <a:gd name="connsiteY0" fmla="*/ 76200 h 80962"/>
                    <a:gd name="connsiteX1" fmla="*/ 71438 w 316992"/>
                    <a:gd name="connsiteY1" fmla="*/ 0 h 80962"/>
                    <a:gd name="connsiteX2" fmla="*/ 107156 w 316992"/>
                    <a:gd name="connsiteY2" fmla="*/ 78581 h 80962"/>
                    <a:gd name="connsiteX3" fmla="*/ 178594 w 316992"/>
                    <a:gd name="connsiteY3" fmla="*/ 4762 h 80962"/>
                    <a:gd name="connsiteX4" fmla="*/ 219075 w 316992"/>
                    <a:gd name="connsiteY4" fmla="*/ 80962 h 80962"/>
                    <a:gd name="connsiteX5" fmla="*/ 309563 w 316992"/>
                    <a:gd name="connsiteY5" fmla="*/ 14287 h 80962"/>
                    <a:gd name="connsiteX6" fmla="*/ 311946 w 316992"/>
                    <a:gd name="connsiteY6" fmla="*/ 21432 h 80962"/>
                    <a:gd name="connsiteX0" fmla="*/ 0 w 364333"/>
                    <a:gd name="connsiteY0" fmla="*/ 76200 h 80962"/>
                    <a:gd name="connsiteX1" fmla="*/ 71438 w 364333"/>
                    <a:gd name="connsiteY1" fmla="*/ 0 h 80962"/>
                    <a:gd name="connsiteX2" fmla="*/ 107156 w 364333"/>
                    <a:gd name="connsiteY2" fmla="*/ 78581 h 80962"/>
                    <a:gd name="connsiteX3" fmla="*/ 178594 w 364333"/>
                    <a:gd name="connsiteY3" fmla="*/ 4762 h 80962"/>
                    <a:gd name="connsiteX4" fmla="*/ 219075 w 364333"/>
                    <a:gd name="connsiteY4" fmla="*/ 80962 h 80962"/>
                    <a:gd name="connsiteX5" fmla="*/ 309563 w 364333"/>
                    <a:gd name="connsiteY5" fmla="*/ 14287 h 80962"/>
                    <a:gd name="connsiteX6" fmla="*/ 364333 w 364333"/>
                    <a:gd name="connsiteY6" fmla="*/ 76201 h 80962"/>
                    <a:gd name="connsiteX0" fmla="*/ 0 w 364333"/>
                    <a:gd name="connsiteY0" fmla="*/ 76200 h 78581"/>
                    <a:gd name="connsiteX1" fmla="*/ 71438 w 364333"/>
                    <a:gd name="connsiteY1" fmla="*/ 0 h 78581"/>
                    <a:gd name="connsiteX2" fmla="*/ 107156 w 364333"/>
                    <a:gd name="connsiteY2" fmla="*/ 78581 h 78581"/>
                    <a:gd name="connsiteX3" fmla="*/ 178594 w 364333"/>
                    <a:gd name="connsiteY3" fmla="*/ 4762 h 78581"/>
                    <a:gd name="connsiteX4" fmla="*/ 226219 w 364333"/>
                    <a:gd name="connsiteY4" fmla="*/ 76200 h 78581"/>
                    <a:gd name="connsiteX5" fmla="*/ 309563 w 364333"/>
                    <a:gd name="connsiteY5" fmla="*/ 14287 h 78581"/>
                    <a:gd name="connsiteX6" fmla="*/ 364333 w 364333"/>
                    <a:gd name="connsiteY6" fmla="*/ 76201 h 7858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26219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11944 w 364333"/>
                    <a:gd name="connsiteY5" fmla="*/ 7143 h 76201"/>
                    <a:gd name="connsiteX6" fmla="*/ 364333 w 364333"/>
                    <a:gd name="connsiteY6" fmla="*/ 76201 h 76201"/>
                    <a:gd name="connsiteX0" fmla="*/ 0 w 311944"/>
                    <a:gd name="connsiteY0" fmla="*/ 76200 h 76200"/>
                    <a:gd name="connsiteX1" fmla="*/ 71438 w 311944"/>
                    <a:gd name="connsiteY1" fmla="*/ 0 h 76200"/>
                    <a:gd name="connsiteX2" fmla="*/ 121444 w 311944"/>
                    <a:gd name="connsiteY2" fmla="*/ 76199 h 76200"/>
                    <a:gd name="connsiteX3" fmla="*/ 178594 w 311944"/>
                    <a:gd name="connsiteY3" fmla="*/ 4762 h 76200"/>
                    <a:gd name="connsiteX4" fmla="*/ 242888 w 311944"/>
                    <a:gd name="connsiteY4" fmla="*/ 76200 h 76200"/>
                    <a:gd name="connsiteX5" fmla="*/ 311944 w 311944"/>
                    <a:gd name="connsiteY5" fmla="*/ 7143 h 76200"/>
                    <a:gd name="connsiteX0" fmla="*/ 0 w 321469"/>
                    <a:gd name="connsiteY0" fmla="*/ 78582 h 78582"/>
                    <a:gd name="connsiteX1" fmla="*/ 71438 w 321469"/>
                    <a:gd name="connsiteY1" fmla="*/ 2382 h 78582"/>
                    <a:gd name="connsiteX2" fmla="*/ 121444 w 321469"/>
                    <a:gd name="connsiteY2" fmla="*/ 78581 h 78582"/>
                    <a:gd name="connsiteX3" fmla="*/ 178594 w 321469"/>
                    <a:gd name="connsiteY3" fmla="*/ 7144 h 78582"/>
                    <a:gd name="connsiteX4" fmla="*/ 242888 w 321469"/>
                    <a:gd name="connsiteY4" fmla="*/ 78582 h 78582"/>
                    <a:gd name="connsiteX5" fmla="*/ 321469 w 321469"/>
                    <a:gd name="connsiteY5" fmla="*/ 0 h 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4"/>
                <p:cNvSpPr/>
                <p:nvPr/>
              </p:nvSpPr>
              <p:spPr>
                <a:xfrm>
                  <a:off x="8938916" y="3699996"/>
                  <a:ext cx="881880" cy="152099"/>
                </a:xfrm>
                <a:custGeom>
                  <a:avLst/>
                  <a:gdLst>
                    <a:gd name="connsiteX0" fmla="*/ 0 w 2742303"/>
                    <a:gd name="connsiteY0" fmla="*/ 0 h 317979"/>
                    <a:gd name="connsiteX1" fmla="*/ 2742303 w 2742303"/>
                    <a:gd name="connsiteY1" fmla="*/ 0 h 317979"/>
                    <a:gd name="connsiteX2" fmla="*/ 2742303 w 2742303"/>
                    <a:gd name="connsiteY2" fmla="*/ 317979 h 317979"/>
                    <a:gd name="connsiteX3" fmla="*/ 0 w 2742303"/>
                    <a:gd name="connsiteY3" fmla="*/ 317979 h 317979"/>
                    <a:gd name="connsiteX4" fmla="*/ 0 w 2742303"/>
                    <a:gd name="connsiteY4" fmla="*/ 0 h 317979"/>
                    <a:gd name="connsiteX0" fmla="*/ 2742303 w 2833743"/>
                    <a:gd name="connsiteY0" fmla="*/ 317979 h 409419"/>
                    <a:gd name="connsiteX1" fmla="*/ 0 w 2833743"/>
                    <a:gd name="connsiteY1" fmla="*/ 317979 h 409419"/>
                    <a:gd name="connsiteX2" fmla="*/ 0 w 2833743"/>
                    <a:gd name="connsiteY2" fmla="*/ 0 h 409419"/>
                    <a:gd name="connsiteX3" fmla="*/ 2742303 w 2833743"/>
                    <a:gd name="connsiteY3" fmla="*/ 0 h 409419"/>
                    <a:gd name="connsiteX4" fmla="*/ 2833743 w 2833743"/>
                    <a:gd name="connsiteY4" fmla="*/ 409419 h 409419"/>
                    <a:gd name="connsiteX0" fmla="*/ 2742303 w 2742303"/>
                    <a:gd name="connsiteY0" fmla="*/ 317979 h 317979"/>
                    <a:gd name="connsiteX1" fmla="*/ 0 w 2742303"/>
                    <a:gd name="connsiteY1" fmla="*/ 317979 h 317979"/>
                    <a:gd name="connsiteX2" fmla="*/ 0 w 2742303"/>
                    <a:gd name="connsiteY2" fmla="*/ 0 h 317979"/>
                    <a:gd name="connsiteX3" fmla="*/ 2742303 w 2742303"/>
                    <a:gd name="connsiteY3" fmla="*/ 0 h 317979"/>
                    <a:gd name="connsiteX0" fmla="*/ 2818503 w 2818503"/>
                    <a:gd name="connsiteY0" fmla="*/ 317979 h 317979"/>
                    <a:gd name="connsiteX1" fmla="*/ 0 w 2818503"/>
                    <a:gd name="connsiteY1" fmla="*/ 317979 h 317979"/>
                    <a:gd name="connsiteX2" fmla="*/ 0 w 2818503"/>
                    <a:gd name="connsiteY2" fmla="*/ 0 h 317979"/>
                    <a:gd name="connsiteX3" fmla="*/ 2742303 w 2818503"/>
                    <a:gd name="connsiteY3" fmla="*/ 0 h 317979"/>
                    <a:gd name="connsiteX0" fmla="*/ 2779083 w 2779083"/>
                    <a:gd name="connsiteY0" fmla="*/ 317979 h 317979"/>
                    <a:gd name="connsiteX1" fmla="*/ 0 w 2779083"/>
                    <a:gd name="connsiteY1" fmla="*/ 317979 h 317979"/>
                    <a:gd name="connsiteX2" fmla="*/ 0 w 2779083"/>
                    <a:gd name="connsiteY2" fmla="*/ 0 h 317979"/>
                    <a:gd name="connsiteX3" fmla="*/ 2742303 w 2779083"/>
                    <a:gd name="connsiteY3" fmla="*/ 0 h 317979"/>
                    <a:gd name="connsiteX0" fmla="*/ 2779083 w 2779083"/>
                    <a:gd name="connsiteY0" fmla="*/ 324329 h 324329"/>
                    <a:gd name="connsiteX1" fmla="*/ 0 w 2779083"/>
                    <a:gd name="connsiteY1" fmla="*/ 324329 h 324329"/>
                    <a:gd name="connsiteX2" fmla="*/ 0 w 2779083"/>
                    <a:gd name="connsiteY2" fmla="*/ 6350 h 324329"/>
                    <a:gd name="connsiteX3" fmla="*/ 2594958 w 2779083"/>
                    <a:gd name="connsiteY3" fmla="*/ 0 h 324329"/>
                    <a:gd name="connsiteX0" fmla="*/ 2779083 w 2779083"/>
                    <a:gd name="connsiteY0" fmla="*/ 317979 h 317979"/>
                    <a:gd name="connsiteX1" fmla="*/ 0 w 2779083"/>
                    <a:gd name="connsiteY1" fmla="*/ 317979 h 317979"/>
                    <a:gd name="connsiteX2" fmla="*/ 0 w 2779083"/>
                    <a:gd name="connsiteY2" fmla="*/ 0 h 317979"/>
                    <a:gd name="connsiteX3" fmla="*/ 2594958 w 2779083"/>
                    <a:gd name="connsiteY3" fmla="*/ 0 h 317979"/>
                    <a:gd name="connsiteX0" fmla="*/ 2595377 w 2595377"/>
                    <a:gd name="connsiteY0" fmla="*/ 317979 h 317979"/>
                    <a:gd name="connsiteX1" fmla="*/ 0 w 2595377"/>
                    <a:gd name="connsiteY1" fmla="*/ 317979 h 317979"/>
                    <a:gd name="connsiteX2" fmla="*/ 0 w 2595377"/>
                    <a:gd name="connsiteY2" fmla="*/ 0 h 317979"/>
                    <a:gd name="connsiteX3" fmla="*/ 2594958 w 2595377"/>
                    <a:gd name="connsiteY3" fmla="*/ 0 h 317979"/>
                    <a:gd name="connsiteX0" fmla="*/ 2729623 w 2729623"/>
                    <a:gd name="connsiteY0" fmla="*/ 317979 h 317979"/>
                    <a:gd name="connsiteX1" fmla="*/ 0 w 2729623"/>
                    <a:gd name="connsiteY1" fmla="*/ 317979 h 317979"/>
                    <a:gd name="connsiteX2" fmla="*/ 0 w 2729623"/>
                    <a:gd name="connsiteY2" fmla="*/ 0 h 317979"/>
                    <a:gd name="connsiteX3" fmla="*/ 2594958 w 2729623"/>
                    <a:gd name="connsiteY3" fmla="*/ 0 h 317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29623" h="317979">
                      <a:moveTo>
                        <a:pt x="2729623" y="317979"/>
                      </a:moveTo>
                      <a:lnTo>
                        <a:pt x="0" y="317979"/>
                      </a:lnTo>
                      <a:lnTo>
                        <a:pt x="0" y="0"/>
                      </a:lnTo>
                      <a:lnTo>
                        <a:pt x="2594958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2338547" y="5206698"/>
                <a:ext cx="1762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read/write work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1064598" y="5496283"/>
                <a:ext cx="1095750" cy="276998"/>
                <a:chOff x="8940914" y="3855491"/>
                <a:chExt cx="875427" cy="183932"/>
              </a:xfrm>
            </p:grpSpPr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8940914" y="3949407"/>
                  <a:ext cx="150699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8978942" y="3855491"/>
                      <a:ext cx="770852" cy="183932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oMath>
                        </m:oMathPara>
                      </a14:m>
                      <a:endParaRPr lang="en-US" sz="800" dirty="0"/>
                    </a:p>
                  </p:txBody>
                </p:sp>
              </mc:Choice>
              <mc:Fallback xmlns="">
                <p:sp>
                  <p:nvSpPr>
                    <p:cNvPr id="64" name="Rectangle 6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8942" y="3855491"/>
                      <a:ext cx="770852" cy="1839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9642525" y="3949407"/>
                  <a:ext cx="173816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non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2"/>
            <p:cNvGrpSpPr/>
            <p:nvPr/>
          </p:nvGrpSpPr>
          <p:grpSpPr>
            <a:xfrm>
              <a:off x="258618" y="4521117"/>
              <a:ext cx="941258" cy="1444863"/>
              <a:chOff x="258618" y="4521117"/>
              <a:chExt cx="941258" cy="1444863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411914" y="4521117"/>
                <a:ext cx="787962" cy="571749"/>
              </a:xfrm>
              <a:custGeom>
                <a:avLst/>
                <a:gdLst>
                  <a:gd name="connsiteX0" fmla="*/ 319 w 1086487"/>
                  <a:gd name="connsiteY0" fmla="*/ 340025 h 340025"/>
                  <a:gd name="connsiteX1" fmla="*/ 152719 w 1086487"/>
                  <a:gd name="connsiteY1" fmla="*/ 54275 h 340025"/>
                  <a:gd name="connsiteX2" fmla="*/ 933769 w 1086487"/>
                  <a:gd name="connsiteY2" fmla="*/ 25700 h 340025"/>
                  <a:gd name="connsiteX3" fmla="*/ 1086169 w 1086487"/>
                  <a:gd name="connsiteY3" fmla="*/ 340025 h 340025"/>
                  <a:gd name="connsiteX0" fmla="*/ 319 w 1113230"/>
                  <a:gd name="connsiteY0" fmla="*/ 383381 h 383381"/>
                  <a:gd name="connsiteX1" fmla="*/ 152719 w 1113230"/>
                  <a:gd name="connsiteY1" fmla="*/ 97631 h 383381"/>
                  <a:gd name="connsiteX2" fmla="*/ 933769 w 1113230"/>
                  <a:gd name="connsiteY2" fmla="*/ 69056 h 383381"/>
                  <a:gd name="connsiteX3" fmla="*/ 1113163 w 1113230"/>
                  <a:gd name="connsiteY3" fmla="*/ 45960 h 383381"/>
                  <a:gd name="connsiteX0" fmla="*/ 235 w 1113117"/>
                  <a:gd name="connsiteY0" fmla="*/ 528621 h 528621"/>
                  <a:gd name="connsiteX1" fmla="*/ 152635 w 1113117"/>
                  <a:gd name="connsiteY1" fmla="*/ 242871 h 528621"/>
                  <a:gd name="connsiteX2" fmla="*/ 911190 w 1113117"/>
                  <a:gd name="connsiteY2" fmla="*/ 7344 h 528621"/>
                  <a:gd name="connsiteX3" fmla="*/ 1113079 w 1113117"/>
                  <a:gd name="connsiteY3" fmla="*/ 191200 h 528621"/>
                  <a:gd name="connsiteX0" fmla="*/ 8 w 1112889"/>
                  <a:gd name="connsiteY0" fmla="*/ 547549 h 547549"/>
                  <a:gd name="connsiteX1" fmla="*/ 399850 w 1112889"/>
                  <a:gd name="connsiteY1" fmla="*/ 81841 h 547549"/>
                  <a:gd name="connsiteX2" fmla="*/ 910963 w 1112889"/>
                  <a:gd name="connsiteY2" fmla="*/ 26272 h 547549"/>
                  <a:gd name="connsiteX3" fmla="*/ 1112852 w 1112889"/>
                  <a:gd name="connsiteY3" fmla="*/ 210128 h 547549"/>
                  <a:gd name="connsiteX0" fmla="*/ 7 w 1112888"/>
                  <a:gd name="connsiteY0" fmla="*/ 538591 h 538591"/>
                  <a:gd name="connsiteX1" fmla="*/ 399849 w 1112888"/>
                  <a:gd name="connsiteY1" fmla="*/ 72883 h 538591"/>
                  <a:gd name="connsiteX2" fmla="*/ 910962 w 1112888"/>
                  <a:gd name="connsiteY2" fmla="*/ 17314 h 538591"/>
                  <a:gd name="connsiteX3" fmla="*/ 1112851 w 1112888"/>
                  <a:gd name="connsiteY3" fmla="*/ 201170 h 538591"/>
                  <a:gd name="connsiteX0" fmla="*/ 6 w 1112850"/>
                  <a:gd name="connsiteY0" fmla="*/ 538591 h 538591"/>
                  <a:gd name="connsiteX1" fmla="*/ 399848 w 1112850"/>
                  <a:gd name="connsiteY1" fmla="*/ 72883 h 538591"/>
                  <a:gd name="connsiteX2" fmla="*/ 910961 w 1112850"/>
                  <a:gd name="connsiteY2" fmla="*/ 17314 h 538591"/>
                  <a:gd name="connsiteX3" fmla="*/ 1112850 w 1112850"/>
                  <a:gd name="connsiteY3" fmla="*/ 201170 h 538591"/>
                  <a:gd name="connsiteX0" fmla="*/ 7 w 1112851"/>
                  <a:gd name="connsiteY0" fmla="*/ 477733 h 477733"/>
                  <a:gd name="connsiteX1" fmla="*/ 399849 w 1112851"/>
                  <a:gd name="connsiteY1" fmla="*/ 12025 h 477733"/>
                  <a:gd name="connsiteX2" fmla="*/ 1112851 w 1112851"/>
                  <a:gd name="connsiteY2" fmla="*/ 140312 h 477733"/>
                  <a:gd name="connsiteX0" fmla="*/ 8 w 1112879"/>
                  <a:gd name="connsiteY0" fmla="*/ 537289 h 537289"/>
                  <a:gd name="connsiteX1" fmla="*/ 399850 w 1112879"/>
                  <a:gd name="connsiteY1" fmla="*/ 71581 h 537289"/>
                  <a:gd name="connsiteX2" fmla="*/ 1112852 w 1112879"/>
                  <a:gd name="connsiteY2" fmla="*/ 199868 h 537289"/>
                  <a:gd name="connsiteX0" fmla="*/ 12 w 1112888"/>
                  <a:gd name="connsiteY0" fmla="*/ 563824 h 563824"/>
                  <a:gd name="connsiteX1" fmla="*/ 399854 w 1112888"/>
                  <a:gd name="connsiteY1" fmla="*/ 98116 h 563824"/>
                  <a:gd name="connsiteX2" fmla="*/ 1112856 w 1112888"/>
                  <a:gd name="connsiteY2" fmla="*/ 226403 h 563824"/>
                  <a:gd name="connsiteX0" fmla="*/ 490 w 1113364"/>
                  <a:gd name="connsiteY0" fmla="*/ 563824 h 563824"/>
                  <a:gd name="connsiteX1" fmla="*/ 400332 w 1113364"/>
                  <a:gd name="connsiteY1" fmla="*/ 98116 h 563824"/>
                  <a:gd name="connsiteX2" fmla="*/ 1113334 w 1113364"/>
                  <a:gd name="connsiteY2" fmla="*/ 226403 h 563824"/>
                  <a:gd name="connsiteX0" fmla="*/ 561 w 1113433"/>
                  <a:gd name="connsiteY0" fmla="*/ 585418 h 585418"/>
                  <a:gd name="connsiteX1" fmla="*/ 377908 w 1113433"/>
                  <a:gd name="connsiteY1" fmla="*/ 83718 h 585418"/>
                  <a:gd name="connsiteX2" fmla="*/ 1113405 w 1113433"/>
                  <a:gd name="connsiteY2" fmla="*/ 247997 h 585418"/>
                  <a:gd name="connsiteX0" fmla="*/ 561 w 1116599"/>
                  <a:gd name="connsiteY0" fmla="*/ 593730 h 593730"/>
                  <a:gd name="connsiteX1" fmla="*/ 377908 w 1116599"/>
                  <a:gd name="connsiteY1" fmla="*/ 92030 h 593730"/>
                  <a:gd name="connsiteX2" fmla="*/ 1113405 w 1116599"/>
                  <a:gd name="connsiteY2" fmla="*/ 256309 h 593730"/>
                  <a:gd name="connsiteX0" fmla="*/ 348 w 1115942"/>
                  <a:gd name="connsiteY0" fmla="*/ 576130 h 576130"/>
                  <a:gd name="connsiteX1" fmla="*/ 377695 w 1115942"/>
                  <a:gd name="connsiteY1" fmla="*/ 74430 h 576130"/>
                  <a:gd name="connsiteX2" fmla="*/ 1113192 w 1115942"/>
                  <a:gd name="connsiteY2" fmla="*/ 238709 h 576130"/>
                  <a:gd name="connsiteX0" fmla="*/ 298 w 1115737"/>
                  <a:gd name="connsiteY0" fmla="*/ 568872 h 568872"/>
                  <a:gd name="connsiteX1" fmla="*/ 377645 w 1115737"/>
                  <a:gd name="connsiteY1" fmla="*/ 67172 h 568872"/>
                  <a:gd name="connsiteX2" fmla="*/ 1113142 w 1115737"/>
                  <a:gd name="connsiteY2" fmla="*/ 231451 h 568872"/>
                  <a:gd name="connsiteX0" fmla="*/ 298 w 1113891"/>
                  <a:gd name="connsiteY0" fmla="*/ 552892 h 552892"/>
                  <a:gd name="connsiteX1" fmla="*/ 377645 w 1113891"/>
                  <a:gd name="connsiteY1" fmla="*/ 51192 h 552892"/>
                  <a:gd name="connsiteX2" fmla="*/ 1113142 w 1113891"/>
                  <a:gd name="connsiteY2" fmla="*/ 215471 h 552892"/>
                  <a:gd name="connsiteX0" fmla="*/ 298 w 1116439"/>
                  <a:gd name="connsiteY0" fmla="*/ 547647 h 547647"/>
                  <a:gd name="connsiteX1" fmla="*/ 377645 w 1116439"/>
                  <a:gd name="connsiteY1" fmla="*/ 45947 h 547647"/>
                  <a:gd name="connsiteX2" fmla="*/ 1113142 w 1116439"/>
                  <a:gd name="connsiteY2" fmla="*/ 210226 h 547647"/>
                  <a:gd name="connsiteX0" fmla="*/ 312 w 1116516"/>
                  <a:gd name="connsiteY0" fmla="*/ 540860 h 540860"/>
                  <a:gd name="connsiteX1" fmla="*/ 377659 w 1116516"/>
                  <a:gd name="connsiteY1" fmla="*/ 39160 h 540860"/>
                  <a:gd name="connsiteX2" fmla="*/ 1113156 w 1116516"/>
                  <a:gd name="connsiteY2" fmla="*/ 203439 h 540860"/>
                  <a:gd name="connsiteX0" fmla="*/ 316 w 1116536"/>
                  <a:gd name="connsiteY0" fmla="*/ 537965 h 537965"/>
                  <a:gd name="connsiteX1" fmla="*/ 377663 w 1116536"/>
                  <a:gd name="connsiteY1" fmla="*/ 36265 h 537965"/>
                  <a:gd name="connsiteX2" fmla="*/ 1113160 w 1116536"/>
                  <a:gd name="connsiteY2" fmla="*/ 200544 h 537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6536" h="537965">
                    <a:moveTo>
                      <a:pt x="316" y="537965"/>
                    </a:moveTo>
                    <a:cubicBezTo>
                      <a:pt x="-10270" y="232327"/>
                      <a:pt x="247298" y="77086"/>
                      <a:pt x="377663" y="36265"/>
                    </a:cubicBezTo>
                    <a:cubicBezTo>
                      <a:pt x="508028" y="-4556"/>
                      <a:pt x="1169319" y="-64896"/>
                      <a:pt x="1113160" y="20054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759781" y="5081057"/>
                <a:ext cx="409341" cy="211444"/>
              </a:xfrm>
              <a:custGeom>
                <a:avLst/>
                <a:gdLst>
                  <a:gd name="connsiteX0" fmla="*/ 319 w 1086487"/>
                  <a:gd name="connsiteY0" fmla="*/ 340025 h 340025"/>
                  <a:gd name="connsiteX1" fmla="*/ 152719 w 1086487"/>
                  <a:gd name="connsiteY1" fmla="*/ 54275 h 340025"/>
                  <a:gd name="connsiteX2" fmla="*/ 933769 w 1086487"/>
                  <a:gd name="connsiteY2" fmla="*/ 25700 h 340025"/>
                  <a:gd name="connsiteX3" fmla="*/ 1086169 w 1086487"/>
                  <a:gd name="connsiteY3" fmla="*/ 340025 h 340025"/>
                  <a:gd name="connsiteX0" fmla="*/ 0 w 933768"/>
                  <a:gd name="connsiteY0" fmla="*/ 54275 h 340025"/>
                  <a:gd name="connsiteX1" fmla="*/ 781050 w 933768"/>
                  <a:gd name="connsiteY1" fmla="*/ 25700 h 340025"/>
                  <a:gd name="connsiteX2" fmla="*/ 933450 w 933768"/>
                  <a:gd name="connsiteY2" fmla="*/ 340025 h 340025"/>
                  <a:gd name="connsiteX0" fmla="*/ 0 w 557530"/>
                  <a:gd name="connsiteY0" fmla="*/ 100175 h 328775"/>
                  <a:gd name="connsiteX1" fmla="*/ 404812 w 557530"/>
                  <a:gd name="connsiteY1" fmla="*/ 14450 h 328775"/>
                  <a:gd name="connsiteX2" fmla="*/ 557212 w 557530"/>
                  <a:gd name="connsiteY2" fmla="*/ 328775 h 328775"/>
                  <a:gd name="connsiteX0" fmla="*/ 0 w 557276"/>
                  <a:gd name="connsiteY0" fmla="*/ 48058 h 276658"/>
                  <a:gd name="connsiteX1" fmla="*/ 376237 w 557276"/>
                  <a:gd name="connsiteY1" fmla="*/ 29008 h 276658"/>
                  <a:gd name="connsiteX2" fmla="*/ 557212 w 557276"/>
                  <a:gd name="connsiteY2" fmla="*/ 276658 h 276658"/>
                  <a:gd name="connsiteX0" fmla="*/ 0 w 557255"/>
                  <a:gd name="connsiteY0" fmla="*/ 48058 h 276658"/>
                  <a:gd name="connsiteX1" fmla="*/ 376237 w 557255"/>
                  <a:gd name="connsiteY1" fmla="*/ 29008 h 276658"/>
                  <a:gd name="connsiteX2" fmla="*/ 557212 w 557255"/>
                  <a:gd name="connsiteY2" fmla="*/ 276658 h 276658"/>
                  <a:gd name="connsiteX0" fmla="*/ 0 w 557255"/>
                  <a:gd name="connsiteY0" fmla="*/ 36344 h 264944"/>
                  <a:gd name="connsiteX1" fmla="*/ 376237 w 557255"/>
                  <a:gd name="connsiteY1" fmla="*/ 17294 h 264944"/>
                  <a:gd name="connsiteX2" fmla="*/ 557212 w 557255"/>
                  <a:gd name="connsiteY2" fmla="*/ 264944 h 264944"/>
                  <a:gd name="connsiteX0" fmla="*/ 0 w 557361"/>
                  <a:gd name="connsiteY0" fmla="*/ 36344 h 264944"/>
                  <a:gd name="connsiteX1" fmla="*/ 376237 w 557361"/>
                  <a:gd name="connsiteY1" fmla="*/ 17294 h 264944"/>
                  <a:gd name="connsiteX2" fmla="*/ 557212 w 557361"/>
                  <a:gd name="connsiteY2" fmla="*/ 264944 h 264944"/>
                  <a:gd name="connsiteX0" fmla="*/ 0 w 587841"/>
                  <a:gd name="connsiteY0" fmla="*/ 11914 h 362434"/>
                  <a:gd name="connsiteX1" fmla="*/ 406717 w 587841"/>
                  <a:gd name="connsiteY1" fmla="*/ 114784 h 362434"/>
                  <a:gd name="connsiteX2" fmla="*/ 587692 w 587841"/>
                  <a:gd name="connsiteY2" fmla="*/ 362434 h 362434"/>
                  <a:gd name="connsiteX0" fmla="*/ 0 w 587841"/>
                  <a:gd name="connsiteY0" fmla="*/ 997 h 351517"/>
                  <a:gd name="connsiteX1" fmla="*/ 406717 w 587841"/>
                  <a:gd name="connsiteY1" fmla="*/ 103867 h 351517"/>
                  <a:gd name="connsiteX2" fmla="*/ 587692 w 587841"/>
                  <a:gd name="connsiteY2" fmla="*/ 351517 h 351517"/>
                  <a:gd name="connsiteX0" fmla="*/ 0 w 587841"/>
                  <a:gd name="connsiteY0" fmla="*/ 1281 h 351801"/>
                  <a:gd name="connsiteX1" fmla="*/ 406717 w 587841"/>
                  <a:gd name="connsiteY1" fmla="*/ 104151 h 351801"/>
                  <a:gd name="connsiteX2" fmla="*/ 587692 w 587841"/>
                  <a:gd name="connsiteY2" fmla="*/ 351801 h 351801"/>
                  <a:gd name="connsiteX0" fmla="*/ 0 w 587729"/>
                  <a:gd name="connsiteY0" fmla="*/ 1281 h 351801"/>
                  <a:gd name="connsiteX1" fmla="*/ 406717 w 587729"/>
                  <a:gd name="connsiteY1" fmla="*/ 104151 h 351801"/>
                  <a:gd name="connsiteX2" fmla="*/ 587692 w 587729"/>
                  <a:gd name="connsiteY2" fmla="*/ 351801 h 351801"/>
                  <a:gd name="connsiteX0" fmla="*/ 0 w 587729"/>
                  <a:gd name="connsiteY0" fmla="*/ 1540 h 352060"/>
                  <a:gd name="connsiteX1" fmla="*/ 406717 w 587729"/>
                  <a:gd name="connsiteY1" fmla="*/ 104410 h 352060"/>
                  <a:gd name="connsiteX2" fmla="*/ 587692 w 587729"/>
                  <a:gd name="connsiteY2" fmla="*/ 352060 h 352060"/>
                  <a:gd name="connsiteX0" fmla="*/ 0 w 587726"/>
                  <a:gd name="connsiteY0" fmla="*/ 1540 h 352060"/>
                  <a:gd name="connsiteX1" fmla="*/ 406717 w 587726"/>
                  <a:gd name="connsiteY1" fmla="*/ 104410 h 352060"/>
                  <a:gd name="connsiteX2" fmla="*/ 587692 w 587726"/>
                  <a:gd name="connsiteY2" fmla="*/ 352060 h 352060"/>
                  <a:gd name="connsiteX0" fmla="*/ 0 w 587726"/>
                  <a:gd name="connsiteY0" fmla="*/ 1593 h 352113"/>
                  <a:gd name="connsiteX1" fmla="*/ 406717 w 587726"/>
                  <a:gd name="connsiteY1" fmla="*/ 104463 h 352113"/>
                  <a:gd name="connsiteX2" fmla="*/ 587692 w 587726"/>
                  <a:gd name="connsiteY2" fmla="*/ 352113 h 352113"/>
                  <a:gd name="connsiteX0" fmla="*/ 0 w 587721"/>
                  <a:gd name="connsiteY0" fmla="*/ 1593 h 352113"/>
                  <a:gd name="connsiteX1" fmla="*/ 406717 w 587721"/>
                  <a:gd name="connsiteY1" fmla="*/ 104463 h 352113"/>
                  <a:gd name="connsiteX2" fmla="*/ 587692 w 587721"/>
                  <a:gd name="connsiteY2" fmla="*/ 352113 h 352113"/>
                  <a:gd name="connsiteX0" fmla="*/ 0 w 568671"/>
                  <a:gd name="connsiteY0" fmla="*/ 1086 h 382562"/>
                  <a:gd name="connsiteX1" fmla="*/ 387667 w 568671"/>
                  <a:gd name="connsiteY1" fmla="*/ 134912 h 382562"/>
                  <a:gd name="connsiteX2" fmla="*/ 568642 w 568671"/>
                  <a:gd name="connsiteY2" fmla="*/ 382562 h 382562"/>
                  <a:gd name="connsiteX0" fmla="*/ 0 w 568671"/>
                  <a:gd name="connsiteY0" fmla="*/ 0 h 381476"/>
                  <a:gd name="connsiteX1" fmla="*/ 387667 w 568671"/>
                  <a:gd name="connsiteY1" fmla="*/ 133826 h 381476"/>
                  <a:gd name="connsiteX2" fmla="*/ 568642 w 568671"/>
                  <a:gd name="connsiteY2" fmla="*/ 381476 h 381476"/>
                  <a:gd name="connsiteX0" fmla="*/ 0 w 568671"/>
                  <a:gd name="connsiteY0" fmla="*/ 0 h 381476"/>
                  <a:gd name="connsiteX1" fmla="*/ 387667 w 568671"/>
                  <a:gd name="connsiteY1" fmla="*/ 133826 h 381476"/>
                  <a:gd name="connsiteX2" fmla="*/ 568642 w 568671"/>
                  <a:gd name="connsiteY2" fmla="*/ 381476 h 381476"/>
                  <a:gd name="connsiteX0" fmla="*/ 0 w 568671"/>
                  <a:gd name="connsiteY0" fmla="*/ 421 h 381897"/>
                  <a:gd name="connsiteX1" fmla="*/ 387667 w 568671"/>
                  <a:gd name="connsiteY1" fmla="*/ 134247 h 381897"/>
                  <a:gd name="connsiteX2" fmla="*/ 568642 w 568671"/>
                  <a:gd name="connsiteY2" fmla="*/ 381897 h 381897"/>
                  <a:gd name="connsiteX0" fmla="*/ 0 w 568671"/>
                  <a:gd name="connsiteY0" fmla="*/ 421 h 381897"/>
                  <a:gd name="connsiteX1" fmla="*/ 387667 w 568671"/>
                  <a:gd name="connsiteY1" fmla="*/ 134247 h 381897"/>
                  <a:gd name="connsiteX2" fmla="*/ 568642 w 568671"/>
                  <a:gd name="connsiteY2" fmla="*/ 381897 h 381897"/>
                  <a:gd name="connsiteX0" fmla="*/ 0 w 568654"/>
                  <a:gd name="connsiteY0" fmla="*/ 1024 h 382500"/>
                  <a:gd name="connsiteX1" fmla="*/ 294799 w 568654"/>
                  <a:gd name="connsiteY1" fmla="*/ 82462 h 382500"/>
                  <a:gd name="connsiteX2" fmla="*/ 568642 w 568654"/>
                  <a:gd name="connsiteY2" fmla="*/ 382500 h 382500"/>
                  <a:gd name="connsiteX0" fmla="*/ 0 w 568656"/>
                  <a:gd name="connsiteY0" fmla="*/ 1607 h 383083"/>
                  <a:gd name="connsiteX1" fmla="*/ 323374 w 568656"/>
                  <a:gd name="connsiteY1" fmla="*/ 68757 h 383083"/>
                  <a:gd name="connsiteX2" fmla="*/ 568642 w 568656"/>
                  <a:gd name="connsiteY2" fmla="*/ 383083 h 383083"/>
                  <a:gd name="connsiteX0" fmla="*/ 0 w 568656"/>
                  <a:gd name="connsiteY0" fmla="*/ 1919 h 383395"/>
                  <a:gd name="connsiteX1" fmla="*/ 323374 w 568656"/>
                  <a:gd name="connsiteY1" fmla="*/ 69069 h 383395"/>
                  <a:gd name="connsiteX2" fmla="*/ 568642 w 568656"/>
                  <a:gd name="connsiteY2" fmla="*/ 383395 h 383395"/>
                  <a:gd name="connsiteX0" fmla="*/ 0 w 568656"/>
                  <a:gd name="connsiteY0" fmla="*/ 1919 h 383395"/>
                  <a:gd name="connsiteX1" fmla="*/ 323374 w 568656"/>
                  <a:gd name="connsiteY1" fmla="*/ 69069 h 383395"/>
                  <a:gd name="connsiteX2" fmla="*/ 568642 w 568656"/>
                  <a:gd name="connsiteY2" fmla="*/ 383395 h 383395"/>
                  <a:gd name="connsiteX0" fmla="*/ 0 w 568656"/>
                  <a:gd name="connsiteY0" fmla="*/ 5805 h 387281"/>
                  <a:gd name="connsiteX1" fmla="*/ 323374 w 568656"/>
                  <a:gd name="connsiteY1" fmla="*/ 72955 h 387281"/>
                  <a:gd name="connsiteX2" fmla="*/ 568642 w 568656"/>
                  <a:gd name="connsiteY2" fmla="*/ 387281 h 387281"/>
                  <a:gd name="connsiteX0" fmla="*/ 0 w 568652"/>
                  <a:gd name="connsiteY0" fmla="*/ 1271 h 382747"/>
                  <a:gd name="connsiteX1" fmla="*/ 323374 w 568652"/>
                  <a:gd name="connsiteY1" fmla="*/ 68421 h 382747"/>
                  <a:gd name="connsiteX2" fmla="*/ 568642 w 568652"/>
                  <a:gd name="connsiteY2" fmla="*/ 382747 h 382747"/>
                  <a:gd name="connsiteX0" fmla="*/ 0 w 568652"/>
                  <a:gd name="connsiteY0" fmla="*/ 924 h 382400"/>
                  <a:gd name="connsiteX1" fmla="*/ 323374 w 568652"/>
                  <a:gd name="connsiteY1" fmla="*/ 68074 h 382400"/>
                  <a:gd name="connsiteX2" fmla="*/ 568642 w 568652"/>
                  <a:gd name="connsiteY2" fmla="*/ 382400 h 382400"/>
                  <a:gd name="connsiteX0" fmla="*/ 0 w 575797"/>
                  <a:gd name="connsiteY0" fmla="*/ 1732 h 371301"/>
                  <a:gd name="connsiteX1" fmla="*/ 323374 w 575797"/>
                  <a:gd name="connsiteY1" fmla="*/ 68882 h 371301"/>
                  <a:gd name="connsiteX2" fmla="*/ 575786 w 575797"/>
                  <a:gd name="connsiteY2" fmla="*/ 371301 h 371301"/>
                  <a:gd name="connsiteX0" fmla="*/ 0 w 575830"/>
                  <a:gd name="connsiteY0" fmla="*/ 15898 h 385467"/>
                  <a:gd name="connsiteX1" fmla="*/ 440347 w 575830"/>
                  <a:gd name="connsiteY1" fmla="*/ 36062 h 385467"/>
                  <a:gd name="connsiteX2" fmla="*/ 575786 w 575830"/>
                  <a:gd name="connsiteY2" fmla="*/ 385467 h 385467"/>
                  <a:gd name="connsiteX0" fmla="*/ 0 w 575830"/>
                  <a:gd name="connsiteY0" fmla="*/ 15898 h 209271"/>
                  <a:gd name="connsiteX1" fmla="*/ 440347 w 575830"/>
                  <a:gd name="connsiteY1" fmla="*/ 36062 h 209271"/>
                  <a:gd name="connsiteX2" fmla="*/ 575786 w 575830"/>
                  <a:gd name="connsiteY2" fmla="*/ 209271 h 209271"/>
                  <a:gd name="connsiteX0" fmla="*/ 0 w 575795"/>
                  <a:gd name="connsiteY0" fmla="*/ 59513 h 252886"/>
                  <a:gd name="connsiteX1" fmla="*/ 278385 w 575795"/>
                  <a:gd name="connsiteY1" fmla="*/ 20945 h 252886"/>
                  <a:gd name="connsiteX2" fmla="*/ 575786 w 575795"/>
                  <a:gd name="connsiteY2" fmla="*/ 252886 h 252886"/>
                  <a:gd name="connsiteX0" fmla="*/ 0 w 575796"/>
                  <a:gd name="connsiteY0" fmla="*/ 59513 h 252886"/>
                  <a:gd name="connsiteX1" fmla="*/ 278385 w 575796"/>
                  <a:gd name="connsiteY1" fmla="*/ 20945 h 252886"/>
                  <a:gd name="connsiteX2" fmla="*/ 575786 w 575796"/>
                  <a:gd name="connsiteY2" fmla="*/ 252886 h 252886"/>
                  <a:gd name="connsiteX0" fmla="*/ 0 w 575796"/>
                  <a:gd name="connsiteY0" fmla="*/ 61986 h 255359"/>
                  <a:gd name="connsiteX1" fmla="*/ 278385 w 575796"/>
                  <a:gd name="connsiteY1" fmla="*/ 23418 h 255359"/>
                  <a:gd name="connsiteX2" fmla="*/ 575786 w 575796"/>
                  <a:gd name="connsiteY2" fmla="*/ 255359 h 255359"/>
                  <a:gd name="connsiteX0" fmla="*/ 0 w 575802"/>
                  <a:gd name="connsiteY0" fmla="*/ 39801 h 233174"/>
                  <a:gd name="connsiteX1" fmla="*/ 278385 w 575802"/>
                  <a:gd name="connsiteY1" fmla="*/ 1233 h 233174"/>
                  <a:gd name="connsiteX2" fmla="*/ 575786 w 575802"/>
                  <a:gd name="connsiteY2" fmla="*/ 233174 h 233174"/>
                  <a:gd name="connsiteX0" fmla="*/ 0 w 598475"/>
                  <a:gd name="connsiteY0" fmla="*/ 39801 h 233174"/>
                  <a:gd name="connsiteX1" fmla="*/ 278385 w 598475"/>
                  <a:gd name="connsiteY1" fmla="*/ 1233 h 233174"/>
                  <a:gd name="connsiteX2" fmla="*/ 575786 w 598475"/>
                  <a:gd name="connsiteY2" fmla="*/ 233174 h 233174"/>
                  <a:gd name="connsiteX0" fmla="*/ 0 w 575786"/>
                  <a:gd name="connsiteY0" fmla="*/ 0 h 193373"/>
                  <a:gd name="connsiteX1" fmla="*/ 575786 w 575786"/>
                  <a:gd name="connsiteY1" fmla="*/ 193373 h 193373"/>
                  <a:gd name="connsiteX0" fmla="*/ 0 w 579276"/>
                  <a:gd name="connsiteY0" fmla="*/ 13824 h 207197"/>
                  <a:gd name="connsiteX1" fmla="*/ 575786 w 579276"/>
                  <a:gd name="connsiteY1" fmla="*/ 207197 h 207197"/>
                  <a:gd name="connsiteX0" fmla="*/ 0 w 580033"/>
                  <a:gd name="connsiteY0" fmla="*/ 66348 h 259721"/>
                  <a:gd name="connsiteX1" fmla="*/ 575786 w 580033"/>
                  <a:gd name="connsiteY1" fmla="*/ 259721 h 2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0033" h="259721">
                    <a:moveTo>
                      <a:pt x="0" y="66348"/>
                    </a:moveTo>
                    <a:cubicBezTo>
                      <a:pt x="277409" y="-4277"/>
                      <a:pt x="622302" y="-98397"/>
                      <a:pt x="575786" y="25972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258618" y="5093751"/>
                <a:ext cx="498246" cy="654048"/>
                <a:chOff x="258618" y="5093751"/>
                <a:chExt cx="498246" cy="654048"/>
              </a:xfrm>
            </p:grpSpPr>
            <p:sp>
              <p:nvSpPr>
                <p:cNvPr id="29" name="PDA box"/>
                <p:cNvSpPr/>
                <p:nvPr/>
              </p:nvSpPr>
              <p:spPr>
                <a:xfrm>
                  <a:off x="258618" y="5093751"/>
                  <a:ext cx="498246" cy="6540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326573" y="5230944"/>
                      <a:ext cx="380489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Rectangle 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573" y="5230944"/>
                      <a:ext cx="380489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4" name="Freeform 43"/>
              <p:cNvSpPr/>
              <p:nvPr/>
            </p:nvSpPr>
            <p:spPr>
              <a:xfrm>
                <a:off x="756050" y="5642469"/>
                <a:ext cx="411452" cy="323511"/>
              </a:xfrm>
              <a:custGeom>
                <a:avLst/>
                <a:gdLst>
                  <a:gd name="connsiteX0" fmla="*/ 319 w 1086487"/>
                  <a:gd name="connsiteY0" fmla="*/ 340025 h 340025"/>
                  <a:gd name="connsiteX1" fmla="*/ 152719 w 1086487"/>
                  <a:gd name="connsiteY1" fmla="*/ 54275 h 340025"/>
                  <a:gd name="connsiteX2" fmla="*/ 933769 w 1086487"/>
                  <a:gd name="connsiteY2" fmla="*/ 25700 h 340025"/>
                  <a:gd name="connsiteX3" fmla="*/ 1086169 w 1086487"/>
                  <a:gd name="connsiteY3" fmla="*/ 340025 h 340025"/>
                  <a:gd name="connsiteX0" fmla="*/ 0 w 933768"/>
                  <a:gd name="connsiteY0" fmla="*/ 54275 h 340025"/>
                  <a:gd name="connsiteX1" fmla="*/ 781050 w 933768"/>
                  <a:gd name="connsiteY1" fmla="*/ 25700 h 340025"/>
                  <a:gd name="connsiteX2" fmla="*/ 933450 w 933768"/>
                  <a:gd name="connsiteY2" fmla="*/ 340025 h 340025"/>
                  <a:gd name="connsiteX0" fmla="*/ 0 w 557530"/>
                  <a:gd name="connsiteY0" fmla="*/ 100175 h 328775"/>
                  <a:gd name="connsiteX1" fmla="*/ 404812 w 557530"/>
                  <a:gd name="connsiteY1" fmla="*/ 14450 h 328775"/>
                  <a:gd name="connsiteX2" fmla="*/ 557212 w 557530"/>
                  <a:gd name="connsiteY2" fmla="*/ 328775 h 328775"/>
                  <a:gd name="connsiteX0" fmla="*/ 0 w 557276"/>
                  <a:gd name="connsiteY0" fmla="*/ 48058 h 276658"/>
                  <a:gd name="connsiteX1" fmla="*/ 376237 w 557276"/>
                  <a:gd name="connsiteY1" fmla="*/ 29008 h 276658"/>
                  <a:gd name="connsiteX2" fmla="*/ 557212 w 557276"/>
                  <a:gd name="connsiteY2" fmla="*/ 276658 h 276658"/>
                  <a:gd name="connsiteX0" fmla="*/ 0 w 557255"/>
                  <a:gd name="connsiteY0" fmla="*/ 48058 h 276658"/>
                  <a:gd name="connsiteX1" fmla="*/ 376237 w 557255"/>
                  <a:gd name="connsiteY1" fmla="*/ 29008 h 276658"/>
                  <a:gd name="connsiteX2" fmla="*/ 557212 w 557255"/>
                  <a:gd name="connsiteY2" fmla="*/ 276658 h 276658"/>
                  <a:gd name="connsiteX0" fmla="*/ 0 w 557255"/>
                  <a:gd name="connsiteY0" fmla="*/ 36344 h 264944"/>
                  <a:gd name="connsiteX1" fmla="*/ 376237 w 557255"/>
                  <a:gd name="connsiteY1" fmla="*/ 17294 h 264944"/>
                  <a:gd name="connsiteX2" fmla="*/ 557212 w 557255"/>
                  <a:gd name="connsiteY2" fmla="*/ 264944 h 264944"/>
                  <a:gd name="connsiteX0" fmla="*/ 0 w 557361"/>
                  <a:gd name="connsiteY0" fmla="*/ 36344 h 264944"/>
                  <a:gd name="connsiteX1" fmla="*/ 376237 w 557361"/>
                  <a:gd name="connsiteY1" fmla="*/ 17294 h 264944"/>
                  <a:gd name="connsiteX2" fmla="*/ 557212 w 557361"/>
                  <a:gd name="connsiteY2" fmla="*/ 264944 h 264944"/>
                  <a:gd name="connsiteX0" fmla="*/ 0 w 587841"/>
                  <a:gd name="connsiteY0" fmla="*/ 11914 h 362434"/>
                  <a:gd name="connsiteX1" fmla="*/ 406717 w 587841"/>
                  <a:gd name="connsiteY1" fmla="*/ 114784 h 362434"/>
                  <a:gd name="connsiteX2" fmla="*/ 587692 w 587841"/>
                  <a:gd name="connsiteY2" fmla="*/ 362434 h 362434"/>
                  <a:gd name="connsiteX0" fmla="*/ 0 w 587841"/>
                  <a:gd name="connsiteY0" fmla="*/ 997 h 351517"/>
                  <a:gd name="connsiteX1" fmla="*/ 406717 w 587841"/>
                  <a:gd name="connsiteY1" fmla="*/ 103867 h 351517"/>
                  <a:gd name="connsiteX2" fmla="*/ 587692 w 587841"/>
                  <a:gd name="connsiteY2" fmla="*/ 351517 h 351517"/>
                  <a:gd name="connsiteX0" fmla="*/ 0 w 587841"/>
                  <a:gd name="connsiteY0" fmla="*/ 1281 h 351801"/>
                  <a:gd name="connsiteX1" fmla="*/ 406717 w 587841"/>
                  <a:gd name="connsiteY1" fmla="*/ 104151 h 351801"/>
                  <a:gd name="connsiteX2" fmla="*/ 587692 w 587841"/>
                  <a:gd name="connsiteY2" fmla="*/ 351801 h 351801"/>
                  <a:gd name="connsiteX0" fmla="*/ 0 w 587729"/>
                  <a:gd name="connsiteY0" fmla="*/ 1281 h 351801"/>
                  <a:gd name="connsiteX1" fmla="*/ 406717 w 587729"/>
                  <a:gd name="connsiteY1" fmla="*/ 104151 h 351801"/>
                  <a:gd name="connsiteX2" fmla="*/ 587692 w 587729"/>
                  <a:gd name="connsiteY2" fmla="*/ 351801 h 351801"/>
                  <a:gd name="connsiteX0" fmla="*/ 0 w 587729"/>
                  <a:gd name="connsiteY0" fmla="*/ 1540 h 352060"/>
                  <a:gd name="connsiteX1" fmla="*/ 406717 w 587729"/>
                  <a:gd name="connsiteY1" fmla="*/ 104410 h 352060"/>
                  <a:gd name="connsiteX2" fmla="*/ 587692 w 587729"/>
                  <a:gd name="connsiteY2" fmla="*/ 352060 h 352060"/>
                  <a:gd name="connsiteX0" fmla="*/ 0 w 587726"/>
                  <a:gd name="connsiteY0" fmla="*/ 1540 h 352060"/>
                  <a:gd name="connsiteX1" fmla="*/ 406717 w 587726"/>
                  <a:gd name="connsiteY1" fmla="*/ 104410 h 352060"/>
                  <a:gd name="connsiteX2" fmla="*/ 587692 w 587726"/>
                  <a:gd name="connsiteY2" fmla="*/ 352060 h 352060"/>
                  <a:gd name="connsiteX0" fmla="*/ 0 w 587726"/>
                  <a:gd name="connsiteY0" fmla="*/ 1593 h 352113"/>
                  <a:gd name="connsiteX1" fmla="*/ 406717 w 587726"/>
                  <a:gd name="connsiteY1" fmla="*/ 104463 h 352113"/>
                  <a:gd name="connsiteX2" fmla="*/ 587692 w 587726"/>
                  <a:gd name="connsiteY2" fmla="*/ 352113 h 352113"/>
                  <a:gd name="connsiteX0" fmla="*/ 0 w 587721"/>
                  <a:gd name="connsiteY0" fmla="*/ 1593 h 352113"/>
                  <a:gd name="connsiteX1" fmla="*/ 406717 w 587721"/>
                  <a:gd name="connsiteY1" fmla="*/ 104463 h 352113"/>
                  <a:gd name="connsiteX2" fmla="*/ 587692 w 587721"/>
                  <a:gd name="connsiteY2" fmla="*/ 352113 h 352113"/>
                  <a:gd name="connsiteX0" fmla="*/ 0 w 568671"/>
                  <a:gd name="connsiteY0" fmla="*/ 1086 h 382562"/>
                  <a:gd name="connsiteX1" fmla="*/ 387667 w 568671"/>
                  <a:gd name="connsiteY1" fmla="*/ 134912 h 382562"/>
                  <a:gd name="connsiteX2" fmla="*/ 568642 w 568671"/>
                  <a:gd name="connsiteY2" fmla="*/ 382562 h 382562"/>
                  <a:gd name="connsiteX0" fmla="*/ 0 w 568671"/>
                  <a:gd name="connsiteY0" fmla="*/ 0 h 381476"/>
                  <a:gd name="connsiteX1" fmla="*/ 387667 w 568671"/>
                  <a:gd name="connsiteY1" fmla="*/ 133826 h 381476"/>
                  <a:gd name="connsiteX2" fmla="*/ 568642 w 568671"/>
                  <a:gd name="connsiteY2" fmla="*/ 381476 h 381476"/>
                  <a:gd name="connsiteX0" fmla="*/ 0 w 568671"/>
                  <a:gd name="connsiteY0" fmla="*/ 0 h 381476"/>
                  <a:gd name="connsiteX1" fmla="*/ 387667 w 568671"/>
                  <a:gd name="connsiteY1" fmla="*/ 133826 h 381476"/>
                  <a:gd name="connsiteX2" fmla="*/ 568642 w 568671"/>
                  <a:gd name="connsiteY2" fmla="*/ 381476 h 381476"/>
                  <a:gd name="connsiteX0" fmla="*/ 0 w 568671"/>
                  <a:gd name="connsiteY0" fmla="*/ 421 h 381897"/>
                  <a:gd name="connsiteX1" fmla="*/ 387667 w 568671"/>
                  <a:gd name="connsiteY1" fmla="*/ 134247 h 381897"/>
                  <a:gd name="connsiteX2" fmla="*/ 568642 w 568671"/>
                  <a:gd name="connsiteY2" fmla="*/ 381897 h 381897"/>
                  <a:gd name="connsiteX0" fmla="*/ 0 w 568671"/>
                  <a:gd name="connsiteY0" fmla="*/ 421 h 381897"/>
                  <a:gd name="connsiteX1" fmla="*/ 387667 w 568671"/>
                  <a:gd name="connsiteY1" fmla="*/ 134247 h 381897"/>
                  <a:gd name="connsiteX2" fmla="*/ 568642 w 568671"/>
                  <a:gd name="connsiteY2" fmla="*/ 381897 h 381897"/>
                  <a:gd name="connsiteX0" fmla="*/ 0 w 568654"/>
                  <a:gd name="connsiteY0" fmla="*/ 1024 h 382500"/>
                  <a:gd name="connsiteX1" fmla="*/ 294799 w 568654"/>
                  <a:gd name="connsiteY1" fmla="*/ 82462 h 382500"/>
                  <a:gd name="connsiteX2" fmla="*/ 568642 w 568654"/>
                  <a:gd name="connsiteY2" fmla="*/ 382500 h 382500"/>
                  <a:gd name="connsiteX0" fmla="*/ 0 w 568656"/>
                  <a:gd name="connsiteY0" fmla="*/ 1607 h 383083"/>
                  <a:gd name="connsiteX1" fmla="*/ 323374 w 568656"/>
                  <a:gd name="connsiteY1" fmla="*/ 68757 h 383083"/>
                  <a:gd name="connsiteX2" fmla="*/ 568642 w 568656"/>
                  <a:gd name="connsiteY2" fmla="*/ 383083 h 383083"/>
                  <a:gd name="connsiteX0" fmla="*/ 0 w 568656"/>
                  <a:gd name="connsiteY0" fmla="*/ 1919 h 383395"/>
                  <a:gd name="connsiteX1" fmla="*/ 323374 w 568656"/>
                  <a:gd name="connsiteY1" fmla="*/ 69069 h 383395"/>
                  <a:gd name="connsiteX2" fmla="*/ 568642 w 568656"/>
                  <a:gd name="connsiteY2" fmla="*/ 383395 h 383395"/>
                  <a:gd name="connsiteX0" fmla="*/ 0 w 568656"/>
                  <a:gd name="connsiteY0" fmla="*/ 1919 h 383395"/>
                  <a:gd name="connsiteX1" fmla="*/ 323374 w 568656"/>
                  <a:gd name="connsiteY1" fmla="*/ 69069 h 383395"/>
                  <a:gd name="connsiteX2" fmla="*/ 568642 w 568656"/>
                  <a:gd name="connsiteY2" fmla="*/ 383395 h 383395"/>
                  <a:gd name="connsiteX0" fmla="*/ 0 w 568656"/>
                  <a:gd name="connsiteY0" fmla="*/ 5805 h 387281"/>
                  <a:gd name="connsiteX1" fmla="*/ 323374 w 568656"/>
                  <a:gd name="connsiteY1" fmla="*/ 72955 h 387281"/>
                  <a:gd name="connsiteX2" fmla="*/ 568642 w 568656"/>
                  <a:gd name="connsiteY2" fmla="*/ 387281 h 387281"/>
                  <a:gd name="connsiteX0" fmla="*/ 0 w 568652"/>
                  <a:gd name="connsiteY0" fmla="*/ 1271 h 382747"/>
                  <a:gd name="connsiteX1" fmla="*/ 323374 w 568652"/>
                  <a:gd name="connsiteY1" fmla="*/ 68421 h 382747"/>
                  <a:gd name="connsiteX2" fmla="*/ 568642 w 568652"/>
                  <a:gd name="connsiteY2" fmla="*/ 382747 h 382747"/>
                  <a:gd name="connsiteX0" fmla="*/ 0 w 568652"/>
                  <a:gd name="connsiteY0" fmla="*/ 924 h 382400"/>
                  <a:gd name="connsiteX1" fmla="*/ 323374 w 568652"/>
                  <a:gd name="connsiteY1" fmla="*/ 68074 h 382400"/>
                  <a:gd name="connsiteX2" fmla="*/ 568642 w 568652"/>
                  <a:gd name="connsiteY2" fmla="*/ 382400 h 382400"/>
                  <a:gd name="connsiteX0" fmla="*/ 0 w 575797"/>
                  <a:gd name="connsiteY0" fmla="*/ 1732 h 371301"/>
                  <a:gd name="connsiteX1" fmla="*/ 323374 w 575797"/>
                  <a:gd name="connsiteY1" fmla="*/ 68882 h 371301"/>
                  <a:gd name="connsiteX2" fmla="*/ 575786 w 575797"/>
                  <a:gd name="connsiteY2" fmla="*/ 371301 h 371301"/>
                  <a:gd name="connsiteX0" fmla="*/ 0 w 580296"/>
                  <a:gd name="connsiteY0" fmla="*/ 1732 h 518131"/>
                  <a:gd name="connsiteX1" fmla="*/ 323374 w 580296"/>
                  <a:gd name="connsiteY1" fmla="*/ 68882 h 518131"/>
                  <a:gd name="connsiteX2" fmla="*/ 580285 w 580296"/>
                  <a:gd name="connsiteY2" fmla="*/ 518131 h 518131"/>
                  <a:gd name="connsiteX0" fmla="*/ 0 w 580300"/>
                  <a:gd name="connsiteY0" fmla="*/ 476 h 516875"/>
                  <a:gd name="connsiteX1" fmla="*/ 368364 w 580300"/>
                  <a:gd name="connsiteY1" fmla="*/ 126358 h 516875"/>
                  <a:gd name="connsiteX2" fmla="*/ 580285 w 580300"/>
                  <a:gd name="connsiteY2" fmla="*/ 516875 h 516875"/>
                  <a:gd name="connsiteX0" fmla="*/ 0 w 580300"/>
                  <a:gd name="connsiteY0" fmla="*/ 476 h 516875"/>
                  <a:gd name="connsiteX1" fmla="*/ 368364 w 580300"/>
                  <a:gd name="connsiteY1" fmla="*/ 126358 h 516875"/>
                  <a:gd name="connsiteX2" fmla="*/ 580285 w 580300"/>
                  <a:gd name="connsiteY2" fmla="*/ 516875 h 516875"/>
                  <a:gd name="connsiteX0" fmla="*/ 0 w 580503"/>
                  <a:gd name="connsiteY0" fmla="*/ 476 h 516875"/>
                  <a:gd name="connsiteX1" fmla="*/ 368364 w 580503"/>
                  <a:gd name="connsiteY1" fmla="*/ 126358 h 516875"/>
                  <a:gd name="connsiteX2" fmla="*/ 580285 w 580503"/>
                  <a:gd name="connsiteY2" fmla="*/ 516875 h 516875"/>
                  <a:gd name="connsiteX0" fmla="*/ 0 w 586087"/>
                  <a:gd name="connsiteY0" fmla="*/ 476 h 516875"/>
                  <a:gd name="connsiteX1" fmla="*/ 368364 w 586087"/>
                  <a:gd name="connsiteY1" fmla="*/ 126358 h 516875"/>
                  <a:gd name="connsiteX2" fmla="*/ 580285 w 586087"/>
                  <a:gd name="connsiteY2" fmla="*/ 516875 h 516875"/>
                  <a:gd name="connsiteX0" fmla="*/ 0 w 583023"/>
                  <a:gd name="connsiteY0" fmla="*/ 476 h 516875"/>
                  <a:gd name="connsiteX1" fmla="*/ 368364 w 583023"/>
                  <a:gd name="connsiteY1" fmla="*/ 126358 h 516875"/>
                  <a:gd name="connsiteX2" fmla="*/ 580285 w 583023"/>
                  <a:gd name="connsiteY2" fmla="*/ 516875 h 51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3023" h="516875">
                    <a:moveTo>
                      <a:pt x="0" y="476"/>
                    </a:moveTo>
                    <a:cubicBezTo>
                      <a:pt x="141287" y="-6509"/>
                      <a:pt x="272400" y="64763"/>
                      <a:pt x="368364" y="126358"/>
                    </a:cubicBezTo>
                    <a:cubicBezTo>
                      <a:pt x="464328" y="199700"/>
                      <a:pt x="604365" y="254786"/>
                      <a:pt x="580285" y="5168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56741" y="5633870"/>
              <a:ext cx="5512345" cy="589535"/>
              <a:chOff x="1056741" y="5633870"/>
              <a:chExt cx="5512345" cy="589535"/>
            </a:xfrm>
          </p:grpSpPr>
          <p:sp>
            <p:nvSpPr>
              <p:cNvPr id="70" name="Rectangle 4"/>
              <p:cNvSpPr/>
              <p:nvPr/>
            </p:nvSpPr>
            <p:spPr>
              <a:xfrm>
                <a:off x="1056741" y="5967621"/>
                <a:ext cx="5511104" cy="255784"/>
              </a:xfrm>
              <a:custGeom>
                <a:avLst/>
                <a:gdLst>
                  <a:gd name="connsiteX0" fmla="*/ 0 w 2742303"/>
                  <a:gd name="connsiteY0" fmla="*/ 0 h 317979"/>
                  <a:gd name="connsiteX1" fmla="*/ 2742303 w 2742303"/>
                  <a:gd name="connsiteY1" fmla="*/ 0 h 317979"/>
                  <a:gd name="connsiteX2" fmla="*/ 2742303 w 2742303"/>
                  <a:gd name="connsiteY2" fmla="*/ 317979 h 317979"/>
                  <a:gd name="connsiteX3" fmla="*/ 0 w 2742303"/>
                  <a:gd name="connsiteY3" fmla="*/ 317979 h 317979"/>
                  <a:gd name="connsiteX4" fmla="*/ 0 w 2742303"/>
                  <a:gd name="connsiteY4" fmla="*/ 0 h 317979"/>
                  <a:gd name="connsiteX0" fmla="*/ 2742303 w 2833743"/>
                  <a:gd name="connsiteY0" fmla="*/ 317979 h 409419"/>
                  <a:gd name="connsiteX1" fmla="*/ 0 w 2833743"/>
                  <a:gd name="connsiteY1" fmla="*/ 317979 h 409419"/>
                  <a:gd name="connsiteX2" fmla="*/ 0 w 2833743"/>
                  <a:gd name="connsiteY2" fmla="*/ 0 h 409419"/>
                  <a:gd name="connsiteX3" fmla="*/ 2742303 w 2833743"/>
                  <a:gd name="connsiteY3" fmla="*/ 0 h 409419"/>
                  <a:gd name="connsiteX4" fmla="*/ 2833743 w 2833743"/>
                  <a:gd name="connsiteY4" fmla="*/ 409419 h 409419"/>
                  <a:gd name="connsiteX0" fmla="*/ 2742303 w 2742303"/>
                  <a:gd name="connsiteY0" fmla="*/ 317979 h 317979"/>
                  <a:gd name="connsiteX1" fmla="*/ 0 w 2742303"/>
                  <a:gd name="connsiteY1" fmla="*/ 317979 h 317979"/>
                  <a:gd name="connsiteX2" fmla="*/ 0 w 2742303"/>
                  <a:gd name="connsiteY2" fmla="*/ 0 h 317979"/>
                  <a:gd name="connsiteX3" fmla="*/ 2742303 w 27423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42303 w 2818503"/>
                  <a:gd name="connsiteY3" fmla="*/ 0 h 317979"/>
                  <a:gd name="connsiteX0" fmla="*/ 2772126 w 2772126"/>
                  <a:gd name="connsiteY0" fmla="*/ 317979 h 317979"/>
                  <a:gd name="connsiteX1" fmla="*/ 0 w 2772126"/>
                  <a:gd name="connsiteY1" fmla="*/ 317979 h 317979"/>
                  <a:gd name="connsiteX2" fmla="*/ 0 w 2772126"/>
                  <a:gd name="connsiteY2" fmla="*/ 0 h 317979"/>
                  <a:gd name="connsiteX3" fmla="*/ 2742303 w 2772126"/>
                  <a:gd name="connsiteY3" fmla="*/ 0 h 317979"/>
                  <a:gd name="connsiteX0" fmla="*/ 2783720 w 2783720"/>
                  <a:gd name="connsiteY0" fmla="*/ 317979 h 317979"/>
                  <a:gd name="connsiteX1" fmla="*/ 0 w 2783720"/>
                  <a:gd name="connsiteY1" fmla="*/ 317979 h 317979"/>
                  <a:gd name="connsiteX2" fmla="*/ 0 w 2783720"/>
                  <a:gd name="connsiteY2" fmla="*/ 0 h 317979"/>
                  <a:gd name="connsiteX3" fmla="*/ 2742303 w 2783720"/>
                  <a:gd name="connsiteY3" fmla="*/ 0 h 317979"/>
                  <a:gd name="connsiteX0" fmla="*/ 2816447 w 2816447"/>
                  <a:gd name="connsiteY0" fmla="*/ 317979 h 317979"/>
                  <a:gd name="connsiteX1" fmla="*/ 0 w 2816447"/>
                  <a:gd name="connsiteY1" fmla="*/ 317979 h 317979"/>
                  <a:gd name="connsiteX2" fmla="*/ 0 w 2816447"/>
                  <a:gd name="connsiteY2" fmla="*/ 0 h 317979"/>
                  <a:gd name="connsiteX3" fmla="*/ 2742303 w 2816447"/>
                  <a:gd name="connsiteY3" fmla="*/ 0 h 317979"/>
                  <a:gd name="connsiteX0" fmla="*/ 2772129 w 2772129"/>
                  <a:gd name="connsiteY0" fmla="*/ 317979 h 317979"/>
                  <a:gd name="connsiteX1" fmla="*/ 0 w 2772129"/>
                  <a:gd name="connsiteY1" fmla="*/ 317979 h 317979"/>
                  <a:gd name="connsiteX2" fmla="*/ 0 w 2772129"/>
                  <a:gd name="connsiteY2" fmla="*/ 0 h 317979"/>
                  <a:gd name="connsiteX3" fmla="*/ 2742303 w 2772129"/>
                  <a:gd name="connsiteY3" fmla="*/ 0 h 31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2129" h="317979">
                    <a:moveTo>
                      <a:pt x="2772129" y="317979"/>
                    </a:moveTo>
                    <a:lnTo>
                      <a:pt x="0" y="317979"/>
                    </a:lnTo>
                    <a:lnTo>
                      <a:pt x="0" y="0"/>
                    </a:lnTo>
                    <a:lnTo>
                      <a:pt x="2742303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753988" y="5633870"/>
                <a:ext cx="18909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write-only output</a:t>
                </a:r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16200000">
                <a:off x="6411593" y="6059843"/>
                <a:ext cx="251120" cy="63866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99938" y="5904290"/>
                <a:ext cx="5436932" cy="36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… )   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start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=⋯)   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accept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⋯)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38" y="5904290"/>
                <a:ext cx="5436932" cy="360483"/>
              </a:xfrm>
              <a:prstGeom prst="rect">
                <a:avLst/>
              </a:prstGeom>
              <a:blipFill>
                <a:blip r:embed="rId1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141969" y="5198684"/>
            <a:ext cx="1029291" cy="358368"/>
            <a:chOff x="1141969" y="5198684"/>
            <a:chExt cx="1029291" cy="358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141969" y="5199538"/>
                  <a:ext cx="38728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969" y="5199538"/>
                  <a:ext cx="387286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1725854" y="5198684"/>
                  <a:ext cx="386709" cy="3583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854" y="5198684"/>
                  <a:ext cx="386709" cy="358368"/>
                </a:xfrm>
                <a:prstGeom prst="rect">
                  <a:avLst/>
                </a:prstGeom>
                <a:blipFill>
                  <a:blip r:embed="rId15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/>
            <p:cNvCxnSpPr/>
            <p:nvPr/>
          </p:nvCxnSpPr>
          <p:spPr>
            <a:xfrm>
              <a:off x="1613966" y="5292501"/>
              <a:ext cx="0" cy="233311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171260" y="5292501"/>
              <a:ext cx="0" cy="233311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263317" y="4423568"/>
                <a:ext cx="5712589" cy="1375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pPr marL="285750" indent="-285750">
                  <a:buAutoNum type="arabicPeriod"/>
                </a:pPr>
                <a:r>
                  <a:rPr lang="en-US" sz="2000" dirty="0"/>
                  <a:t>For all pairs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of configurations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285750" indent="-285750">
                  <a:buAutoNum type="arabicPeriod"/>
                </a:pPr>
                <a:r>
                  <a:rPr lang="en-US" sz="2000" dirty="0"/>
                  <a:t>    Output those pairs which are legal moves for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285750" indent="-285750">
                  <a:buAutoNum type="arabicPeriod"/>
                </a:pPr>
                <a:r>
                  <a:rPr lang="en-US" sz="2000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start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sz="2000" dirty="0"/>
                  <a:t>.”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317" y="4423568"/>
                <a:ext cx="5712589" cy="1375441"/>
              </a:xfrm>
              <a:prstGeom prst="rect">
                <a:avLst/>
              </a:prstGeom>
              <a:blipFill>
                <a:blip r:embed="rId16"/>
                <a:stretch>
                  <a:fillRect l="-1173" t="-2667" r="-107" b="-5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2496352" y="3435855"/>
            <a:ext cx="2631881" cy="364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32241" y="3459307"/>
                <a:ext cx="1239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241" y="3459307"/>
                <a:ext cx="1239378" cy="461665"/>
              </a:xfrm>
              <a:prstGeom prst="rect">
                <a:avLst/>
              </a:prstGeom>
              <a:blipFill>
                <a:blip r:embed="rId17"/>
                <a:stretch>
                  <a:fillRect l="-49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Isosceles Triangle 52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C0844-7147-7947-A1C3-86C58B297BB3}"/>
              </a:ext>
            </a:extLst>
          </p:cNvPr>
          <p:cNvSpPr txBox="1"/>
          <p:nvPr/>
        </p:nvSpPr>
        <p:spPr>
          <a:xfrm>
            <a:off x="6662057" y="64298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6614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10" grpId="0" uiExpand="1" build="p"/>
      <p:bldP spid="20" grpId="0" animBg="1"/>
      <p:bldP spid="6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435" y="0"/>
                <a:ext cx="6733309" cy="780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40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𝑆𝐴𝑇</m:t>
                        </m:r>
                      </m:e>
                    </m:ba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NL-complete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0"/>
                <a:ext cx="6733309" cy="780470"/>
              </a:xfrm>
              <a:prstGeom prst="rect">
                <a:avLst/>
              </a:prstGeom>
              <a:blipFill>
                <a:blip r:embed="rId3"/>
                <a:stretch>
                  <a:fillRect t="-4688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1363579"/>
                <a:ext cx="9411162" cy="4769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Theorem: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</m:e>
                    </m:bar>
                  </m:oMath>
                </a14:m>
                <a:r>
                  <a:rPr lang="en-US" sz="2400" dirty="0"/>
                  <a:t> is NL-complete</a:t>
                </a:r>
              </a:p>
              <a:p>
                <a:r>
                  <a:rPr lang="en-US" sz="2000" dirty="0"/>
                  <a:t>Proof:  1)  Show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𝑆𝐴𝑇</m:t>
                        </m:r>
                      </m:e>
                    </m:ba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NL    good exercise</a:t>
                </a:r>
              </a:p>
              <a:p>
                <a:r>
                  <a:rPr lang="en-US" sz="2000" dirty="0"/>
                  <a:t>             2)  Show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𝑃𝐴𝑇𝐻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bar>
                      <m:barPr>
                        <m:pos m:val="top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𝑆𝐴𝑇</m:t>
                        </m:r>
                      </m:e>
                    </m:bar>
                  </m:oMath>
                </a14:m>
                <a:endParaRPr lang="en-US" sz="2000" dirty="0"/>
              </a:p>
              <a:p>
                <a:pPr lvl="0"/>
                <a:r>
                  <a:rPr lang="en-US" sz="2000" dirty="0"/>
                  <a:t>Give log-space reduction f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</a:t>
                </a:r>
                <a:r>
                  <a:rPr lang="en-US" sz="2000" b="1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𝑆𝐴𝑇</m:t>
                        </m:r>
                      </m:e>
                    </m:bar>
                  </m:oMath>
                </a14:m>
                <a:r>
                  <a:rPr lang="en-US" sz="2000" dirty="0"/>
                  <a:t>.</a:t>
                </a:r>
              </a:p>
              <a:p>
                <a:pPr lvl="0"/>
                <a:r>
                  <a:rPr lang="en-US" sz="2000" b="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/>
                  <a:t>For each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put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0"/>
                <a:r>
                  <a:rPr lang="en-US" sz="2000" dirty="0"/>
                  <a:t>For each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put a clause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  [equivalent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ba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].</a:t>
                </a:r>
              </a:p>
              <a:p>
                <a:pPr lvl="0"/>
                <a:r>
                  <a:rPr lang="en-US" sz="2000" dirty="0"/>
                  <a:t>In addition put the clauses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/>
                  <a:t>Show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has an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iff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err="1"/>
                  <a:t>unsatisfiable</a:t>
                </a:r>
                <a:r>
                  <a:rPr lang="en-US" sz="2000" dirty="0"/>
                  <a:t>.</a:t>
                </a:r>
              </a:p>
              <a:p>
                <a:pPr lvl="0"/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)  Follow implications to get a contradiction.</a:t>
                </a:r>
              </a:p>
              <a:p>
                <a:pPr lvl="0"/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dirty="0"/>
                  <a:t>) 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has no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then assign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cap="small" dirty="0"/>
                  <a:t>True</a:t>
                </a:r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         and all other variables </a:t>
                </a:r>
                <a:r>
                  <a:rPr lang="en-US" sz="2000" cap="small" dirty="0"/>
                  <a:t>False</a:t>
                </a:r>
                <a:r>
                  <a:rPr lang="en-US" sz="2000" dirty="0"/>
                  <a:t>.  That gives a satisfying assignment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/>
                  <a:t>Straightforward to show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computable in log-space.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363579"/>
                <a:ext cx="9411162" cy="4769062"/>
              </a:xfrm>
              <a:prstGeom prst="rect">
                <a:avLst/>
              </a:prstGeom>
              <a:blipFill>
                <a:blip r:embed="rId4"/>
                <a:stretch>
                  <a:fillRect l="-972" t="-128" b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0B337-75AF-1B47-B3F3-C8C6AFF46416}"/>
              </a:ext>
            </a:extLst>
          </p:cNvPr>
          <p:cNvSpPr txBox="1"/>
          <p:nvPr/>
        </p:nvSpPr>
        <p:spPr>
          <a:xfrm>
            <a:off x="5675086" y="6168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7084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1363579"/>
                <a:ext cx="6891482" cy="443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Theorem </a:t>
                </a:r>
                <a:r>
                  <a:rPr lang="en-US" sz="2400" dirty="0"/>
                  <a:t>(</a:t>
                </a:r>
                <a:r>
                  <a:rPr lang="en-US" sz="2400" dirty="0" err="1"/>
                  <a:t>Immerman-Szelepcsényi</a:t>
                </a:r>
                <a:r>
                  <a:rPr lang="en-US" sz="2400" dirty="0"/>
                  <a:t>):  NL = </a:t>
                </a:r>
                <a:r>
                  <a:rPr lang="en-US" sz="2400" dirty="0" err="1"/>
                  <a:t>coNL</a:t>
                </a:r>
                <a:endParaRPr lang="en-US" sz="2400" dirty="0"/>
              </a:p>
              <a:p>
                <a:r>
                  <a:rPr lang="en-US" sz="2000" dirty="0"/>
                  <a:t>Proof:  Show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𝑃𝐴𝑇𝐻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NL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Defn:</a:t>
                </a:r>
                <a:r>
                  <a:rPr lang="en-US" sz="2000" dirty="0"/>
                  <a:t>  NTM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computes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if 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pPr marL="457200" indent="-457200">
                  <a:buAutoNum type="arabicParenR"/>
                </a:pPr>
                <a:r>
                  <a:rPr lang="en-US" sz="2000" dirty="0"/>
                  <a:t>All branches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halt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dirty="0"/>
                  <a:t> on the tape or reject.</a:t>
                </a:r>
              </a:p>
              <a:p>
                <a:pPr marL="457200" indent="-457200">
                  <a:buAutoNum type="arabicParenR"/>
                </a:pPr>
                <a:r>
                  <a:rPr lang="en-US" sz="2000" dirty="0"/>
                  <a:t>Some branch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does not reject.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𝑝𝑎𝑡h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</m:eqAr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𝑝𝑎𝑡h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cap="small" dirty="0"/>
                  <a:t>YES} </a:t>
                </a:r>
              </a:p>
              <a:p>
                <a:r>
                  <a:rPr lang="en-US" sz="2000" dirty="0"/>
                  <a:t>Let</a:t>
                </a:r>
                <a:r>
                  <a:rPr lang="en-US" sz="2000" cap="small" dirty="0"/>
                  <a:t> </a:t>
                </a:r>
                <a14:m>
                  <m:oMath xmlns:m="http://schemas.openxmlformats.org/officeDocument/2006/math">
                    <m:r>
                      <a:rPr lang="en-US" sz="2000" b="0" i="1" cap="small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cap="small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cap="small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000" b="0" i="1" cap="small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cap="small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cap="small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000" b="0" i="1" cap="small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cap="small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  </a:t>
                </a:r>
              </a:p>
              <a:p>
                <a:pPr>
                  <a:spcBef>
                    <a:spcPts val="4200"/>
                  </a:spcBef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Reachable nodes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= # reachable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363579"/>
                <a:ext cx="6891482" cy="4431534"/>
              </a:xfrm>
              <a:prstGeom prst="rect">
                <a:avLst/>
              </a:prstGeom>
              <a:blipFill>
                <a:blip r:embed="rId3"/>
                <a:stretch>
                  <a:fillRect l="-1326" t="-1100" r="-442" b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50500" y="3364808"/>
                <a:ext cx="341484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cap="small" dirty="0"/>
                  <a:t>YES</a:t>
                </a:r>
                <a:r>
                  <a:rPr lang="en-US" sz="2000" dirty="0"/>
                  <a:t>, 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has a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/>
              </a:p>
              <a:p>
                <a:r>
                  <a:rPr lang="en-US" sz="2000" cap="small" dirty="0"/>
                  <a:t>NO</a:t>
                </a:r>
                <a:r>
                  <a:rPr lang="en-US" sz="2000" dirty="0"/>
                  <a:t>,   if not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500" y="3364808"/>
                <a:ext cx="3414846" cy="707886"/>
              </a:xfrm>
              <a:prstGeom prst="rect">
                <a:avLst/>
              </a:prstGeom>
              <a:blipFill>
                <a:blip r:embed="rId4"/>
                <a:stretch>
                  <a:fillRect l="-1964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24413" y="3094284"/>
                <a:ext cx="5977082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Theorem:  </a:t>
                </a:r>
                <a:r>
                  <a:rPr lang="en-US" sz="2000" dirty="0"/>
                  <a:t>If some NL-machine (log-space NTM) computes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𝑝𝑎𝑡h</m:t>
                    </m:r>
                  </m:oMath>
                </a14:m>
                <a:r>
                  <a:rPr lang="en-US" sz="2000" dirty="0"/>
                  <a:t>, then some NL-machine computes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Proof:  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1.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←0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2.  For each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3.    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𝑝𝑎𝑡h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cap="small" dirty="0"/>
                  <a:t>YES, </a:t>
                </a: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4.    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𝑝𝑎𝑡h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cap="small" dirty="0"/>
                  <a:t>NO, </a:t>
                </a:r>
                <a:r>
                  <a:rPr lang="en-US" sz="2000" dirty="0"/>
                  <a:t>then continue</a:t>
                </a:r>
              </a:p>
              <a:p>
                <a:r>
                  <a:rPr lang="en-US" sz="2000" dirty="0"/>
                  <a:t>  5.  Output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rgbClr val="FFFF00"/>
                    </a:solidFill>
                  </a:rPr>
                  <a:t>Next:  Converse of above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413" y="3094284"/>
                <a:ext cx="5977082" cy="3016210"/>
              </a:xfrm>
              <a:prstGeom prst="rect">
                <a:avLst/>
              </a:prstGeom>
              <a:blipFill>
                <a:blip r:embed="rId5"/>
                <a:stretch>
                  <a:fillRect l="-1019" t="-1215" b="-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2404141" y="4690137"/>
            <a:ext cx="3500931" cy="1518558"/>
            <a:chOff x="763816" y="4834331"/>
            <a:chExt cx="3500931" cy="1518558"/>
          </a:xfrm>
        </p:grpSpPr>
        <p:sp>
          <p:nvSpPr>
            <p:cNvPr id="8" name="Freeform 7"/>
            <p:cNvSpPr/>
            <p:nvPr/>
          </p:nvSpPr>
          <p:spPr>
            <a:xfrm>
              <a:off x="934407" y="4834331"/>
              <a:ext cx="3330340" cy="1454697"/>
            </a:xfrm>
            <a:custGeom>
              <a:avLst/>
              <a:gdLst>
                <a:gd name="connsiteX0" fmla="*/ 233993 w 3330340"/>
                <a:gd name="connsiteY0" fmla="*/ 309169 h 1454697"/>
                <a:gd name="connsiteX1" fmla="*/ 18093 w 3330340"/>
                <a:gd name="connsiteY1" fmla="*/ 626669 h 1454697"/>
                <a:gd name="connsiteX2" fmla="*/ 259393 w 3330340"/>
                <a:gd name="connsiteY2" fmla="*/ 1071169 h 1454697"/>
                <a:gd name="connsiteX3" fmla="*/ 2202493 w 3330340"/>
                <a:gd name="connsiteY3" fmla="*/ 1452169 h 1454697"/>
                <a:gd name="connsiteX4" fmla="*/ 3180393 w 3330340"/>
                <a:gd name="connsiteY4" fmla="*/ 880669 h 1454697"/>
                <a:gd name="connsiteX5" fmla="*/ 3142293 w 3330340"/>
                <a:gd name="connsiteY5" fmla="*/ 105969 h 1454697"/>
                <a:gd name="connsiteX6" fmla="*/ 1427793 w 3330340"/>
                <a:gd name="connsiteY6" fmla="*/ 29769 h 1454697"/>
                <a:gd name="connsiteX7" fmla="*/ 233993 w 3330340"/>
                <a:gd name="connsiteY7" fmla="*/ 309169 h 145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0340" h="1454697">
                  <a:moveTo>
                    <a:pt x="233993" y="309169"/>
                  </a:moveTo>
                  <a:cubicBezTo>
                    <a:pt x="-957" y="408652"/>
                    <a:pt x="13860" y="499669"/>
                    <a:pt x="18093" y="626669"/>
                  </a:cubicBezTo>
                  <a:cubicBezTo>
                    <a:pt x="22326" y="753669"/>
                    <a:pt x="-104674" y="933586"/>
                    <a:pt x="259393" y="1071169"/>
                  </a:cubicBezTo>
                  <a:cubicBezTo>
                    <a:pt x="623460" y="1208752"/>
                    <a:pt x="1715660" y="1483919"/>
                    <a:pt x="2202493" y="1452169"/>
                  </a:cubicBezTo>
                  <a:cubicBezTo>
                    <a:pt x="2689326" y="1420419"/>
                    <a:pt x="3023760" y="1105036"/>
                    <a:pt x="3180393" y="880669"/>
                  </a:cubicBezTo>
                  <a:cubicBezTo>
                    <a:pt x="3337026" y="656302"/>
                    <a:pt x="3434393" y="247786"/>
                    <a:pt x="3142293" y="105969"/>
                  </a:cubicBezTo>
                  <a:cubicBezTo>
                    <a:pt x="2850193" y="-35848"/>
                    <a:pt x="1918860" y="-6214"/>
                    <a:pt x="1427793" y="29769"/>
                  </a:cubicBezTo>
                  <a:cubicBezTo>
                    <a:pt x="936726" y="65752"/>
                    <a:pt x="468943" y="209686"/>
                    <a:pt x="233993" y="309169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55700" y="5561679"/>
              <a:ext cx="127000" cy="122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768600" y="4845050"/>
              <a:ext cx="285804" cy="1431925"/>
            </a:xfrm>
            <a:custGeom>
              <a:avLst/>
              <a:gdLst>
                <a:gd name="connsiteX0" fmla="*/ 0 w 285804"/>
                <a:gd name="connsiteY0" fmla="*/ 0 h 1431925"/>
                <a:gd name="connsiteX1" fmla="*/ 285750 w 285804"/>
                <a:gd name="connsiteY1" fmla="*/ 695325 h 1431925"/>
                <a:gd name="connsiteX2" fmla="*/ 19050 w 285804"/>
                <a:gd name="connsiteY2" fmla="*/ 1431925 h 143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04" h="1431925">
                  <a:moveTo>
                    <a:pt x="0" y="0"/>
                  </a:moveTo>
                  <a:cubicBezTo>
                    <a:pt x="141287" y="228335"/>
                    <a:pt x="282575" y="456671"/>
                    <a:pt x="285750" y="695325"/>
                  </a:cubicBezTo>
                  <a:cubicBezTo>
                    <a:pt x="288925" y="933979"/>
                    <a:pt x="153987" y="1182952"/>
                    <a:pt x="19050" y="14319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831975" y="5211043"/>
              <a:ext cx="92459" cy="890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291297" y="5774019"/>
              <a:ext cx="94716" cy="912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704359" y="5312686"/>
              <a:ext cx="92941" cy="895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20538304">
              <a:off x="1251966" y="5440681"/>
              <a:ext cx="335756" cy="95250"/>
            </a:xfrm>
            <a:custGeom>
              <a:avLst/>
              <a:gdLst>
                <a:gd name="connsiteX0" fmla="*/ 0 w 335756"/>
                <a:gd name="connsiteY0" fmla="*/ 95250 h 95250"/>
                <a:gd name="connsiteX1" fmla="*/ 35719 w 335756"/>
                <a:gd name="connsiteY1" fmla="*/ 38100 h 95250"/>
                <a:gd name="connsiteX2" fmla="*/ 116681 w 335756"/>
                <a:gd name="connsiteY2" fmla="*/ 92869 h 95250"/>
                <a:gd name="connsiteX3" fmla="*/ 157162 w 335756"/>
                <a:gd name="connsiteY3" fmla="*/ 16669 h 95250"/>
                <a:gd name="connsiteX4" fmla="*/ 223837 w 335756"/>
                <a:gd name="connsiteY4" fmla="*/ 76200 h 95250"/>
                <a:gd name="connsiteX5" fmla="*/ 264319 w 335756"/>
                <a:gd name="connsiteY5" fmla="*/ 19050 h 95250"/>
                <a:gd name="connsiteX6" fmla="*/ 335756 w 335756"/>
                <a:gd name="connsiteY6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756" h="95250">
                  <a:moveTo>
                    <a:pt x="0" y="95250"/>
                  </a:moveTo>
                  <a:cubicBezTo>
                    <a:pt x="8136" y="66873"/>
                    <a:pt x="16272" y="38497"/>
                    <a:pt x="35719" y="38100"/>
                  </a:cubicBezTo>
                  <a:cubicBezTo>
                    <a:pt x="55166" y="37703"/>
                    <a:pt x="96441" y="96441"/>
                    <a:pt x="116681" y="92869"/>
                  </a:cubicBezTo>
                  <a:cubicBezTo>
                    <a:pt x="136921" y="89297"/>
                    <a:pt x="139303" y="19447"/>
                    <a:pt x="157162" y="16669"/>
                  </a:cubicBezTo>
                  <a:cubicBezTo>
                    <a:pt x="175021" y="13891"/>
                    <a:pt x="205978" y="75803"/>
                    <a:pt x="223837" y="76200"/>
                  </a:cubicBezTo>
                  <a:cubicBezTo>
                    <a:pt x="241696" y="76597"/>
                    <a:pt x="245666" y="31750"/>
                    <a:pt x="264319" y="19050"/>
                  </a:cubicBezTo>
                  <a:cubicBezTo>
                    <a:pt x="282972" y="6350"/>
                    <a:pt x="309364" y="3175"/>
                    <a:pt x="335756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1199306">
              <a:off x="1278277" y="5624935"/>
              <a:ext cx="335756" cy="95250"/>
            </a:xfrm>
            <a:custGeom>
              <a:avLst/>
              <a:gdLst>
                <a:gd name="connsiteX0" fmla="*/ 0 w 335756"/>
                <a:gd name="connsiteY0" fmla="*/ 95250 h 95250"/>
                <a:gd name="connsiteX1" fmla="*/ 35719 w 335756"/>
                <a:gd name="connsiteY1" fmla="*/ 38100 h 95250"/>
                <a:gd name="connsiteX2" fmla="*/ 116681 w 335756"/>
                <a:gd name="connsiteY2" fmla="*/ 92869 h 95250"/>
                <a:gd name="connsiteX3" fmla="*/ 157162 w 335756"/>
                <a:gd name="connsiteY3" fmla="*/ 16669 h 95250"/>
                <a:gd name="connsiteX4" fmla="*/ 223837 w 335756"/>
                <a:gd name="connsiteY4" fmla="*/ 76200 h 95250"/>
                <a:gd name="connsiteX5" fmla="*/ 264319 w 335756"/>
                <a:gd name="connsiteY5" fmla="*/ 19050 h 95250"/>
                <a:gd name="connsiteX6" fmla="*/ 335756 w 335756"/>
                <a:gd name="connsiteY6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756" h="95250">
                  <a:moveTo>
                    <a:pt x="0" y="95250"/>
                  </a:moveTo>
                  <a:cubicBezTo>
                    <a:pt x="8136" y="66873"/>
                    <a:pt x="16272" y="38497"/>
                    <a:pt x="35719" y="38100"/>
                  </a:cubicBezTo>
                  <a:cubicBezTo>
                    <a:pt x="55166" y="37703"/>
                    <a:pt x="96441" y="96441"/>
                    <a:pt x="116681" y="92869"/>
                  </a:cubicBezTo>
                  <a:cubicBezTo>
                    <a:pt x="136921" y="89297"/>
                    <a:pt x="139303" y="19447"/>
                    <a:pt x="157162" y="16669"/>
                  </a:cubicBezTo>
                  <a:cubicBezTo>
                    <a:pt x="175021" y="13891"/>
                    <a:pt x="205978" y="75803"/>
                    <a:pt x="223837" y="76200"/>
                  </a:cubicBezTo>
                  <a:cubicBezTo>
                    <a:pt x="241696" y="76597"/>
                    <a:pt x="245666" y="31750"/>
                    <a:pt x="264319" y="19050"/>
                  </a:cubicBezTo>
                  <a:cubicBezTo>
                    <a:pt x="282972" y="6350"/>
                    <a:pt x="309364" y="3175"/>
                    <a:pt x="335756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828495" y="4834331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495" y="4834331"/>
                  <a:ext cx="3935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39050" y="5253927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50" y="5253927"/>
                  <a:ext cx="34971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419900" y="4845050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900" y="4845050"/>
                  <a:ext cx="39177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763816" y="5983557"/>
                  <a:ext cx="9537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 cap="small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816" y="5983557"/>
                  <a:ext cx="9537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NL =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coNL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(part 1/4)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20935" y="2891472"/>
                <a:ext cx="5549931" cy="342183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20.2</a:t>
                </a:r>
              </a:p>
              <a:p>
                <a:r>
                  <a:rPr lang="en-US" sz="2000" dirty="0"/>
                  <a:t>Consider the statements:</a:t>
                </a:r>
                <a:br>
                  <a:rPr lang="en-US" sz="2000" dirty="0"/>
                </a:br>
                <a:r>
                  <a:rPr lang="en-US" sz="2000" dirty="0"/>
                  <a:t>(1)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𝑃𝐴𝑇𝐻</m:t>
                        </m:r>
                      </m:e>
                    </m:ba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NL, and </a:t>
                </a:r>
                <a:br>
                  <a:rPr lang="en-US" sz="2000" dirty="0"/>
                </a:br>
                <a:r>
                  <a:rPr lang="en-US" sz="2000" dirty="0"/>
                  <a:t>(2)  Some NL-machine computes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𝑝𝑎𝑡h</m:t>
                    </m:r>
                  </m:oMath>
                </a14:m>
                <a:r>
                  <a:rPr lang="en-US" sz="2000" dirty="0"/>
                  <a:t> function.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What implications can we prove </a:t>
                </a:r>
                <a:r>
                  <a:rPr lang="en-US" sz="2000" i="1" u="sng" dirty="0"/>
                  <a:t>easily</a:t>
                </a:r>
                <a:r>
                  <a:rPr lang="en-US" sz="2000" dirty="0"/>
                  <a:t>?  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(1)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(2) only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(2)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(1) only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Both implications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Neither implication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935" y="2891472"/>
                <a:ext cx="5549931" cy="3421834"/>
              </a:xfrm>
              <a:prstGeom prst="rect">
                <a:avLst/>
              </a:prstGeom>
              <a:blipFill>
                <a:blip r:embed="rId10"/>
                <a:stretch>
                  <a:fillRect l="-1309" t="-880" r="-218" b="-1761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ADD4629-DF42-B248-9EF4-6D3700E99683}"/>
              </a:ext>
            </a:extLst>
          </p:cNvPr>
          <p:cNvSpPr txBox="1"/>
          <p:nvPr/>
        </p:nvSpPr>
        <p:spPr>
          <a:xfrm>
            <a:off x="5588000" y="6270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2901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35" grpId="0" uiExpand="1" build="p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9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184A38-FF38-47C4-9863-21C759810C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99EA48-521F-4DC3-8C9D-6B9B584B2BDC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3.xml><?xml version="1.0" encoding="utf-8"?>
<ds:datastoreItem xmlns:ds="http://schemas.openxmlformats.org/officeDocument/2006/customXml" ds:itemID="{DBE2C907-CC39-462C-BA5A-7D406AD2E8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82903</TotalTime>
  <Words>2073</Words>
  <Application>Microsoft Macintosh PowerPoint</Application>
  <PresentationFormat>Widescreen</PresentationFormat>
  <Paragraphs>303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20: L and NL, NL = coNL </dc:title>
  <dc:subject/>
  <dc:creator>Michael Sipser</dc:creator>
  <cp:keywords/>
  <dc:description/>
  <cp:lastModifiedBy>Microsoft Office User</cp:lastModifiedBy>
  <cp:revision>1884</cp:revision>
  <dcterms:created xsi:type="dcterms:W3CDTF">2020-08-09T18:24:17Z</dcterms:created>
  <dcterms:modified xsi:type="dcterms:W3CDTF">2021-02-15T23:08:21Z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