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900" b="1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175"/>
              </a:lnSpc>
            </a:pPr>
            <a:r>
              <a:rPr spc="-45" dirty="0"/>
              <a:t>PRAKAS</a:t>
            </a:r>
            <a:r>
              <a:rPr spc="-65" dirty="0"/>
              <a:t>H</a:t>
            </a:r>
            <a:r>
              <a:rPr spc="-175" dirty="0"/>
              <a:t>.J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900" b="1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175"/>
              </a:lnSpc>
            </a:pPr>
            <a:r>
              <a:rPr spc="-95" dirty="0"/>
              <a:t>PSG</a:t>
            </a:r>
            <a:r>
              <a:rPr spc="-15" dirty="0"/>
              <a:t> </a:t>
            </a:r>
            <a:r>
              <a:rPr spc="-90" dirty="0"/>
              <a:t>COL</a:t>
            </a:r>
            <a:r>
              <a:rPr spc="-80" dirty="0"/>
              <a:t>L</a:t>
            </a:r>
            <a:r>
              <a:rPr spc="-125" dirty="0"/>
              <a:t>E</a:t>
            </a:r>
            <a:r>
              <a:rPr spc="-145" dirty="0"/>
              <a:t>G</a:t>
            </a:r>
            <a:r>
              <a:rPr spc="-210" dirty="0"/>
              <a:t>E</a:t>
            </a:r>
            <a:r>
              <a:rPr spc="-25" dirty="0"/>
              <a:t> </a:t>
            </a:r>
            <a:r>
              <a:rPr spc="-150" dirty="0"/>
              <a:t>O</a:t>
            </a:r>
            <a:r>
              <a:rPr spc="-135" dirty="0"/>
              <a:t>F</a:t>
            </a:r>
            <a:r>
              <a:rPr spc="-20" dirty="0"/>
              <a:t> </a:t>
            </a:r>
            <a:r>
              <a:rPr spc="-15" dirty="0"/>
              <a:t>T</a:t>
            </a:r>
            <a:r>
              <a:rPr spc="-105" dirty="0"/>
              <a:t>EC</a:t>
            </a:r>
            <a:r>
              <a:rPr spc="-130" dirty="0"/>
              <a:t>H</a:t>
            </a:r>
            <a:r>
              <a:rPr spc="-50" dirty="0"/>
              <a:t>NO</a:t>
            </a:r>
            <a:r>
              <a:rPr spc="-20" dirty="0"/>
              <a:t>LO</a:t>
            </a:r>
            <a:r>
              <a:rPr spc="-35" dirty="0"/>
              <a:t>G</a:t>
            </a:r>
            <a:r>
              <a:rPr spc="-60" dirty="0"/>
              <a:t>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EF7E09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900" b="1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175"/>
              </a:lnSpc>
            </a:pPr>
            <a:r>
              <a:rPr spc="-45" dirty="0"/>
              <a:t>PRAKAS</a:t>
            </a:r>
            <a:r>
              <a:rPr spc="-65" dirty="0"/>
              <a:t>H</a:t>
            </a:r>
            <a:r>
              <a:rPr spc="-175" dirty="0"/>
              <a:t>.J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900" b="1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175"/>
              </a:lnSpc>
            </a:pPr>
            <a:r>
              <a:rPr spc="-95" dirty="0"/>
              <a:t>PSG</a:t>
            </a:r>
            <a:r>
              <a:rPr spc="-15" dirty="0"/>
              <a:t> </a:t>
            </a:r>
            <a:r>
              <a:rPr spc="-90" dirty="0"/>
              <a:t>COL</a:t>
            </a:r>
            <a:r>
              <a:rPr spc="-80" dirty="0"/>
              <a:t>L</a:t>
            </a:r>
            <a:r>
              <a:rPr spc="-125" dirty="0"/>
              <a:t>E</a:t>
            </a:r>
            <a:r>
              <a:rPr spc="-145" dirty="0"/>
              <a:t>G</a:t>
            </a:r>
            <a:r>
              <a:rPr spc="-210" dirty="0"/>
              <a:t>E</a:t>
            </a:r>
            <a:r>
              <a:rPr spc="-25" dirty="0"/>
              <a:t> </a:t>
            </a:r>
            <a:r>
              <a:rPr spc="-150" dirty="0"/>
              <a:t>O</a:t>
            </a:r>
            <a:r>
              <a:rPr spc="-135" dirty="0"/>
              <a:t>F</a:t>
            </a:r>
            <a:r>
              <a:rPr spc="-20" dirty="0"/>
              <a:t> </a:t>
            </a:r>
            <a:r>
              <a:rPr spc="-15" dirty="0"/>
              <a:t>T</a:t>
            </a:r>
            <a:r>
              <a:rPr spc="-105" dirty="0"/>
              <a:t>EC</a:t>
            </a:r>
            <a:r>
              <a:rPr spc="-130" dirty="0"/>
              <a:t>H</a:t>
            </a:r>
            <a:r>
              <a:rPr spc="-50" dirty="0"/>
              <a:t>NO</a:t>
            </a:r>
            <a:r>
              <a:rPr spc="-20" dirty="0"/>
              <a:t>LO</a:t>
            </a:r>
            <a:r>
              <a:rPr spc="-35" dirty="0"/>
              <a:t>G</a:t>
            </a:r>
            <a:r>
              <a:rPr spc="-60" dirty="0"/>
              <a:t>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EF7E09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900" b="1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175"/>
              </a:lnSpc>
            </a:pPr>
            <a:r>
              <a:rPr spc="-45" dirty="0"/>
              <a:t>PRAKAS</a:t>
            </a:r>
            <a:r>
              <a:rPr spc="-65" dirty="0"/>
              <a:t>H</a:t>
            </a:r>
            <a:r>
              <a:rPr spc="-175" dirty="0"/>
              <a:t>.J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900" b="1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175"/>
              </a:lnSpc>
            </a:pPr>
            <a:r>
              <a:rPr spc="-95" dirty="0"/>
              <a:t>PSG</a:t>
            </a:r>
            <a:r>
              <a:rPr spc="-15" dirty="0"/>
              <a:t> </a:t>
            </a:r>
            <a:r>
              <a:rPr spc="-90" dirty="0"/>
              <a:t>COL</a:t>
            </a:r>
            <a:r>
              <a:rPr spc="-80" dirty="0"/>
              <a:t>L</a:t>
            </a:r>
            <a:r>
              <a:rPr spc="-125" dirty="0"/>
              <a:t>E</a:t>
            </a:r>
            <a:r>
              <a:rPr spc="-145" dirty="0"/>
              <a:t>G</a:t>
            </a:r>
            <a:r>
              <a:rPr spc="-210" dirty="0"/>
              <a:t>E</a:t>
            </a:r>
            <a:r>
              <a:rPr spc="-25" dirty="0"/>
              <a:t> </a:t>
            </a:r>
            <a:r>
              <a:rPr spc="-150" dirty="0"/>
              <a:t>O</a:t>
            </a:r>
            <a:r>
              <a:rPr spc="-135" dirty="0"/>
              <a:t>F</a:t>
            </a:r>
            <a:r>
              <a:rPr spc="-20" dirty="0"/>
              <a:t> </a:t>
            </a:r>
            <a:r>
              <a:rPr spc="-15" dirty="0"/>
              <a:t>T</a:t>
            </a:r>
            <a:r>
              <a:rPr spc="-105" dirty="0"/>
              <a:t>EC</a:t>
            </a:r>
            <a:r>
              <a:rPr spc="-130" dirty="0"/>
              <a:t>H</a:t>
            </a:r>
            <a:r>
              <a:rPr spc="-50" dirty="0"/>
              <a:t>NO</a:t>
            </a:r>
            <a:r>
              <a:rPr spc="-20" dirty="0"/>
              <a:t>LO</a:t>
            </a:r>
            <a:r>
              <a:rPr spc="-35" dirty="0"/>
              <a:t>G</a:t>
            </a:r>
            <a:r>
              <a:rPr spc="-60" dirty="0"/>
              <a:t>Y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EF7E09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900" b="1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175"/>
              </a:lnSpc>
            </a:pPr>
            <a:r>
              <a:rPr spc="-45" dirty="0"/>
              <a:t>PRAKAS</a:t>
            </a:r>
            <a:r>
              <a:rPr spc="-65" dirty="0"/>
              <a:t>H</a:t>
            </a:r>
            <a:r>
              <a:rPr spc="-175" dirty="0"/>
              <a:t>.J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900" b="1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175"/>
              </a:lnSpc>
            </a:pPr>
            <a:r>
              <a:rPr spc="-95" dirty="0"/>
              <a:t>PSG</a:t>
            </a:r>
            <a:r>
              <a:rPr spc="-15" dirty="0"/>
              <a:t> </a:t>
            </a:r>
            <a:r>
              <a:rPr spc="-90" dirty="0"/>
              <a:t>COL</a:t>
            </a:r>
            <a:r>
              <a:rPr spc="-80" dirty="0"/>
              <a:t>L</a:t>
            </a:r>
            <a:r>
              <a:rPr spc="-125" dirty="0"/>
              <a:t>E</a:t>
            </a:r>
            <a:r>
              <a:rPr spc="-145" dirty="0"/>
              <a:t>G</a:t>
            </a:r>
            <a:r>
              <a:rPr spc="-210" dirty="0"/>
              <a:t>E</a:t>
            </a:r>
            <a:r>
              <a:rPr spc="-25" dirty="0"/>
              <a:t> </a:t>
            </a:r>
            <a:r>
              <a:rPr spc="-150" dirty="0"/>
              <a:t>O</a:t>
            </a:r>
            <a:r>
              <a:rPr spc="-135" dirty="0"/>
              <a:t>F</a:t>
            </a:r>
            <a:r>
              <a:rPr spc="-20" dirty="0"/>
              <a:t> </a:t>
            </a:r>
            <a:r>
              <a:rPr spc="-15" dirty="0"/>
              <a:t>T</a:t>
            </a:r>
            <a:r>
              <a:rPr spc="-105" dirty="0"/>
              <a:t>EC</a:t>
            </a:r>
            <a:r>
              <a:rPr spc="-130" dirty="0"/>
              <a:t>H</a:t>
            </a:r>
            <a:r>
              <a:rPr spc="-50" dirty="0"/>
              <a:t>NO</a:t>
            </a:r>
            <a:r>
              <a:rPr spc="-20" dirty="0"/>
              <a:t>LO</a:t>
            </a:r>
            <a:r>
              <a:rPr spc="-35" dirty="0"/>
              <a:t>G</a:t>
            </a:r>
            <a:r>
              <a:rPr spc="-60" dirty="0"/>
              <a:t>Y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900" b="1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175"/>
              </a:lnSpc>
            </a:pPr>
            <a:r>
              <a:rPr spc="-45" dirty="0"/>
              <a:t>PRAKAS</a:t>
            </a:r>
            <a:r>
              <a:rPr spc="-65" dirty="0"/>
              <a:t>H</a:t>
            </a:r>
            <a:r>
              <a:rPr spc="-175" dirty="0"/>
              <a:t>.J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900" b="1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175"/>
              </a:lnSpc>
            </a:pPr>
            <a:r>
              <a:rPr spc="-95" dirty="0"/>
              <a:t>PSG</a:t>
            </a:r>
            <a:r>
              <a:rPr spc="-15" dirty="0"/>
              <a:t> </a:t>
            </a:r>
            <a:r>
              <a:rPr spc="-90" dirty="0"/>
              <a:t>COL</a:t>
            </a:r>
            <a:r>
              <a:rPr spc="-80" dirty="0"/>
              <a:t>L</a:t>
            </a:r>
            <a:r>
              <a:rPr spc="-125" dirty="0"/>
              <a:t>E</a:t>
            </a:r>
            <a:r>
              <a:rPr spc="-145" dirty="0"/>
              <a:t>G</a:t>
            </a:r>
            <a:r>
              <a:rPr spc="-210" dirty="0"/>
              <a:t>E</a:t>
            </a:r>
            <a:r>
              <a:rPr spc="-25" dirty="0"/>
              <a:t> </a:t>
            </a:r>
            <a:r>
              <a:rPr spc="-150" dirty="0"/>
              <a:t>O</a:t>
            </a:r>
            <a:r>
              <a:rPr spc="-135" dirty="0"/>
              <a:t>F</a:t>
            </a:r>
            <a:r>
              <a:rPr spc="-20" dirty="0"/>
              <a:t> </a:t>
            </a:r>
            <a:r>
              <a:rPr spc="-15" dirty="0"/>
              <a:t>T</a:t>
            </a:r>
            <a:r>
              <a:rPr spc="-105" dirty="0"/>
              <a:t>EC</a:t>
            </a:r>
            <a:r>
              <a:rPr spc="-130" dirty="0"/>
              <a:t>H</a:t>
            </a:r>
            <a:r>
              <a:rPr spc="-50" dirty="0"/>
              <a:t>NO</a:t>
            </a:r>
            <a:r>
              <a:rPr spc="-20" dirty="0"/>
              <a:t>LO</a:t>
            </a:r>
            <a:r>
              <a:rPr spc="-35" dirty="0"/>
              <a:t>G</a:t>
            </a:r>
            <a:r>
              <a:rPr spc="-60" dirty="0"/>
              <a:t>Y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096750" cy="681151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1980545" cy="6644640"/>
          </a:xfrm>
          <a:custGeom>
            <a:avLst/>
            <a:gdLst/>
            <a:ahLst/>
            <a:cxnLst/>
            <a:rect l="l" t="t" r="r" b="b"/>
            <a:pathLst>
              <a:path w="11980545" h="6644640">
                <a:moveTo>
                  <a:pt x="11980164" y="0"/>
                </a:moveTo>
                <a:lnTo>
                  <a:pt x="0" y="0"/>
                </a:lnTo>
                <a:lnTo>
                  <a:pt x="0" y="6644640"/>
                </a:lnTo>
                <a:lnTo>
                  <a:pt x="11980164" y="6644640"/>
                </a:lnTo>
                <a:lnTo>
                  <a:pt x="119801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11748770" cy="6419215"/>
          </a:xfrm>
          <a:custGeom>
            <a:avLst/>
            <a:gdLst/>
            <a:ahLst/>
            <a:cxnLst/>
            <a:rect l="l" t="t" r="r" b="b"/>
            <a:pathLst>
              <a:path w="11748770" h="6419215">
                <a:moveTo>
                  <a:pt x="11725275" y="0"/>
                </a:moveTo>
                <a:lnTo>
                  <a:pt x="11748516" y="6419088"/>
                </a:lnTo>
                <a:lnTo>
                  <a:pt x="0" y="6410635"/>
                </a:lnTo>
              </a:path>
            </a:pathLst>
          </a:custGeom>
          <a:ln w="822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5600700"/>
            <a:ext cx="11705844" cy="78028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00854" y="444449"/>
            <a:ext cx="3590290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EF7E09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0676" y="1611052"/>
            <a:ext cx="10610646" cy="3432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46828" y="5919261"/>
            <a:ext cx="1236345" cy="298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175"/>
              </a:lnSpc>
            </a:pPr>
            <a:r>
              <a:rPr spc="-45" dirty="0"/>
              <a:t>PRAKAS</a:t>
            </a:r>
            <a:r>
              <a:rPr spc="-65" dirty="0"/>
              <a:t>H</a:t>
            </a:r>
            <a:r>
              <a:rPr spc="-175" dirty="0"/>
              <a:t>.J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004809" y="5919261"/>
            <a:ext cx="3526154" cy="298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2175"/>
              </a:lnSpc>
            </a:pPr>
            <a:r>
              <a:rPr spc="-95" dirty="0"/>
              <a:t>PSG</a:t>
            </a:r>
            <a:r>
              <a:rPr spc="-15" dirty="0"/>
              <a:t> </a:t>
            </a:r>
            <a:r>
              <a:rPr spc="-90" dirty="0"/>
              <a:t>COL</a:t>
            </a:r>
            <a:r>
              <a:rPr spc="-80" dirty="0"/>
              <a:t>L</a:t>
            </a:r>
            <a:r>
              <a:rPr spc="-125" dirty="0"/>
              <a:t>E</a:t>
            </a:r>
            <a:r>
              <a:rPr spc="-145" dirty="0"/>
              <a:t>G</a:t>
            </a:r>
            <a:r>
              <a:rPr spc="-210" dirty="0"/>
              <a:t>E</a:t>
            </a:r>
            <a:r>
              <a:rPr spc="-25" dirty="0"/>
              <a:t> </a:t>
            </a:r>
            <a:r>
              <a:rPr spc="-150" dirty="0"/>
              <a:t>O</a:t>
            </a:r>
            <a:r>
              <a:rPr spc="-135" dirty="0"/>
              <a:t>F</a:t>
            </a:r>
            <a:r>
              <a:rPr spc="-20" dirty="0"/>
              <a:t> </a:t>
            </a:r>
            <a:r>
              <a:rPr spc="-15" dirty="0"/>
              <a:t>T</a:t>
            </a:r>
            <a:r>
              <a:rPr spc="-105" dirty="0"/>
              <a:t>EC</a:t>
            </a:r>
            <a:r>
              <a:rPr spc="-130" dirty="0"/>
              <a:t>H</a:t>
            </a:r>
            <a:r>
              <a:rPr spc="-50" dirty="0"/>
              <a:t>NO</a:t>
            </a:r>
            <a:r>
              <a:rPr spc="-20" dirty="0"/>
              <a:t>LO</a:t>
            </a:r>
            <a:r>
              <a:rPr spc="-35" dirty="0"/>
              <a:t>G</a:t>
            </a:r>
            <a:r>
              <a:rPr spc="-60" dirty="0"/>
              <a:t>Y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41275" y="0"/>
            <a:ext cx="11850370" cy="6871970"/>
            <a:chOff x="-41275" y="0"/>
            <a:chExt cx="11850370" cy="68719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2664"/>
              <a:ext cx="11808714" cy="678865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11668125" cy="6588759"/>
            </a:xfrm>
            <a:custGeom>
              <a:avLst/>
              <a:gdLst/>
              <a:ahLst/>
              <a:cxnLst/>
              <a:rect l="l" t="t" r="r" b="b"/>
              <a:pathLst>
                <a:path w="11668125" h="6588759">
                  <a:moveTo>
                    <a:pt x="11302619" y="0"/>
                  </a:moveTo>
                  <a:lnTo>
                    <a:pt x="0" y="0"/>
                  </a:lnTo>
                  <a:lnTo>
                    <a:pt x="0" y="6324543"/>
                  </a:lnTo>
                  <a:lnTo>
                    <a:pt x="633" y="6588252"/>
                  </a:lnTo>
                  <a:lnTo>
                    <a:pt x="11667744" y="5977051"/>
                  </a:lnTo>
                  <a:lnTo>
                    <a:pt x="113026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4282440"/>
              <a:ext cx="11329416" cy="20284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8720328" cy="457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41275" y="0"/>
              <a:ext cx="11430254" cy="642010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00050"/>
            <a:ext cx="76225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CHALLENGES</a:t>
            </a:r>
            <a:r>
              <a:rPr spc="-35" dirty="0"/>
              <a:t> </a:t>
            </a:r>
            <a:r>
              <a:rPr spc="-5" dirty="0"/>
              <a:t>IN</a:t>
            </a:r>
            <a:r>
              <a:rPr spc="-50" dirty="0"/>
              <a:t> </a:t>
            </a:r>
            <a:r>
              <a:rPr spc="-30" dirty="0"/>
              <a:t>AUTOMATION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444" y="5919261"/>
            <a:ext cx="3484879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5"/>
              </a:lnSpc>
            </a:pPr>
            <a:r>
              <a:rPr sz="1900" b="1" i="1" spc="-120" dirty="0">
                <a:solidFill>
                  <a:srgbClr val="FFFFFF"/>
                </a:solidFill>
                <a:latin typeface="Times New Roman"/>
                <a:cs typeface="Times New Roman"/>
              </a:rPr>
              <a:t>SOF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900" b="1" i="1" spc="-95" dirty="0">
                <a:solidFill>
                  <a:srgbClr val="FFFFFF"/>
                </a:solidFill>
                <a:latin typeface="Times New Roman"/>
                <a:cs typeface="Times New Roman"/>
              </a:rPr>
              <a:t>AR</a:t>
            </a:r>
            <a:r>
              <a:rPr sz="1900" b="1" i="1" spc="-9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2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1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9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T </a:t>
            </a:r>
            <a:r>
              <a:rPr sz="1900" b="1" i="1" spc="-14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3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900" b="1" i="1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OM</a:t>
            </a:r>
            <a:r>
              <a:rPr sz="1900" b="1" i="1" spc="-1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ION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8200" y="1219200"/>
            <a:ext cx="10558780" cy="3182923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880"/>
              </a:spcBef>
              <a:buClr>
                <a:srgbClr val="EF7E09"/>
              </a:buClr>
              <a:buSzPct val="158333"/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lang="en-US" sz="2400" dirty="0" smtClean="0">
                <a:latin typeface="Times New Roman"/>
                <a:cs typeface="Times New Roman"/>
              </a:rPr>
              <a:t>The</a:t>
            </a:r>
            <a:r>
              <a:rPr lang="en-US" sz="2400" spc="10" dirty="0" smtClean="0">
                <a:latin typeface="Times New Roman"/>
                <a:cs typeface="Times New Roman"/>
              </a:rPr>
              <a:t> </a:t>
            </a:r>
            <a:r>
              <a:rPr lang="en-US" sz="2400" spc="-10" dirty="0" smtClean="0">
                <a:latin typeface="Times New Roman"/>
                <a:cs typeface="Times New Roman"/>
              </a:rPr>
              <a:t>most </a:t>
            </a:r>
            <a:r>
              <a:rPr lang="en-US" sz="2400" spc="-35" dirty="0" smtClean="0">
                <a:latin typeface="Times New Roman"/>
                <a:cs typeface="Times New Roman"/>
              </a:rPr>
              <a:t>important</a:t>
            </a:r>
            <a:r>
              <a:rPr lang="en-US" sz="2400" spc="-2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of</a:t>
            </a:r>
            <a:r>
              <a:rPr lang="en-US" sz="2400" spc="-2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these</a:t>
            </a:r>
            <a:r>
              <a:rPr lang="en-US" sz="2400" spc="1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challenges</a:t>
            </a:r>
            <a:r>
              <a:rPr lang="en-US" sz="2400" spc="1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is</a:t>
            </a:r>
            <a:r>
              <a:rPr lang="en-US" sz="2400" spc="1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management</a:t>
            </a:r>
            <a:r>
              <a:rPr lang="en-US" sz="2400" spc="-1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commitment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355600" marR="640080" indent="-343535" algn="just">
              <a:lnSpc>
                <a:spcPct val="114999"/>
              </a:lnSpc>
              <a:spcBef>
                <a:spcPts val="2000"/>
              </a:spcBef>
              <a:buClr>
                <a:srgbClr val="EF7E09"/>
              </a:buClr>
              <a:buSzPct val="158333"/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lang="en-US" sz="2400" spc="-30" dirty="0" smtClean="0">
                <a:latin typeface="Times New Roman"/>
                <a:cs typeface="Times New Roman"/>
              </a:rPr>
              <a:t>Automation </a:t>
            </a:r>
            <a:r>
              <a:rPr lang="en-US" sz="2400" spc="-35" dirty="0" smtClean="0">
                <a:latin typeface="Times New Roman"/>
                <a:cs typeface="Times New Roman"/>
              </a:rPr>
              <a:t>takes </a:t>
            </a:r>
            <a:r>
              <a:rPr lang="en-US" sz="2400" dirty="0" smtClean="0">
                <a:latin typeface="Times New Roman"/>
                <a:cs typeface="Times New Roman"/>
              </a:rPr>
              <a:t>time </a:t>
            </a:r>
            <a:r>
              <a:rPr lang="en-US" sz="2400" spc="-5" dirty="0" smtClean="0">
                <a:latin typeface="Times New Roman"/>
                <a:cs typeface="Times New Roman"/>
              </a:rPr>
              <a:t>and </a:t>
            </a:r>
            <a:r>
              <a:rPr lang="en-US" sz="2400" spc="-25" dirty="0" smtClean="0">
                <a:latin typeface="Times New Roman"/>
                <a:cs typeface="Times New Roman"/>
              </a:rPr>
              <a:t>effort </a:t>
            </a:r>
            <a:r>
              <a:rPr lang="en-US" sz="2400" spc="-5" dirty="0" smtClean="0">
                <a:latin typeface="Times New Roman"/>
                <a:cs typeface="Times New Roman"/>
              </a:rPr>
              <a:t>and </a:t>
            </a:r>
            <a:r>
              <a:rPr lang="en-US" sz="2400" spc="-90" dirty="0" smtClean="0">
                <a:latin typeface="Times New Roman"/>
                <a:cs typeface="Times New Roman"/>
              </a:rPr>
              <a:t>pays </a:t>
            </a:r>
            <a:r>
              <a:rPr lang="en-US" sz="2400" spc="-5" dirty="0" smtClean="0">
                <a:latin typeface="Times New Roman"/>
                <a:cs typeface="Times New Roman"/>
              </a:rPr>
              <a:t>off in </a:t>
            </a:r>
            <a:r>
              <a:rPr lang="en-US" sz="2400" dirty="0" smtClean="0">
                <a:latin typeface="Times New Roman"/>
                <a:cs typeface="Times New Roman"/>
              </a:rPr>
              <a:t>the </a:t>
            </a:r>
            <a:r>
              <a:rPr lang="en-US" sz="2400" spc="-5" dirty="0" smtClean="0">
                <a:latin typeface="Times New Roman"/>
                <a:cs typeface="Times New Roman"/>
              </a:rPr>
              <a:t>long run. However, </a:t>
            </a:r>
            <a:r>
              <a:rPr lang="en-US" sz="2400" spc="-30" dirty="0" smtClean="0">
                <a:latin typeface="Times New Roman"/>
                <a:cs typeface="Times New Roman"/>
              </a:rPr>
              <a:t>automation</a:t>
            </a:r>
            <a:r>
              <a:rPr lang="en-US" sz="2400" spc="3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requires</a:t>
            </a:r>
            <a:r>
              <a:rPr lang="en-US" sz="2400" spc="1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significant</a:t>
            </a:r>
            <a:r>
              <a:rPr lang="en-US" sz="2400" spc="-1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initial</a:t>
            </a:r>
            <a:r>
              <a:rPr lang="en-US" sz="2400" spc="-55" dirty="0" smtClean="0">
                <a:latin typeface="Times New Roman"/>
                <a:cs typeface="Times New Roman"/>
              </a:rPr>
              <a:t> </a:t>
            </a:r>
            <a:r>
              <a:rPr lang="en-US" sz="2400" spc="-35" dirty="0" smtClean="0">
                <a:latin typeface="Times New Roman"/>
                <a:cs typeface="Times New Roman"/>
              </a:rPr>
              <a:t>outlay</a:t>
            </a:r>
            <a:r>
              <a:rPr lang="en-US" sz="2400" spc="-5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of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money</a:t>
            </a:r>
            <a:r>
              <a:rPr lang="en-US" sz="2400" spc="-15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as</a:t>
            </a:r>
            <a:r>
              <a:rPr lang="en-US" sz="2400" spc="-3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well</a:t>
            </a:r>
            <a:r>
              <a:rPr lang="en-US" sz="2400" spc="-14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as</a:t>
            </a:r>
            <a:r>
              <a:rPr lang="en-US" sz="2400" spc="-9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a</a:t>
            </a:r>
            <a:r>
              <a:rPr lang="en-US" sz="2400" spc="-9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steep </a:t>
            </a:r>
            <a:r>
              <a:rPr lang="en-US" sz="2400" spc="-434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learning </a:t>
            </a:r>
            <a:r>
              <a:rPr lang="en-US" sz="2400" spc="-35" dirty="0" smtClean="0">
                <a:latin typeface="Times New Roman"/>
                <a:cs typeface="Times New Roman"/>
              </a:rPr>
              <a:t>curve</a:t>
            </a:r>
            <a:r>
              <a:rPr lang="en-US" sz="2400" spc="1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for</a:t>
            </a:r>
            <a:r>
              <a:rPr lang="en-US" sz="2400" spc="-3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the</a:t>
            </a:r>
            <a:r>
              <a:rPr lang="en-US" sz="2400" spc="-2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test</a:t>
            </a:r>
            <a:r>
              <a:rPr lang="en-US" sz="2400" spc="-4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engineers before</a:t>
            </a:r>
            <a:r>
              <a:rPr lang="en-US" sz="2400" spc="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it</a:t>
            </a:r>
            <a:r>
              <a:rPr lang="en-US" sz="2400" spc="-2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can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spc="-55" dirty="0" smtClean="0">
                <a:latin typeface="Times New Roman"/>
                <a:cs typeface="Times New Roman"/>
              </a:rPr>
              <a:t>start</a:t>
            </a:r>
            <a:r>
              <a:rPr lang="en-US" sz="2400" spc="-25" dirty="0" smtClean="0">
                <a:latin typeface="Times New Roman"/>
                <a:cs typeface="Times New Roman"/>
              </a:rPr>
              <a:t> </a:t>
            </a:r>
            <a:r>
              <a:rPr lang="en-US" sz="2400" spc="-65" dirty="0" smtClean="0">
                <a:latin typeface="Times New Roman"/>
                <a:cs typeface="Times New Roman"/>
              </a:rPr>
              <a:t>paying</a:t>
            </a:r>
            <a:r>
              <a:rPr lang="en-US" sz="2400" spc="35" dirty="0" smtClean="0">
                <a:latin typeface="Times New Roman"/>
                <a:cs typeface="Times New Roman"/>
              </a:rPr>
              <a:t> </a:t>
            </a:r>
            <a:r>
              <a:rPr lang="en-US" sz="2400" spc="-45" dirty="0" smtClean="0">
                <a:latin typeface="Times New Roman"/>
                <a:cs typeface="Times New Roman"/>
              </a:rPr>
              <a:t>off.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50"/>
              </a:spcBef>
              <a:buClr>
                <a:srgbClr val="EF7E09"/>
              </a:buClr>
              <a:buFont typeface="Symbol"/>
              <a:buChar char=""/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14999"/>
              </a:lnSpc>
              <a:buClr>
                <a:srgbClr val="EF7E09"/>
              </a:buClr>
              <a:buSzPct val="158333"/>
              <a:buFont typeface="Symbol"/>
              <a:buChar char=""/>
              <a:tabLst>
                <a:tab pos="355600" algn="l"/>
                <a:tab pos="356235" algn="l"/>
              </a:tabLst>
            </a:pPr>
            <a:r>
              <a:rPr lang="en-US" sz="2400" dirty="0" smtClean="0">
                <a:latin typeface="Times New Roman"/>
                <a:cs typeface="Times New Roman"/>
              </a:rPr>
              <a:t>The</a:t>
            </a:r>
            <a:r>
              <a:rPr lang="en-US" sz="2400" spc="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main</a:t>
            </a:r>
            <a:r>
              <a:rPr lang="en-US" sz="2400" spc="1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challenge</a:t>
            </a:r>
            <a:r>
              <a:rPr lang="en-US" sz="2400" spc="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here</a:t>
            </a:r>
            <a:r>
              <a:rPr lang="en-US" sz="2400" spc="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is</a:t>
            </a:r>
            <a:r>
              <a:rPr lang="en-US" sz="2400" spc="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because</a:t>
            </a:r>
            <a:r>
              <a:rPr lang="en-US" sz="2400" spc="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of</a:t>
            </a:r>
            <a:r>
              <a:rPr lang="en-US" sz="2400" spc="-3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the</a:t>
            </a:r>
            <a:r>
              <a:rPr lang="en-US" sz="2400" spc="10" dirty="0" smtClean="0">
                <a:latin typeface="Times New Roman"/>
                <a:cs typeface="Times New Roman"/>
              </a:rPr>
              <a:t> </a:t>
            </a:r>
            <a:r>
              <a:rPr lang="en-US" sz="2400" spc="-50" dirty="0" smtClean="0">
                <a:latin typeface="Times New Roman"/>
                <a:cs typeface="Times New Roman"/>
              </a:rPr>
              <a:t>heavy</a:t>
            </a:r>
            <a:r>
              <a:rPr lang="en-US" sz="2400" spc="-75" dirty="0" smtClean="0">
                <a:latin typeface="Times New Roman"/>
                <a:cs typeface="Times New Roman"/>
              </a:rPr>
              <a:t> </a:t>
            </a:r>
            <a:r>
              <a:rPr lang="en-US" sz="2400" spc="-15" dirty="0" smtClean="0">
                <a:latin typeface="Times New Roman"/>
                <a:cs typeface="Times New Roman"/>
              </a:rPr>
              <a:t>front-loading</a:t>
            </a:r>
            <a:r>
              <a:rPr lang="en-US" sz="2400" spc="2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of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costs</a:t>
            </a:r>
            <a:r>
              <a:rPr lang="en-US" sz="2400" spc="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of</a:t>
            </a:r>
            <a:r>
              <a:rPr lang="en-US" sz="2400" spc="-2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test </a:t>
            </a:r>
            <a:r>
              <a:rPr lang="en-US" sz="2400" spc="-434" dirty="0" smtClean="0">
                <a:latin typeface="Times New Roman"/>
                <a:cs typeface="Times New Roman"/>
              </a:rPr>
              <a:t> </a:t>
            </a:r>
            <a:r>
              <a:rPr lang="en-US" sz="2400" spc="-25" dirty="0" smtClean="0">
                <a:latin typeface="Times New Roman"/>
                <a:cs typeface="Times New Roman"/>
              </a:rPr>
              <a:t>automation,</a:t>
            </a:r>
            <a:r>
              <a:rPr lang="en-US" sz="2400" spc="2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management</a:t>
            </a:r>
            <a:r>
              <a:rPr lang="en-US" sz="2400" spc="-20" dirty="0" smtClean="0">
                <a:latin typeface="Times New Roman"/>
                <a:cs typeface="Times New Roman"/>
              </a:rPr>
              <a:t> </a:t>
            </a:r>
            <a:r>
              <a:rPr lang="en-US" sz="2400" spc="-45" dirty="0" smtClean="0">
                <a:latin typeface="Times New Roman"/>
                <a:cs typeface="Times New Roman"/>
              </a:rPr>
              <a:t>starts</a:t>
            </a:r>
            <a:r>
              <a:rPr lang="en-US" sz="2400" spc="-20" dirty="0" smtClean="0">
                <a:latin typeface="Times New Roman"/>
                <a:cs typeface="Times New Roman"/>
              </a:rPr>
              <a:t> to</a:t>
            </a:r>
            <a:r>
              <a:rPr lang="en-US" sz="2400" spc="-1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look</a:t>
            </a:r>
            <a:r>
              <a:rPr lang="en-US" sz="2400" spc="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for</a:t>
            </a:r>
            <a:r>
              <a:rPr lang="en-US" sz="2400" spc="-10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an</a:t>
            </a:r>
            <a:r>
              <a:rPr lang="en-US" sz="2400" spc="5" dirty="0" smtClean="0">
                <a:latin typeface="Times New Roman"/>
                <a:cs typeface="Times New Roman"/>
              </a:rPr>
              <a:t> </a:t>
            </a:r>
            <a:r>
              <a:rPr lang="en-US" sz="2400" spc="-40" dirty="0" smtClean="0">
                <a:latin typeface="Times New Roman"/>
                <a:cs typeface="Times New Roman"/>
              </a:rPr>
              <a:t>early</a:t>
            </a:r>
            <a:r>
              <a:rPr lang="en-US" sz="2400" spc="-75" dirty="0" smtClean="0">
                <a:latin typeface="Times New Roman"/>
                <a:cs typeface="Times New Roman"/>
              </a:rPr>
              <a:t> </a:t>
            </a:r>
            <a:r>
              <a:rPr lang="en-US" sz="2400" spc="-50" dirty="0" smtClean="0">
                <a:latin typeface="Times New Roman"/>
                <a:cs typeface="Times New Roman"/>
              </a:rPr>
              <a:t>payback.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0854" y="444449"/>
            <a:ext cx="32829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REFERENCES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51560" y="1490472"/>
            <a:ext cx="10093960" cy="3900170"/>
            <a:chOff x="1051560" y="1490472"/>
            <a:chExt cx="10093960" cy="39001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73880" y="1914144"/>
              <a:ext cx="3444239" cy="9387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1560" y="1490472"/>
              <a:ext cx="2529840" cy="33299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29427" y="3337560"/>
              <a:ext cx="3810000" cy="66598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81855" y="4504944"/>
              <a:ext cx="6963156" cy="8854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5316" y="1533144"/>
              <a:ext cx="1905000" cy="19050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46633" y="5901888"/>
            <a:ext cx="3484879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5"/>
              </a:lnSpc>
            </a:pPr>
            <a:r>
              <a:rPr sz="1900" b="1" i="1" spc="-120" dirty="0">
                <a:solidFill>
                  <a:srgbClr val="FFFFFF"/>
                </a:solidFill>
                <a:latin typeface="Times New Roman"/>
                <a:cs typeface="Times New Roman"/>
              </a:rPr>
              <a:t>SOF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900" b="1" i="1" spc="-95" dirty="0">
                <a:solidFill>
                  <a:srgbClr val="FFFFFF"/>
                </a:solidFill>
                <a:latin typeface="Times New Roman"/>
                <a:cs typeface="Times New Roman"/>
              </a:rPr>
              <a:t>AR</a:t>
            </a:r>
            <a:r>
              <a:rPr sz="1900" b="1" i="1" spc="-9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2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1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9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T </a:t>
            </a:r>
            <a:r>
              <a:rPr sz="1900" b="1" i="1" spc="-14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3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900" b="1" i="1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OM</a:t>
            </a:r>
            <a:r>
              <a:rPr sz="1900" b="1" i="1" spc="-1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ION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00050"/>
            <a:ext cx="615823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SELECTING</a:t>
            </a:r>
            <a:r>
              <a:rPr spc="-5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TEST</a:t>
            </a:r>
            <a:r>
              <a:rPr spc="-30" dirty="0"/>
              <a:t> </a:t>
            </a:r>
            <a:r>
              <a:rPr spc="-10" dirty="0"/>
              <a:t>TOOL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444" y="5919261"/>
            <a:ext cx="3484879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5"/>
              </a:lnSpc>
            </a:pPr>
            <a:r>
              <a:rPr sz="1900" b="1" i="1" spc="-120" dirty="0">
                <a:solidFill>
                  <a:srgbClr val="FFFFFF"/>
                </a:solidFill>
                <a:latin typeface="Times New Roman"/>
                <a:cs typeface="Times New Roman"/>
              </a:rPr>
              <a:t>SOF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900" b="1" i="1" spc="-95" dirty="0">
                <a:solidFill>
                  <a:srgbClr val="FFFFFF"/>
                </a:solidFill>
                <a:latin typeface="Times New Roman"/>
                <a:cs typeface="Times New Roman"/>
              </a:rPr>
              <a:t>AR</a:t>
            </a:r>
            <a:r>
              <a:rPr sz="1900" b="1" i="1" spc="-9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2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1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9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T </a:t>
            </a:r>
            <a:r>
              <a:rPr sz="1900" b="1" i="1" spc="-14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3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900" b="1" i="1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OM</a:t>
            </a:r>
            <a:r>
              <a:rPr sz="1900" b="1" i="1" spc="-1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ION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1371600"/>
            <a:ext cx="10163810" cy="3120726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lang="en-US" sz="2000" dirty="0" smtClean="0">
                <a:latin typeface="Times New Roman"/>
                <a:cs typeface="Times New Roman"/>
              </a:rPr>
              <a:t>Selecting</a:t>
            </a:r>
            <a:r>
              <a:rPr lang="en-US" sz="2000" spc="-5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test</a:t>
            </a:r>
            <a:r>
              <a:rPr lang="en-US" sz="2000" spc="-70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smtClean="0">
                <a:latin typeface="Times New Roman"/>
                <a:cs typeface="Times New Roman"/>
              </a:rPr>
              <a:t>tool</a:t>
            </a:r>
            <a:r>
              <a:rPr lang="en-US" sz="2000" spc="-5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is</a:t>
            </a:r>
            <a:r>
              <a:rPr lang="en-US" sz="2000" spc="-10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an</a:t>
            </a:r>
            <a:r>
              <a:rPr lang="en-US" sz="2000" spc="-10" dirty="0" smtClean="0">
                <a:latin typeface="Times New Roman"/>
                <a:cs typeface="Times New Roman"/>
              </a:rPr>
              <a:t> </a:t>
            </a:r>
            <a:r>
              <a:rPr lang="en-US" sz="2000" spc="-35" dirty="0" smtClean="0">
                <a:latin typeface="Times New Roman"/>
                <a:cs typeface="Times New Roman"/>
              </a:rPr>
              <a:t>important</a:t>
            </a:r>
            <a:r>
              <a:rPr lang="en-US" sz="2000" spc="-11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aspect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of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test</a:t>
            </a:r>
            <a:r>
              <a:rPr lang="en-US" sz="2000" spc="-130" dirty="0" smtClean="0">
                <a:latin typeface="Times New Roman"/>
                <a:cs typeface="Times New Roman"/>
              </a:rPr>
              <a:t> </a:t>
            </a:r>
            <a:r>
              <a:rPr lang="en-US" sz="2000" spc="-30" dirty="0" smtClean="0">
                <a:latin typeface="Times New Roman"/>
                <a:cs typeface="Times New Roman"/>
              </a:rPr>
              <a:t>automation</a:t>
            </a:r>
            <a:r>
              <a:rPr lang="en-US" sz="2000" spc="2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for </a:t>
            </a:r>
            <a:r>
              <a:rPr lang="en-US" sz="2000" dirty="0" smtClean="0">
                <a:latin typeface="Times New Roman"/>
                <a:cs typeface="Times New Roman"/>
              </a:rPr>
              <a:t>several r</a:t>
            </a:r>
            <a:r>
              <a:rPr lang="en-US" sz="2000" spc="-5" dirty="0" smtClean="0">
                <a:latin typeface="Times New Roman"/>
                <a:cs typeface="Times New Roman"/>
              </a:rPr>
              <a:t>easons</a:t>
            </a:r>
            <a:r>
              <a:rPr lang="en-US" sz="2000" spc="-10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as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given </a:t>
            </a:r>
            <a:r>
              <a:rPr lang="en-US" sz="2000" spc="-30" dirty="0" smtClean="0">
                <a:latin typeface="Times New Roman"/>
                <a:cs typeface="Times New Roman"/>
              </a:rPr>
              <a:t>below.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812165" indent="-343535">
              <a:lnSpc>
                <a:spcPct val="100000"/>
              </a:lnSpc>
              <a:buClr>
                <a:srgbClr val="EF7E09"/>
              </a:buClr>
              <a:buSzPct val="158333"/>
              <a:buFont typeface="Symbol"/>
              <a:buChar char=""/>
              <a:tabLst>
                <a:tab pos="812165" algn="l"/>
                <a:tab pos="81280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Free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tools</a:t>
            </a:r>
            <a:r>
              <a:rPr lang="en-US" sz="2000" spc="-9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are</a:t>
            </a:r>
            <a:r>
              <a:rPr lang="en-US" sz="2000" spc="10" dirty="0" smtClean="0">
                <a:latin typeface="Times New Roman"/>
                <a:cs typeface="Times New Roman"/>
              </a:rPr>
              <a:t> </a:t>
            </a:r>
            <a:r>
              <a:rPr lang="en-US" sz="2000" b="1" i="1" spc="-5" dirty="0" smtClean="0">
                <a:latin typeface="Times New Roman"/>
                <a:cs typeface="Times New Roman"/>
              </a:rPr>
              <a:t>not</a:t>
            </a:r>
            <a:r>
              <a:rPr lang="en-US" sz="2000" b="1" i="1" spc="-25" dirty="0" smtClean="0">
                <a:latin typeface="Times New Roman"/>
                <a:cs typeface="Times New Roman"/>
              </a:rPr>
              <a:t> </a:t>
            </a:r>
            <a:r>
              <a:rPr lang="en-US" sz="2000" b="1" i="1" dirty="0" smtClean="0">
                <a:latin typeface="Times New Roman"/>
                <a:cs typeface="Times New Roman"/>
              </a:rPr>
              <a:t>well</a:t>
            </a:r>
            <a:r>
              <a:rPr lang="en-US" sz="2000" b="1" i="1" spc="-65" dirty="0" smtClean="0">
                <a:latin typeface="Times New Roman"/>
                <a:cs typeface="Times New Roman"/>
              </a:rPr>
              <a:t> </a:t>
            </a:r>
            <a:r>
              <a:rPr lang="en-US" sz="2000" b="1" i="1" spc="-5" dirty="0" smtClean="0">
                <a:latin typeface="Times New Roman"/>
                <a:cs typeface="Times New Roman"/>
              </a:rPr>
              <a:t>supported</a:t>
            </a:r>
            <a:r>
              <a:rPr lang="en-US" sz="2000" b="1" i="1" spc="-75" dirty="0" smtClean="0">
                <a:latin typeface="Times New Roman"/>
                <a:cs typeface="Times New Roman"/>
              </a:rPr>
              <a:t> </a:t>
            </a:r>
            <a:r>
              <a:rPr lang="en-US" sz="2000" b="1" i="1" spc="-5" dirty="0" smtClean="0">
                <a:latin typeface="Times New Roman"/>
                <a:cs typeface="Times New Roman"/>
              </a:rPr>
              <a:t>and </a:t>
            </a:r>
            <a:r>
              <a:rPr lang="en-US" sz="2000" b="1" i="1" dirty="0" smtClean="0">
                <a:latin typeface="Times New Roman"/>
                <a:cs typeface="Times New Roman"/>
              </a:rPr>
              <a:t>get</a:t>
            </a:r>
            <a:r>
              <a:rPr lang="en-US" sz="2000" b="1" i="1" spc="-10" dirty="0" smtClean="0">
                <a:latin typeface="Times New Roman"/>
                <a:cs typeface="Times New Roman"/>
              </a:rPr>
              <a:t> </a:t>
            </a:r>
            <a:r>
              <a:rPr lang="en-US" sz="2000" b="1" i="1" spc="-5" dirty="0" smtClean="0">
                <a:latin typeface="Times New Roman"/>
                <a:cs typeface="Times New Roman"/>
              </a:rPr>
              <a:t>phased</a:t>
            </a:r>
            <a:r>
              <a:rPr lang="en-US" sz="2000" b="1" i="1" spc="10" dirty="0" smtClean="0">
                <a:latin typeface="Times New Roman"/>
                <a:cs typeface="Times New Roman"/>
              </a:rPr>
              <a:t> </a:t>
            </a:r>
            <a:r>
              <a:rPr lang="en-US" sz="2000" i="1" spc="-5" dirty="0" smtClean="0">
                <a:latin typeface="Times New Roman"/>
                <a:cs typeface="Times New Roman"/>
              </a:rPr>
              <a:t>out</a:t>
            </a:r>
            <a:r>
              <a:rPr lang="en-US" sz="2000" i="1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soon.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812165" indent="-343535">
              <a:lnSpc>
                <a:spcPct val="100000"/>
              </a:lnSpc>
              <a:spcBef>
                <a:spcPts val="1360"/>
              </a:spcBef>
              <a:buClr>
                <a:srgbClr val="EF7E09"/>
              </a:buClr>
              <a:buSzPct val="158333"/>
              <a:buFont typeface="Symbol"/>
              <a:buChar char=""/>
              <a:tabLst>
                <a:tab pos="812165" algn="l"/>
                <a:tab pos="81280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Developing in-house </a:t>
            </a:r>
            <a:r>
              <a:rPr lang="en-US" sz="2000" spc="-10" dirty="0" smtClean="0">
                <a:latin typeface="Times New Roman"/>
                <a:cs typeface="Times New Roman"/>
              </a:rPr>
              <a:t>tools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b="1" i="1" spc="-20" dirty="0" smtClean="0">
                <a:latin typeface="Times New Roman"/>
                <a:cs typeface="Times New Roman"/>
              </a:rPr>
              <a:t>takes</a:t>
            </a:r>
            <a:r>
              <a:rPr lang="en-US" sz="2000" b="1" i="1" spc="-15" dirty="0" smtClean="0">
                <a:latin typeface="Times New Roman"/>
                <a:cs typeface="Times New Roman"/>
              </a:rPr>
              <a:t> </a:t>
            </a:r>
            <a:r>
              <a:rPr lang="en-US" sz="2000" b="1" i="1" spc="-5" dirty="0" smtClean="0">
                <a:latin typeface="Times New Roman"/>
                <a:cs typeface="Times New Roman"/>
              </a:rPr>
              <a:t>time</a:t>
            </a:r>
            <a:r>
              <a:rPr lang="en-US" sz="2000" i="1" spc="-5" dirty="0" smtClean="0">
                <a:latin typeface="Times New Roman"/>
                <a:cs typeface="Times New Roman"/>
              </a:rPr>
              <a:t>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812165" indent="-343535">
              <a:lnSpc>
                <a:spcPct val="100000"/>
              </a:lnSpc>
              <a:spcBef>
                <a:spcPts val="815"/>
              </a:spcBef>
              <a:buClr>
                <a:srgbClr val="EF7E09"/>
              </a:buClr>
              <a:buSzPct val="158333"/>
              <a:buFont typeface="Symbol"/>
              <a:buChar char=""/>
              <a:tabLst>
                <a:tab pos="812165" algn="l"/>
                <a:tab pos="8128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T</a:t>
            </a:r>
            <a:r>
              <a:rPr lang="en-US" sz="2000" spc="5" dirty="0" smtClean="0">
                <a:latin typeface="Times New Roman"/>
                <a:cs typeface="Times New Roman"/>
              </a:rPr>
              <a:t>e</a:t>
            </a:r>
            <a:r>
              <a:rPr lang="en-US" sz="2000" spc="-5" dirty="0" smtClean="0">
                <a:latin typeface="Times New Roman"/>
                <a:cs typeface="Times New Roman"/>
              </a:rPr>
              <a:t>st</a:t>
            </a:r>
            <a:r>
              <a:rPr lang="en-US" sz="2000" spc="-80" dirty="0" smtClean="0">
                <a:latin typeface="Times New Roman"/>
                <a:cs typeface="Times New Roman"/>
              </a:rPr>
              <a:t> </a:t>
            </a:r>
            <a:r>
              <a:rPr lang="en-US" sz="2000" spc="-35" dirty="0" smtClean="0">
                <a:latin typeface="Times New Roman"/>
                <a:cs typeface="Times New Roman"/>
              </a:rPr>
              <a:t>t</a:t>
            </a:r>
            <a:r>
              <a:rPr lang="en-US" sz="2000" spc="-5" dirty="0" smtClean="0">
                <a:latin typeface="Times New Roman"/>
                <a:cs typeface="Times New Roman"/>
              </a:rPr>
              <a:t>o</a:t>
            </a:r>
            <a:r>
              <a:rPr lang="en-US" sz="2000" spc="-15" dirty="0" smtClean="0">
                <a:latin typeface="Times New Roman"/>
                <a:cs typeface="Times New Roman"/>
              </a:rPr>
              <a:t>o</a:t>
            </a:r>
            <a:r>
              <a:rPr lang="en-US" sz="2000" spc="-5" dirty="0" smtClean="0">
                <a:latin typeface="Times New Roman"/>
                <a:cs typeface="Times New Roman"/>
              </a:rPr>
              <a:t>ls</a:t>
            </a:r>
            <a:r>
              <a:rPr lang="en-US" sz="2000" spc="1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s</a:t>
            </a:r>
            <a:r>
              <a:rPr lang="en-US" sz="2000" spc="-15" dirty="0" smtClean="0">
                <a:latin typeface="Times New Roman"/>
                <a:cs typeface="Times New Roman"/>
              </a:rPr>
              <a:t>o</a:t>
            </a:r>
            <a:r>
              <a:rPr lang="en-US" sz="2000" spc="-5" dirty="0" smtClean="0">
                <a:latin typeface="Times New Roman"/>
                <a:cs typeface="Times New Roman"/>
              </a:rPr>
              <a:t>ld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by</a:t>
            </a:r>
            <a:r>
              <a:rPr lang="en-US" sz="2000" spc="-11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ven</a:t>
            </a:r>
            <a:r>
              <a:rPr lang="en-US" sz="2000" spc="-15" dirty="0" smtClean="0">
                <a:latin typeface="Times New Roman"/>
                <a:cs typeface="Times New Roman"/>
              </a:rPr>
              <a:t>d</a:t>
            </a:r>
            <a:r>
              <a:rPr lang="en-US" sz="2000" spc="-5" dirty="0" smtClean="0">
                <a:latin typeface="Times New Roman"/>
                <a:cs typeface="Times New Roman"/>
              </a:rPr>
              <a:t>ors</a:t>
            </a:r>
            <a:r>
              <a:rPr lang="en-US" sz="2000" spc="-9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are </a:t>
            </a:r>
            <a:r>
              <a:rPr lang="en-US" sz="2000" b="1" i="1" dirty="0" smtClean="0">
                <a:latin typeface="Times New Roman"/>
                <a:cs typeface="Times New Roman"/>
              </a:rPr>
              <a:t>expen</a:t>
            </a:r>
            <a:r>
              <a:rPr lang="en-US" sz="2000" b="1" i="1" spc="-10" dirty="0" smtClean="0">
                <a:latin typeface="Times New Roman"/>
                <a:cs typeface="Times New Roman"/>
              </a:rPr>
              <a:t>s</a:t>
            </a:r>
            <a:r>
              <a:rPr lang="en-US" sz="2000" b="1" i="1" dirty="0" smtClean="0">
                <a:latin typeface="Times New Roman"/>
                <a:cs typeface="Times New Roman"/>
              </a:rPr>
              <a:t>iv</a:t>
            </a:r>
            <a:r>
              <a:rPr lang="en-US" sz="2000" b="1" i="1" spc="-10" dirty="0" smtClean="0">
                <a:latin typeface="Times New Roman"/>
                <a:cs typeface="Times New Roman"/>
              </a:rPr>
              <a:t>e</a:t>
            </a:r>
            <a:r>
              <a:rPr lang="en-US" sz="2000" i="1" dirty="0" smtClean="0">
                <a:latin typeface="Times New Roman"/>
                <a:cs typeface="Times New Roman"/>
              </a:rPr>
              <a:t>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812165" indent="-343535">
              <a:lnSpc>
                <a:spcPct val="100000"/>
              </a:lnSpc>
              <a:spcBef>
                <a:spcPts val="825"/>
              </a:spcBef>
              <a:buClr>
                <a:srgbClr val="EF7E09"/>
              </a:buClr>
              <a:buSzPct val="158333"/>
              <a:buFont typeface="Symbol"/>
              <a:buChar char=""/>
              <a:tabLst>
                <a:tab pos="812165" algn="l"/>
                <a:tab pos="8128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Test</a:t>
            </a:r>
            <a:r>
              <a:rPr lang="en-US" sz="2000" spc="-9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tools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require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strong</a:t>
            </a:r>
            <a:r>
              <a:rPr lang="en-US" sz="2000" spc="10" dirty="0" smtClean="0">
                <a:latin typeface="Times New Roman"/>
                <a:cs typeface="Times New Roman"/>
              </a:rPr>
              <a:t> </a:t>
            </a:r>
            <a:r>
              <a:rPr lang="en-US" sz="2000" b="1" i="1" spc="-5" dirty="0" smtClean="0">
                <a:latin typeface="Times New Roman"/>
                <a:cs typeface="Times New Roman"/>
              </a:rPr>
              <a:t>training</a:t>
            </a:r>
            <a:r>
              <a:rPr lang="en-US" sz="2000" i="1" spc="-5" dirty="0" smtClean="0">
                <a:latin typeface="Times New Roman"/>
                <a:cs typeface="Times New Roman"/>
              </a:rPr>
              <a:t>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812165" indent="-343535">
              <a:lnSpc>
                <a:spcPct val="100000"/>
              </a:lnSpc>
              <a:spcBef>
                <a:spcPts val="830"/>
              </a:spcBef>
              <a:buClr>
                <a:srgbClr val="EF7E09"/>
              </a:buClr>
              <a:buSzPct val="158333"/>
              <a:buFont typeface="Symbol"/>
              <a:buChar char=""/>
              <a:tabLst>
                <a:tab pos="812165" algn="l"/>
                <a:tab pos="8128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Test</a:t>
            </a:r>
            <a:r>
              <a:rPr lang="en-US" sz="2000" spc="-8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tools</a:t>
            </a:r>
            <a:r>
              <a:rPr lang="en-US" sz="2000" spc="15" dirty="0" smtClean="0"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latin typeface="Times New Roman"/>
                <a:cs typeface="Times New Roman"/>
              </a:rPr>
              <a:t>generally</a:t>
            </a:r>
            <a:r>
              <a:rPr lang="en-US" sz="2000" spc="-85" dirty="0" smtClean="0">
                <a:latin typeface="Times New Roman"/>
                <a:cs typeface="Times New Roman"/>
              </a:rPr>
              <a:t> </a:t>
            </a:r>
            <a:r>
              <a:rPr lang="en-US" sz="2000" b="1" i="1" spc="-5" dirty="0" smtClean="0">
                <a:latin typeface="Times New Roman"/>
                <a:cs typeface="Times New Roman"/>
              </a:rPr>
              <a:t>do</a:t>
            </a:r>
            <a:r>
              <a:rPr lang="en-US" sz="2000" b="1" i="1" spc="5" dirty="0" smtClean="0">
                <a:latin typeface="Times New Roman"/>
                <a:cs typeface="Times New Roman"/>
              </a:rPr>
              <a:t> </a:t>
            </a:r>
            <a:r>
              <a:rPr lang="en-US" sz="2000" b="1" i="1" spc="-5" dirty="0" smtClean="0">
                <a:latin typeface="Times New Roman"/>
                <a:cs typeface="Times New Roman"/>
              </a:rPr>
              <a:t>not</a:t>
            </a:r>
            <a:r>
              <a:rPr lang="en-US" sz="2000" b="1" i="1" dirty="0" smtClean="0">
                <a:latin typeface="Times New Roman"/>
                <a:cs typeface="Times New Roman"/>
              </a:rPr>
              <a:t> </a:t>
            </a:r>
            <a:r>
              <a:rPr lang="en-US" sz="2000" b="1" i="1" spc="-5" dirty="0" smtClean="0">
                <a:latin typeface="Times New Roman"/>
                <a:cs typeface="Times New Roman"/>
              </a:rPr>
              <a:t>meet</a:t>
            </a:r>
            <a:r>
              <a:rPr lang="en-US" sz="2000" b="1" i="1" spc="-70" dirty="0" smtClean="0">
                <a:latin typeface="Times New Roman"/>
                <a:cs typeface="Times New Roman"/>
              </a:rPr>
              <a:t> </a:t>
            </a:r>
            <a:r>
              <a:rPr lang="en-US" sz="2000" b="1" i="1" dirty="0" smtClean="0">
                <a:latin typeface="Times New Roman"/>
                <a:cs typeface="Times New Roman"/>
              </a:rPr>
              <a:t>all</a:t>
            </a:r>
            <a:r>
              <a:rPr lang="en-US" sz="2000" b="1" i="1" spc="-65" dirty="0" smtClean="0">
                <a:latin typeface="Times New Roman"/>
                <a:cs typeface="Times New Roman"/>
              </a:rPr>
              <a:t> </a:t>
            </a:r>
            <a:r>
              <a:rPr lang="en-US" sz="2000" b="1" i="1" dirty="0" smtClean="0">
                <a:latin typeface="Times New Roman"/>
                <a:cs typeface="Times New Roman"/>
              </a:rPr>
              <a:t>the</a:t>
            </a:r>
            <a:r>
              <a:rPr lang="en-US" sz="2000" b="1" i="1" spc="-20" dirty="0" smtClean="0">
                <a:latin typeface="Times New Roman"/>
                <a:cs typeface="Times New Roman"/>
              </a:rPr>
              <a:t> </a:t>
            </a:r>
            <a:r>
              <a:rPr lang="en-US" sz="2000" b="1" i="1" spc="-5" dirty="0" smtClean="0">
                <a:latin typeface="Times New Roman"/>
                <a:cs typeface="Times New Roman"/>
              </a:rPr>
              <a:t>requirements</a:t>
            </a:r>
            <a:r>
              <a:rPr lang="en-US" sz="2000" b="1" i="1" spc="3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for</a:t>
            </a:r>
            <a:r>
              <a:rPr lang="en-US" sz="2000" spc="-90" dirty="0" smtClean="0">
                <a:latin typeface="Times New Roman"/>
                <a:cs typeface="Times New Roman"/>
              </a:rPr>
              <a:t> </a:t>
            </a:r>
            <a:r>
              <a:rPr lang="en-US" sz="2000" spc="-25" dirty="0" smtClean="0">
                <a:latin typeface="Times New Roman"/>
                <a:cs typeface="Times New Roman"/>
              </a:rPr>
              <a:t>automation.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812165" indent="-343535">
              <a:lnSpc>
                <a:spcPct val="100000"/>
              </a:lnSpc>
              <a:spcBef>
                <a:spcPts val="815"/>
              </a:spcBef>
              <a:buClr>
                <a:srgbClr val="EF7E09"/>
              </a:buClr>
              <a:buSzPct val="158333"/>
              <a:buFont typeface="Symbol"/>
              <a:buChar char=""/>
              <a:tabLst>
                <a:tab pos="812165" algn="l"/>
                <a:tab pos="8128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N</a:t>
            </a:r>
            <a:r>
              <a:rPr lang="en-US" sz="2000" spc="-15" dirty="0" smtClean="0">
                <a:latin typeface="Times New Roman"/>
                <a:cs typeface="Times New Roman"/>
              </a:rPr>
              <a:t>o</a:t>
            </a:r>
            <a:r>
              <a:rPr lang="en-US" sz="2000" dirty="0" smtClean="0">
                <a:latin typeface="Times New Roman"/>
                <a:cs typeface="Times New Roman"/>
              </a:rPr>
              <a:t>t</a:t>
            </a:r>
            <a:r>
              <a:rPr lang="en-US" sz="2000" spc="-1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all</a:t>
            </a:r>
            <a:r>
              <a:rPr lang="en-US" sz="2000" spc="-10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te</a:t>
            </a:r>
            <a:r>
              <a:rPr lang="en-US" sz="2000" spc="-10" dirty="0" smtClean="0">
                <a:latin typeface="Times New Roman"/>
                <a:cs typeface="Times New Roman"/>
              </a:rPr>
              <a:t>s</a:t>
            </a:r>
            <a:r>
              <a:rPr lang="en-US" sz="2000" dirty="0" smtClean="0">
                <a:latin typeface="Times New Roman"/>
                <a:cs typeface="Times New Roman"/>
              </a:rPr>
              <a:t>t</a:t>
            </a:r>
            <a:r>
              <a:rPr lang="en-US" sz="2000" spc="-75" dirty="0" smtClean="0">
                <a:latin typeface="Times New Roman"/>
                <a:cs typeface="Times New Roman"/>
              </a:rPr>
              <a:t> </a:t>
            </a:r>
            <a:r>
              <a:rPr lang="en-US" sz="2000" spc="-35" dirty="0" smtClean="0">
                <a:latin typeface="Times New Roman"/>
                <a:cs typeface="Times New Roman"/>
              </a:rPr>
              <a:t>t</a:t>
            </a:r>
            <a:r>
              <a:rPr lang="en-US" sz="2000" dirty="0" smtClean="0">
                <a:latin typeface="Times New Roman"/>
                <a:cs typeface="Times New Roman"/>
              </a:rPr>
              <a:t>o</a:t>
            </a:r>
            <a:r>
              <a:rPr lang="en-US" sz="2000" spc="-15" dirty="0" smtClean="0">
                <a:latin typeface="Times New Roman"/>
                <a:cs typeface="Times New Roman"/>
              </a:rPr>
              <a:t>o</a:t>
            </a:r>
            <a:r>
              <a:rPr lang="en-US" sz="2000" dirty="0" smtClean="0">
                <a:latin typeface="Times New Roman"/>
                <a:cs typeface="Times New Roman"/>
              </a:rPr>
              <a:t>ls r</a:t>
            </a:r>
            <a:r>
              <a:rPr lang="en-US" sz="2000" spc="-10" dirty="0" smtClean="0">
                <a:latin typeface="Times New Roman"/>
                <a:cs typeface="Times New Roman"/>
              </a:rPr>
              <a:t>u</a:t>
            </a:r>
            <a:r>
              <a:rPr lang="en-US" sz="2000" dirty="0" smtClean="0">
                <a:latin typeface="Times New Roman"/>
                <a:cs typeface="Times New Roman"/>
              </a:rPr>
              <a:t>n on</a:t>
            </a:r>
            <a:r>
              <a:rPr lang="en-US" sz="2000" spc="10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a</a:t>
            </a:r>
            <a:r>
              <a:rPr lang="en-US" sz="2000" b="1" spc="-10" dirty="0" smtClean="0">
                <a:latin typeface="Times New Roman"/>
                <a:cs typeface="Times New Roman"/>
              </a:rPr>
              <a:t>l</a:t>
            </a:r>
            <a:r>
              <a:rPr lang="en-US" sz="2000" b="1" dirty="0" smtClean="0">
                <a:latin typeface="Times New Roman"/>
                <a:cs typeface="Times New Roman"/>
              </a:rPr>
              <a:t>l</a:t>
            </a:r>
            <a:r>
              <a:rPr lang="en-US" sz="2000" b="1" spc="-105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pl</a:t>
            </a:r>
            <a:r>
              <a:rPr lang="en-US" sz="2000" b="1" spc="-140" dirty="0" smtClean="0">
                <a:latin typeface="Times New Roman"/>
                <a:cs typeface="Times New Roman"/>
              </a:rPr>
              <a:t>a</a:t>
            </a:r>
            <a:r>
              <a:rPr lang="en-US" sz="2000" b="1" dirty="0" smtClean="0">
                <a:latin typeface="Times New Roman"/>
                <a:cs typeface="Times New Roman"/>
              </a:rPr>
              <a:t>tform</a:t>
            </a:r>
            <a:r>
              <a:rPr lang="en-US" sz="2000" b="1" spc="-5" dirty="0" smtClean="0">
                <a:latin typeface="Times New Roman"/>
                <a:cs typeface="Times New Roman"/>
              </a:rPr>
              <a:t>s</a:t>
            </a:r>
            <a:r>
              <a:rPr lang="en-US" sz="2000" dirty="0" smtClean="0">
                <a:latin typeface="Times New Roman"/>
                <a:cs typeface="Times New Roman"/>
              </a:rPr>
              <a:t>.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00050"/>
            <a:ext cx="97663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CRITERIA</a:t>
            </a:r>
            <a:r>
              <a:rPr spc="-10" dirty="0"/>
              <a:t> </a:t>
            </a:r>
            <a:r>
              <a:rPr dirty="0"/>
              <a:t>FOR</a:t>
            </a:r>
            <a:r>
              <a:rPr spc="-10" dirty="0"/>
              <a:t> </a:t>
            </a:r>
            <a:r>
              <a:rPr spc="-5" dirty="0"/>
              <a:t>SELECTING</a:t>
            </a:r>
            <a:r>
              <a:rPr spc="-30" dirty="0"/>
              <a:t> </a:t>
            </a:r>
            <a:r>
              <a:rPr dirty="0"/>
              <a:t>TEST</a:t>
            </a:r>
            <a:r>
              <a:rPr spc="-15" dirty="0"/>
              <a:t> </a:t>
            </a:r>
            <a:r>
              <a:rPr spc="-10" dirty="0"/>
              <a:t>TOOLS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444" y="5919261"/>
            <a:ext cx="3484879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5"/>
              </a:lnSpc>
            </a:pPr>
            <a:r>
              <a:rPr sz="1900" b="1" i="1" spc="-120" dirty="0">
                <a:solidFill>
                  <a:srgbClr val="FFFFFF"/>
                </a:solidFill>
                <a:latin typeface="Times New Roman"/>
                <a:cs typeface="Times New Roman"/>
              </a:rPr>
              <a:t>SOF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900" b="1" i="1" spc="-95" dirty="0">
                <a:solidFill>
                  <a:srgbClr val="FFFFFF"/>
                </a:solidFill>
                <a:latin typeface="Times New Roman"/>
                <a:cs typeface="Times New Roman"/>
              </a:rPr>
              <a:t>AR</a:t>
            </a:r>
            <a:r>
              <a:rPr sz="1900" b="1" i="1" spc="-9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2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1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9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T </a:t>
            </a:r>
            <a:r>
              <a:rPr sz="1900" b="1" i="1" spc="-14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3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900" b="1" i="1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OM</a:t>
            </a:r>
            <a:r>
              <a:rPr sz="1900" b="1" i="1" spc="-1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ION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8552" y="2305963"/>
            <a:ext cx="3969385" cy="203708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09"/>
              </a:spcBef>
              <a:buClr>
                <a:srgbClr val="EF7E09"/>
              </a:buClr>
              <a:buSzPct val="160000"/>
              <a:buFont typeface="Arial MT"/>
              <a:buChar char="•"/>
              <a:tabLst>
                <a:tab pos="2413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Meeting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requirements;</a:t>
            </a:r>
          </a:p>
          <a:p>
            <a:pPr marL="241300" indent="-228600">
              <a:lnSpc>
                <a:spcPct val="100000"/>
              </a:lnSpc>
              <a:spcBef>
                <a:spcPts val="1860"/>
              </a:spcBef>
              <a:buClr>
                <a:srgbClr val="EF7E09"/>
              </a:buClr>
              <a:buSzPct val="160000"/>
              <a:buFont typeface="Arial MT"/>
              <a:buChar char="•"/>
              <a:tabLst>
                <a:tab pos="2413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Technology</a:t>
            </a:r>
            <a:r>
              <a:rPr lang="en-US" sz="2000" spc="-95" dirty="0" smtClean="0">
                <a:latin typeface="Times New Roman"/>
                <a:cs typeface="Times New Roman"/>
              </a:rPr>
              <a:t> </a:t>
            </a:r>
            <a:r>
              <a:rPr lang="en-US" sz="2000" spc="-30" dirty="0" smtClean="0">
                <a:latin typeface="Times New Roman"/>
                <a:cs typeface="Times New Roman"/>
              </a:rPr>
              <a:t>expectations;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860"/>
              </a:spcBef>
              <a:buClr>
                <a:srgbClr val="EF7E09"/>
              </a:buClr>
              <a:buSzPct val="160000"/>
              <a:buFont typeface="Arial MT"/>
              <a:buChar char="•"/>
              <a:tabLst>
                <a:tab pos="2413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Training/skills;</a:t>
            </a:r>
          </a:p>
          <a:p>
            <a:pPr marL="241300" indent="-228600">
              <a:lnSpc>
                <a:spcPct val="100000"/>
              </a:lnSpc>
              <a:spcBef>
                <a:spcPts val="1864"/>
              </a:spcBef>
              <a:buClr>
                <a:srgbClr val="EF7E09"/>
              </a:buClr>
              <a:buSzPct val="160000"/>
              <a:buFont typeface="Arial MT"/>
              <a:buChar char="•"/>
              <a:tabLst>
                <a:tab pos="2413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Man</a:t>
            </a:r>
            <a:r>
              <a:rPr lang="en-US" sz="2000" spc="5" dirty="0" smtClean="0">
                <a:latin typeface="Times New Roman"/>
                <a:cs typeface="Times New Roman"/>
              </a:rPr>
              <a:t>a</a:t>
            </a:r>
            <a:r>
              <a:rPr lang="en-US" sz="2000" dirty="0" smtClean="0">
                <a:latin typeface="Times New Roman"/>
                <a:cs typeface="Times New Roman"/>
              </a:rPr>
              <a:t>gement</a:t>
            </a:r>
            <a:r>
              <a:rPr lang="en-US" sz="2000" spc="-15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aspects.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00050"/>
            <a:ext cx="654113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MEETING</a:t>
            </a:r>
            <a:r>
              <a:rPr spc="-40" dirty="0"/>
              <a:t> </a:t>
            </a:r>
            <a:r>
              <a:rPr spc="-5" dirty="0"/>
              <a:t>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444" y="5919261"/>
            <a:ext cx="3484879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5"/>
              </a:lnSpc>
            </a:pPr>
            <a:r>
              <a:rPr sz="1900" b="1" i="1" spc="-120" dirty="0">
                <a:solidFill>
                  <a:srgbClr val="FFFFFF"/>
                </a:solidFill>
                <a:latin typeface="Times New Roman"/>
                <a:cs typeface="Times New Roman"/>
              </a:rPr>
              <a:t>SOF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900" b="1" i="1" spc="-95" dirty="0">
                <a:solidFill>
                  <a:srgbClr val="FFFFFF"/>
                </a:solidFill>
                <a:latin typeface="Times New Roman"/>
                <a:cs typeface="Times New Roman"/>
              </a:rPr>
              <a:t>AR</a:t>
            </a:r>
            <a:r>
              <a:rPr sz="1900" b="1" i="1" spc="-9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2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1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9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T </a:t>
            </a:r>
            <a:r>
              <a:rPr sz="1900" b="1" i="1" spc="-14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3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900" b="1" i="1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OM</a:t>
            </a:r>
            <a:r>
              <a:rPr sz="1900" b="1" i="1" spc="-1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ION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143000"/>
            <a:ext cx="10627995" cy="40184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 algn="just">
              <a:lnSpc>
                <a:spcPct val="100000"/>
              </a:lnSpc>
              <a:spcBef>
                <a:spcPts val="95"/>
              </a:spcBef>
              <a:buClr>
                <a:srgbClr val="EF7E09"/>
              </a:buClr>
              <a:buSzPct val="157894"/>
              <a:buFont typeface="Arial MT"/>
              <a:buChar char="•"/>
              <a:tabLst>
                <a:tab pos="241300" algn="l"/>
              </a:tabLst>
            </a:pPr>
            <a:r>
              <a:rPr lang="en-US" sz="2400" spc="-5" dirty="0" smtClean="0">
                <a:latin typeface="Times New Roman"/>
                <a:cs typeface="Times New Roman"/>
              </a:rPr>
              <a:t>There</a:t>
            </a:r>
            <a:r>
              <a:rPr lang="en-US" sz="2400" spc="14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are</a:t>
            </a:r>
            <a:r>
              <a:rPr lang="en-US" sz="2400" spc="14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plenty</a:t>
            </a:r>
            <a:r>
              <a:rPr lang="en-US" sz="2400" spc="65" dirty="0" smtClean="0">
                <a:latin typeface="Times New Roman"/>
                <a:cs typeface="Times New Roman"/>
              </a:rPr>
              <a:t> </a:t>
            </a:r>
            <a:r>
              <a:rPr lang="en-US" sz="2400" spc="-10" dirty="0" smtClean="0">
                <a:latin typeface="Times New Roman"/>
                <a:cs typeface="Times New Roman"/>
              </a:rPr>
              <a:t>of</a:t>
            </a:r>
            <a:r>
              <a:rPr lang="en-US" sz="2400" spc="14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tools</a:t>
            </a:r>
            <a:r>
              <a:rPr lang="en-US" sz="2400" spc="145" dirty="0" smtClean="0">
                <a:latin typeface="Times New Roman"/>
                <a:cs typeface="Times New Roman"/>
              </a:rPr>
              <a:t> </a:t>
            </a:r>
            <a:r>
              <a:rPr lang="en-US" sz="2400" spc="-60" dirty="0" smtClean="0">
                <a:latin typeface="Times New Roman"/>
                <a:cs typeface="Times New Roman"/>
              </a:rPr>
              <a:t>available</a:t>
            </a:r>
            <a:r>
              <a:rPr lang="en-US" sz="2400" spc="14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in</a:t>
            </a:r>
            <a:r>
              <a:rPr lang="en-US" sz="2400" spc="14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the</a:t>
            </a:r>
            <a:r>
              <a:rPr lang="en-US" sz="2400" spc="15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market</a:t>
            </a:r>
            <a:r>
              <a:rPr lang="en-US" sz="2400" spc="10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but</a:t>
            </a:r>
            <a:r>
              <a:rPr lang="en-US" sz="2400" spc="110" dirty="0" smtClean="0">
                <a:latin typeface="Times New Roman"/>
                <a:cs typeface="Times New Roman"/>
              </a:rPr>
              <a:t> </a:t>
            </a:r>
            <a:r>
              <a:rPr lang="en-US" sz="2400" spc="-35" dirty="0" smtClean="0">
                <a:latin typeface="Times New Roman"/>
                <a:cs typeface="Times New Roman"/>
              </a:rPr>
              <a:t>rarely</a:t>
            </a:r>
            <a:r>
              <a:rPr lang="en-US" sz="2400" spc="65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do</a:t>
            </a:r>
            <a:r>
              <a:rPr lang="en-US" sz="2400" spc="13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they</a:t>
            </a:r>
            <a:r>
              <a:rPr lang="en-US" sz="2400" spc="7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meet </a:t>
            </a:r>
            <a:r>
              <a:rPr lang="en-US" sz="2400" i="1" spc="-5" dirty="0" smtClean="0">
                <a:latin typeface="Times New Roman"/>
                <a:cs typeface="Times New Roman"/>
              </a:rPr>
              <a:t>All</a:t>
            </a:r>
            <a:r>
              <a:rPr lang="en-US" sz="2400" i="1" spc="-1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the</a:t>
            </a:r>
            <a:r>
              <a:rPr lang="en-US" sz="2400" spc="1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requirements</a:t>
            </a:r>
            <a:r>
              <a:rPr lang="en-US" sz="2400" spc="2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of</a:t>
            </a:r>
            <a:r>
              <a:rPr lang="en-US" sz="2400" spc="-9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a</a:t>
            </a:r>
            <a:r>
              <a:rPr lang="en-US" sz="2400" spc="-9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given</a:t>
            </a:r>
            <a:r>
              <a:rPr lang="en-US" sz="2400" spc="25" dirty="0" smtClean="0">
                <a:latin typeface="Times New Roman"/>
                <a:cs typeface="Times New Roman"/>
              </a:rPr>
              <a:t> </a:t>
            </a:r>
            <a:r>
              <a:rPr lang="en-US" sz="2400" spc="-10" dirty="0" smtClean="0">
                <a:latin typeface="Times New Roman"/>
                <a:cs typeface="Times New Roman"/>
              </a:rPr>
              <a:t>product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or</a:t>
            </a:r>
            <a:r>
              <a:rPr lang="en-US" sz="2400" spc="-9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a</a:t>
            </a:r>
            <a:r>
              <a:rPr lang="en-US" sz="2400" spc="-10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given</a:t>
            </a:r>
            <a:r>
              <a:rPr lang="en-US" sz="2400" spc="35" dirty="0" smtClean="0">
                <a:latin typeface="Times New Roman"/>
                <a:cs typeface="Times New Roman"/>
              </a:rPr>
              <a:t> </a:t>
            </a:r>
            <a:r>
              <a:rPr lang="en-US" sz="2400" spc="-20" dirty="0" smtClean="0">
                <a:latin typeface="Times New Roman"/>
                <a:cs typeface="Times New Roman"/>
              </a:rPr>
              <a:t>organization.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105000"/>
              </a:lnSpc>
              <a:spcBef>
                <a:spcPts val="1505"/>
              </a:spcBef>
              <a:buClr>
                <a:srgbClr val="EF7E09"/>
              </a:buClr>
              <a:buSzPct val="157894"/>
              <a:buFont typeface="Arial MT"/>
              <a:buChar char="•"/>
              <a:tabLst>
                <a:tab pos="241300" algn="l"/>
              </a:tabLst>
            </a:pPr>
            <a:r>
              <a:rPr lang="en-US" sz="2400" spc="-50" dirty="0" smtClean="0">
                <a:latin typeface="Times New Roman"/>
                <a:cs typeface="Times New Roman"/>
              </a:rPr>
              <a:t>Evaluating </a:t>
            </a:r>
            <a:r>
              <a:rPr lang="en-US" sz="2400" spc="-5" dirty="0" smtClean="0">
                <a:latin typeface="Times New Roman"/>
                <a:cs typeface="Times New Roman"/>
              </a:rPr>
              <a:t>different </a:t>
            </a:r>
            <a:r>
              <a:rPr lang="en-US" sz="2400" spc="-10" dirty="0" smtClean="0">
                <a:latin typeface="Times New Roman"/>
                <a:cs typeface="Times New Roman"/>
              </a:rPr>
              <a:t>tools </a:t>
            </a:r>
            <a:r>
              <a:rPr lang="en-US" sz="2400" dirty="0" smtClean="0">
                <a:latin typeface="Times New Roman"/>
                <a:cs typeface="Times New Roman"/>
              </a:rPr>
              <a:t>for </a:t>
            </a:r>
            <a:r>
              <a:rPr lang="en-US" sz="2400" spc="-5" dirty="0" smtClean="0">
                <a:latin typeface="Times New Roman"/>
                <a:cs typeface="Times New Roman"/>
              </a:rPr>
              <a:t>different </a:t>
            </a:r>
            <a:r>
              <a:rPr lang="en-US" sz="2400" dirty="0" smtClean="0">
                <a:latin typeface="Times New Roman"/>
                <a:cs typeface="Times New Roman"/>
              </a:rPr>
              <a:t>requirements </a:t>
            </a:r>
            <a:r>
              <a:rPr lang="en-US" sz="2400" spc="-25" dirty="0" smtClean="0">
                <a:latin typeface="Times New Roman"/>
                <a:cs typeface="Times New Roman"/>
              </a:rPr>
              <a:t>involves </a:t>
            </a:r>
            <a:r>
              <a:rPr lang="en-US" sz="2400" dirty="0" smtClean="0">
                <a:latin typeface="Times New Roman"/>
                <a:cs typeface="Times New Roman"/>
              </a:rPr>
              <a:t>significant </a:t>
            </a:r>
            <a:r>
              <a:rPr lang="en-US" sz="2400" spc="-459" dirty="0" smtClean="0">
                <a:latin typeface="Times New Roman"/>
                <a:cs typeface="Times New Roman"/>
              </a:rPr>
              <a:t> </a:t>
            </a:r>
            <a:r>
              <a:rPr lang="en-US" sz="2400" spc="-40" dirty="0" smtClean="0">
                <a:latin typeface="Times New Roman"/>
                <a:cs typeface="Times New Roman"/>
              </a:rPr>
              <a:t>effort,</a:t>
            </a:r>
            <a:r>
              <a:rPr lang="en-US" sz="2400" spc="-35" dirty="0" smtClean="0">
                <a:latin typeface="Times New Roman"/>
                <a:cs typeface="Times New Roman"/>
              </a:rPr>
              <a:t> </a:t>
            </a:r>
            <a:r>
              <a:rPr lang="en-US" sz="2400" spc="-45" dirty="0" smtClean="0">
                <a:latin typeface="Times New Roman"/>
                <a:cs typeface="Times New Roman"/>
              </a:rPr>
              <a:t>money,</a:t>
            </a:r>
            <a:r>
              <a:rPr lang="en-US" sz="2400" spc="-40" dirty="0" smtClean="0">
                <a:latin typeface="Times New Roman"/>
                <a:cs typeface="Times New Roman"/>
              </a:rPr>
              <a:t> </a:t>
            </a:r>
            <a:r>
              <a:rPr lang="en-US" sz="2400" spc="-10" dirty="0" smtClean="0">
                <a:latin typeface="Times New Roman"/>
                <a:cs typeface="Times New Roman"/>
              </a:rPr>
              <a:t>and</a:t>
            </a:r>
            <a:r>
              <a:rPr lang="en-US" sz="2400" spc="-5" dirty="0" smtClean="0">
                <a:latin typeface="Times New Roman"/>
                <a:cs typeface="Times New Roman"/>
              </a:rPr>
              <a:t> time.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Given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spc="-10" dirty="0" smtClean="0">
                <a:latin typeface="Times New Roman"/>
                <a:cs typeface="Times New Roman"/>
              </a:rPr>
              <a:t>of</a:t>
            </a:r>
            <a:r>
              <a:rPr lang="en-US" sz="2400" spc="-5" dirty="0" smtClean="0">
                <a:latin typeface="Times New Roman"/>
                <a:cs typeface="Times New Roman"/>
              </a:rPr>
              <a:t> the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plethora </a:t>
            </a:r>
            <a:r>
              <a:rPr lang="en-US" sz="2400" spc="-10" dirty="0" smtClean="0">
                <a:latin typeface="Times New Roman"/>
                <a:cs typeface="Times New Roman"/>
              </a:rPr>
              <a:t>of</a:t>
            </a:r>
            <a:r>
              <a:rPr lang="en-US" sz="2400" spc="-5" dirty="0" smtClean="0">
                <a:latin typeface="Times New Roman"/>
                <a:cs typeface="Times New Roman"/>
              </a:rPr>
              <a:t> choice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spc="-50" dirty="0" smtClean="0">
                <a:latin typeface="Times New Roman"/>
                <a:cs typeface="Times New Roman"/>
              </a:rPr>
              <a:t>available,</a:t>
            </a:r>
            <a:r>
              <a:rPr lang="en-US" sz="2400" spc="-4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huge 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spc="-40" dirty="0" smtClean="0">
                <a:latin typeface="Times New Roman"/>
                <a:cs typeface="Times New Roman"/>
              </a:rPr>
              <a:t>delay</a:t>
            </a:r>
            <a:r>
              <a:rPr lang="en-US" sz="2400" spc="-4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is</a:t>
            </a:r>
            <a:r>
              <a:rPr lang="en-US" sz="2400" spc="5" dirty="0" smtClean="0">
                <a:latin typeface="Times New Roman"/>
                <a:cs typeface="Times New Roman"/>
              </a:rPr>
              <a:t> </a:t>
            </a:r>
            <a:r>
              <a:rPr lang="en-US" sz="2400" spc="-25" dirty="0" smtClean="0">
                <a:latin typeface="Times New Roman"/>
                <a:cs typeface="Times New Roman"/>
              </a:rPr>
              <a:t>involved</a:t>
            </a:r>
            <a:r>
              <a:rPr lang="en-US" sz="2400" spc="4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in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selecting</a:t>
            </a:r>
            <a:r>
              <a:rPr lang="en-US" sz="2400" spc="-85" dirty="0" smtClean="0">
                <a:latin typeface="Times New Roman"/>
                <a:cs typeface="Times New Roman"/>
              </a:rPr>
              <a:t> </a:t>
            </a:r>
            <a:r>
              <a:rPr lang="en-US" sz="2400" spc="-10" dirty="0" smtClean="0">
                <a:latin typeface="Times New Roman"/>
                <a:cs typeface="Times New Roman"/>
              </a:rPr>
              <a:t>and</a:t>
            </a:r>
            <a:r>
              <a:rPr lang="en-US" sz="2400" spc="2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implanting</a:t>
            </a:r>
            <a:r>
              <a:rPr lang="en-US" sz="2400" spc="1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test</a:t>
            </a:r>
            <a:r>
              <a:rPr lang="en-US" sz="2400" spc="-60" dirty="0" smtClean="0">
                <a:latin typeface="Times New Roman"/>
                <a:cs typeface="Times New Roman"/>
              </a:rPr>
              <a:t> </a:t>
            </a:r>
            <a:r>
              <a:rPr lang="en-US" sz="2400" spc="-10" dirty="0" smtClean="0">
                <a:latin typeface="Times New Roman"/>
                <a:cs typeface="Times New Roman"/>
              </a:rPr>
              <a:t>tools.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241300" marR="6350" indent="-228600" algn="just">
              <a:lnSpc>
                <a:spcPct val="105000"/>
              </a:lnSpc>
              <a:spcBef>
                <a:spcPts val="1495"/>
              </a:spcBef>
              <a:buClr>
                <a:srgbClr val="EF7E09"/>
              </a:buClr>
              <a:buSzPct val="157894"/>
              <a:buFont typeface="Arial MT"/>
              <a:buChar char="•"/>
              <a:tabLst>
                <a:tab pos="241300" algn="l"/>
              </a:tabLst>
            </a:pPr>
            <a:r>
              <a:rPr lang="en-US" sz="2400" dirty="0" smtClean="0">
                <a:latin typeface="Times New Roman"/>
                <a:cs typeface="Times New Roman"/>
              </a:rPr>
              <a:t>Test</a:t>
            </a:r>
            <a:r>
              <a:rPr lang="en-US" sz="2400" spc="5" dirty="0" smtClean="0">
                <a:latin typeface="Times New Roman"/>
                <a:cs typeface="Times New Roman"/>
              </a:rPr>
              <a:t> </a:t>
            </a:r>
            <a:r>
              <a:rPr lang="en-US" sz="2400" spc="-10" dirty="0" smtClean="0">
                <a:latin typeface="Times New Roman"/>
                <a:cs typeface="Times New Roman"/>
              </a:rPr>
              <a:t>tools</a:t>
            </a:r>
            <a:r>
              <a:rPr lang="en-US" sz="2400" spc="-5" dirty="0" smtClean="0">
                <a:latin typeface="Times New Roman"/>
                <a:cs typeface="Times New Roman"/>
              </a:rPr>
              <a:t> are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b="1" spc="-30" dirty="0" smtClean="0">
                <a:latin typeface="Times New Roman"/>
                <a:cs typeface="Times New Roman"/>
              </a:rPr>
              <a:t>usually</a:t>
            </a:r>
            <a:r>
              <a:rPr lang="en-US" sz="2400" b="1" spc="-25" dirty="0" smtClean="0">
                <a:latin typeface="Times New Roman"/>
                <a:cs typeface="Times New Roman"/>
              </a:rPr>
              <a:t> </a:t>
            </a:r>
            <a:r>
              <a:rPr lang="en-US" sz="2400" b="1" spc="-5" dirty="0" smtClean="0">
                <a:latin typeface="Times New Roman"/>
                <a:cs typeface="Times New Roman"/>
              </a:rPr>
              <a:t>one</a:t>
            </a:r>
            <a:r>
              <a:rPr lang="en-US" sz="2400" b="1" dirty="0" smtClean="0">
                <a:latin typeface="Times New Roman"/>
                <a:cs typeface="Times New Roman"/>
              </a:rPr>
              <a:t> </a:t>
            </a:r>
            <a:r>
              <a:rPr lang="en-US" sz="2400" b="1" spc="-20" dirty="0" smtClean="0">
                <a:latin typeface="Times New Roman"/>
                <a:cs typeface="Times New Roman"/>
              </a:rPr>
              <a:t>generation</a:t>
            </a:r>
            <a:r>
              <a:rPr lang="en-US" sz="2400" b="1" spc="-1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behind</a:t>
            </a:r>
            <a:r>
              <a:rPr lang="en-US" sz="2400" dirty="0" smtClean="0">
                <a:latin typeface="Times New Roman"/>
                <a:cs typeface="Times New Roman"/>
              </a:rPr>
              <a:t> and</a:t>
            </a:r>
            <a:r>
              <a:rPr lang="en-US" sz="2400" spc="5" dirty="0" smtClean="0">
                <a:latin typeface="Times New Roman"/>
                <a:cs typeface="Times New Roman"/>
              </a:rPr>
              <a:t> </a:t>
            </a:r>
            <a:r>
              <a:rPr lang="en-US" sz="2400" spc="-60" dirty="0" smtClean="0">
                <a:latin typeface="Times New Roman"/>
                <a:cs typeface="Times New Roman"/>
              </a:rPr>
              <a:t>may</a:t>
            </a:r>
            <a:r>
              <a:rPr lang="en-US" sz="2400" spc="-5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not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provide 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spc="-30" dirty="0" smtClean="0">
                <a:latin typeface="Times New Roman"/>
                <a:cs typeface="Times New Roman"/>
              </a:rPr>
              <a:t>backward </a:t>
            </a:r>
            <a:r>
              <a:rPr lang="en-US" sz="2400" spc="-10" dirty="0" smtClean="0">
                <a:latin typeface="Times New Roman"/>
                <a:cs typeface="Times New Roman"/>
              </a:rPr>
              <a:t>or </a:t>
            </a:r>
            <a:r>
              <a:rPr lang="en-US" sz="2400" spc="-50" dirty="0" smtClean="0">
                <a:latin typeface="Times New Roman"/>
                <a:cs typeface="Times New Roman"/>
              </a:rPr>
              <a:t>forward </a:t>
            </a:r>
            <a:r>
              <a:rPr lang="en-US" sz="2400" spc="-30" dirty="0" smtClean="0">
                <a:latin typeface="Times New Roman"/>
                <a:cs typeface="Times New Roman"/>
              </a:rPr>
              <a:t>compatibility </a:t>
            </a:r>
            <a:r>
              <a:rPr lang="en-US" sz="2400" spc="-5" dirty="0" smtClean="0">
                <a:latin typeface="Times New Roman"/>
                <a:cs typeface="Times New Roman"/>
              </a:rPr>
              <a:t>(for </a:t>
            </a:r>
            <a:r>
              <a:rPr lang="en-US" sz="2400" dirty="0" smtClean="0">
                <a:latin typeface="Times New Roman"/>
                <a:cs typeface="Times New Roman"/>
              </a:rPr>
              <a:t>example, </a:t>
            </a:r>
            <a:r>
              <a:rPr lang="en-US" sz="2400" spc="-130" dirty="0" smtClean="0">
                <a:latin typeface="Times New Roman"/>
                <a:cs typeface="Times New Roman"/>
              </a:rPr>
              <a:t>java </a:t>
            </a:r>
            <a:r>
              <a:rPr lang="en-US" sz="2400" dirty="0" err="1" smtClean="0">
                <a:latin typeface="Times New Roman"/>
                <a:cs typeface="Times New Roman"/>
              </a:rPr>
              <a:t>sdk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spc="-15" dirty="0" smtClean="0">
                <a:latin typeface="Times New Roman"/>
                <a:cs typeface="Times New Roman"/>
              </a:rPr>
              <a:t>support) </a:t>
            </a:r>
            <a:r>
              <a:rPr lang="en-US" sz="2400" spc="-5" dirty="0" smtClean="0">
                <a:latin typeface="Times New Roman"/>
                <a:cs typeface="Times New Roman"/>
              </a:rPr>
              <a:t>with the 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product under</a:t>
            </a:r>
            <a:r>
              <a:rPr lang="en-US" sz="2400" spc="-10" dirty="0" smtClean="0">
                <a:latin typeface="Times New Roman"/>
                <a:cs typeface="Times New Roman"/>
              </a:rPr>
              <a:t> </a:t>
            </a:r>
            <a:r>
              <a:rPr lang="en-US" sz="2400" spc="-30" dirty="0" smtClean="0">
                <a:latin typeface="Times New Roman"/>
                <a:cs typeface="Times New Roman"/>
              </a:rPr>
              <a:t>test.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241300" indent="-228600" algn="just">
              <a:lnSpc>
                <a:spcPct val="100000"/>
              </a:lnSpc>
              <a:spcBef>
                <a:spcPts val="1620"/>
              </a:spcBef>
              <a:buClr>
                <a:srgbClr val="EF7E09"/>
              </a:buClr>
              <a:buSzPct val="157894"/>
              <a:buFont typeface="Arial MT"/>
              <a:buChar char="•"/>
              <a:tabLst>
                <a:tab pos="241300" algn="l"/>
              </a:tabLst>
            </a:pPr>
            <a:r>
              <a:rPr lang="en-US" sz="2400" spc="-5" dirty="0" smtClean="0">
                <a:latin typeface="Times New Roman"/>
                <a:cs typeface="Times New Roman"/>
              </a:rPr>
              <a:t>A</a:t>
            </a:r>
            <a:r>
              <a:rPr lang="en-US" sz="2400" spc="-6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number</a:t>
            </a:r>
            <a:r>
              <a:rPr lang="en-US" sz="2400" spc="60" dirty="0" smtClean="0"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of</a:t>
            </a:r>
            <a:r>
              <a:rPr lang="en-US" sz="2400" spc="5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test</a:t>
            </a:r>
            <a:r>
              <a:rPr lang="en-US" sz="2400" spc="30" dirty="0" smtClean="0">
                <a:latin typeface="Times New Roman"/>
                <a:cs typeface="Times New Roman"/>
              </a:rPr>
              <a:t> </a:t>
            </a:r>
            <a:r>
              <a:rPr lang="en-US" sz="2400" spc="-10" dirty="0" smtClean="0">
                <a:latin typeface="Times New Roman"/>
                <a:cs typeface="Times New Roman"/>
              </a:rPr>
              <a:t>tools</a:t>
            </a:r>
            <a:r>
              <a:rPr lang="en-US" sz="2400" spc="5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cannot</a:t>
            </a:r>
            <a:r>
              <a:rPr lang="en-US" sz="2400" spc="30" dirty="0" smtClean="0">
                <a:latin typeface="Times New Roman"/>
                <a:cs typeface="Times New Roman"/>
              </a:rPr>
              <a:t> </a:t>
            </a:r>
            <a:r>
              <a:rPr lang="en-US" sz="2400" spc="-15" dirty="0" smtClean="0">
                <a:latin typeface="Times New Roman"/>
                <a:cs typeface="Times New Roman"/>
              </a:rPr>
              <a:t>differentiate</a:t>
            </a:r>
            <a:r>
              <a:rPr lang="en-US" sz="2400" spc="75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between</a:t>
            </a:r>
            <a:r>
              <a:rPr lang="en-US" sz="2400" spc="5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a</a:t>
            </a:r>
            <a:r>
              <a:rPr lang="en-US" sz="2400" spc="-6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product</a:t>
            </a:r>
            <a:r>
              <a:rPr lang="en-US" sz="2400" spc="25" dirty="0" smtClean="0">
                <a:latin typeface="Times New Roman"/>
                <a:cs typeface="Times New Roman"/>
              </a:rPr>
              <a:t> </a:t>
            </a:r>
            <a:r>
              <a:rPr lang="en-US" sz="2400" spc="-25" dirty="0" smtClean="0">
                <a:latin typeface="Times New Roman"/>
                <a:cs typeface="Times New Roman"/>
              </a:rPr>
              <a:t>failure</a:t>
            </a:r>
            <a:r>
              <a:rPr lang="en-US" sz="2400" spc="6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and a</a:t>
            </a:r>
            <a:r>
              <a:rPr lang="en-US" sz="2400" spc="-130" dirty="0" smtClean="0">
                <a:latin typeface="Times New Roman"/>
                <a:cs typeface="Times New Roman"/>
              </a:rPr>
              <a:t> </a:t>
            </a:r>
            <a:r>
              <a:rPr lang="en-US" sz="2400" spc="-5" dirty="0" smtClean="0">
                <a:latin typeface="Times New Roman"/>
                <a:cs typeface="Times New Roman"/>
              </a:rPr>
              <a:t>t</a:t>
            </a:r>
            <a:r>
              <a:rPr lang="en-US" sz="2400" dirty="0" smtClean="0">
                <a:latin typeface="Times New Roman"/>
                <a:cs typeface="Times New Roman"/>
              </a:rPr>
              <a:t>e</a:t>
            </a:r>
            <a:r>
              <a:rPr lang="en-US" sz="2400" spc="-5" dirty="0" smtClean="0">
                <a:latin typeface="Times New Roman"/>
                <a:cs typeface="Times New Roman"/>
              </a:rPr>
              <a:t>st</a:t>
            </a:r>
            <a:r>
              <a:rPr lang="en-US" sz="2400" spc="-35" dirty="0" smtClean="0">
                <a:latin typeface="Times New Roman"/>
                <a:cs typeface="Times New Roman"/>
              </a:rPr>
              <a:t> </a:t>
            </a:r>
            <a:r>
              <a:rPr lang="en-US" sz="2400" spc="-150" dirty="0" smtClean="0">
                <a:latin typeface="Times New Roman"/>
                <a:cs typeface="Times New Roman"/>
              </a:rPr>
              <a:t>f</a:t>
            </a:r>
            <a:r>
              <a:rPr lang="en-US" sz="2400" spc="-5" dirty="0" smtClean="0">
                <a:latin typeface="Times New Roman"/>
                <a:cs typeface="Times New Roman"/>
              </a:rPr>
              <a:t>ailure.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00050"/>
            <a:ext cx="742251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TECHNOLOGY</a:t>
            </a:r>
            <a:r>
              <a:rPr spc="-65" dirty="0"/>
              <a:t> </a:t>
            </a:r>
            <a:r>
              <a:rPr spc="-45" dirty="0"/>
              <a:t>EXPECTATIONS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444" y="5919261"/>
            <a:ext cx="3484879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5"/>
              </a:lnSpc>
            </a:pPr>
            <a:r>
              <a:rPr sz="1900" b="1" i="1" spc="-120" dirty="0">
                <a:solidFill>
                  <a:srgbClr val="FFFFFF"/>
                </a:solidFill>
                <a:latin typeface="Times New Roman"/>
                <a:cs typeface="Times New Roman"/>
              </a:rPr>
              <a:t>SOF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900" b="1" i="1" spc="-95" dirty="0">
                <a:solidFill>
                  <a:srgbClr val="FFFFFF"/>
                </a:solidFill>
                <a:latin typeface="Times New Roman"/>
                <a:cs typeface="Times New Roman"/>
              </a:rPr>
              <a:t>AR</a:t>
            </a:r>
            <a:r>
              <a:rPr sz="1900" b="1" i="1" spc="-9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2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1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9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T </a:t>
            </a:r>
            <a:r>
              <a:rPr sz="1900" b="1" i="1" spc="-14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3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900" b="1" i="1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OM</a:t>
            </a:r>
            <a:r>
              <a:rPr sz="1900" b="1" i="1" spc="-1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ION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57200" y="1262579"/>
            <a:ext cx="10610646" cy="3919021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673735" indent="-228600" algn="just">
              <a:lnSpc>
                <a:spcPct val="100000"/>
              </a:lnSpc>
              <a:spcBef>
                <a:spcPts val="459"/>
              </a:spcBef>
              <a:buClr>
                <a:srgbClr val="EF7E09"/>
              </a:buClr>
              <a:buSzPct val="160000"/>
              <a:buFont typeface="Arial MT"/>
              <a:buChar char="•"/>
              <a:tabLst>
                <a:tab pos="675005" algn="l"/>
              </a:tabLst>
            </a:pPr>
            <a:r>
              <a:rPr lang="en-US" sz="2400" dirty="0" smtClean="0"/>
              <a:t>Test</a:t>
            </a:r>
            <a:r>
              <a:rPr lang="en-US" sz="2400" spc="-75" dirty="0" smtClean="0"/>
              <a:t> </a:t>
            </a:r>
            <a:r>
              <a:rPr lang="en-US" sz="2400" spc="-5" dirty="0" smtClean="0"/>
              <a:t>tools </a:t>
            </a:r>
            <a:r>
              <a:rPr lang="en-US" sz="2400" dirty="0" smtClean="0"/>
              <a:t>in general</a:t>
            </a:r>
            <a:r>
              <a:rPr lang="en-US" sz="2400" spc="-80" dirty="0" smtClean="0"/>
              <a:t> </a:t>
            </a:r>
            <a:r>
              <a:rPr lang="en-US" sz="2400" spc="-60" dirty="0" smtClean="0"/>
              <a:t>may</a:t>
            </a:r>
            <a:r>
              <a:rPr lang="en-US" sz="2400" spc="-80" dirty="0" smtClean="0"/>
              <a:t> </a:t>
            </a:r>
            <a:r>
              <a:rPr lang="en-US" sz="2400" dirty="0" smtClean="0"/>
              <a:t>not</a:t>
            </a:r>
            <a:r>
              <a:rPr lang="en-US" sz="2400" spc="-150" dirty="0" smtClean="0"/>
              <a:t> </a:t>
            </a:r>
            <a:r>
              <a:rPr lang="en-US" sz="2400" dirty="0" smtClean="0"/>
              <a:t>allow</a:t>
            </a:r>
            <a:r>
              <a:rPr lang="en-US" sz="2400" spc="-75" dirty="0" smtClean="0"/>
              <a:t> </a:t>
            </a:r>
            <a:r>
              <a:rPr lang="en-US" sz="2400" dirty="0" smtClean="0"/>
              <a:t>test</a:t>
            </a:r>
            <a:r>
              <a:rPr lang="en-US" sz="2400" spc="-40" dirty="0" smtClean="0"/>
              <a:t> </a:t>
            </a:r>
            <a:r>
              <a:rPr lang="en-US" sz="2400" dirty="0" smtClean="0"/>
              <a:t>developers</a:t>
            </a:r>
            <a:r>
              <a:rPr lang="en-US" sz="2400" spc="-40" dirty="0" smtClean="0"/>
              <a:t> </a:t>
            </a:r>
            <a:r>
              <a:rPr lang="en-US" sz="2400" spc="-20" dirty="0" smtClean="0"/>
              <a:t>to </a:t>
            </a:r>
            <a:r>
              <a:rPr lang="en-US" sz="2400" dirty="0" smtClean="0"/>
              <a:t>Extend/modify</a:t>
            </a:r>
            <a:r>
              <a:rPr lang="en-US" sz="2400" spc="-135" dirty="0" smtClean="0"/>
              <a:t> </a:t>
            </a:r>
            <a:r>
              <a:rPr lang="en-US" sz="2400" dirty="0" smtClean="0"/>
              <a:t>the</a:t>
            </a:r>
            <a:r>
              <a:rPr lang="en-US" sz="2400" spc="10" dirty="0" smtClean="0"/>
              <a:t> </a:t>
            </a:r>
            <a:r>
              <a:rPr lang="en-US" sz="2400" dirty="0" smtClean="0"/>
              <a:t>functionality</a:t>
            </a:r>
            <a:r>
              <a:rPr lang="en-US" sz="2400" spc="-90" dirty="0" smtClean="0"/>
              <a:t> </a:t>
            </a:r>
            <a:r>
              <a:rPr lang="en-US" sz="2400" dirty="0" smtClean="0"/>
              <a:t>of</a:t>
            </a:r>
            <a:r>
              <a:rPr lang="en-US" sz="2400" spc="-25" dirty="0" smtClean="0"/>
              <a:t> </a:t>
            </a:r>
            <a:r>
              <a:rPr lang="en-US" sz="2400" dirty="0" smtClean="0"/>
              <a:t>the framework.</a:t>
            </a:r>
          </a:p>
          <a:p>
            <a:pPr marL="673735" marR="763270" indent="-228600" algn="just">
              <a:lnSpc>
                <a:spcPct val="114999"/>
              </a:lnSpc>
              <a:spcBef>
                <a:spcPts val="1500"/>
              </a:spcBef>
              <a:buClr>
                <a:srgbClr val="EF7E09"/>
              </a:buClr>
              <a:buSzPct val="160000"/>
              <a:buFont typeface="Arial MT"/>
              <a:buChar char="•"/>
              <a:tabLst>
                <a:tab pos="675005" algn="l"/>
              </a:tabLst>
            </a:pPr>
            <a:r>
              <a:rPr lang="en-US" sz="2400" dirty="0" smtClean="0"/>
              <a:t>So extending</a:t>
            </a:r>
            <a:r>
              <a:rPr lang="en-US" sz="2400" spc="-30" dirty="0" smtClean="0"/>
              <a:t> </a:t>
            </a:r>
            <a:r>
              <a:rPr lang="en-US" sz="2400" dirty="0" smtClean="0"/>
              <a:t>the</a:t>
            </a:r>
            <a:r>
              <a:rPr lang="en-US" sz="2400" spc="5" dirty="0" smtClean="0"/>
              <a:t> </a:t>
            </a:r>
            <a:r>
              <a:rPr lang="en-US" sz="2400" dirty="0" smtClean="0"/>
              <a:t>functionality</a:t>
            </a:r>
            <a:r>
              <a:rPr lang="en-US" sz="2400" spc="-80" dirty="0" smtClean="0"/>
              <a:t> </a:t>
            </a:r>
            <a:r>
              <a:rPr lang="en-US" sz="2400" dirty="0" smtClean="0"/>
              <a:t>requires</a:t>
            </a:r>
            <a:r>
              <a:rPr lang="en-US" sz="2400" spc="-10" dirty="0" smtClean="0"/>
              <a:t> </a:t>
            </a:r>
            <a:r>
              <a:rPr lang="en-US" sz="2400" dirty="0" smtClean="0"/>
              <a:t>going</a:t>
            </a:r>
            <a:r>
              <a:rPr lang="en-US" sz="2400" spc="-5" dirty="0" smtClean="0"/>
              <a:t> </a:t>
            </a:r>
            <a:r>
              <a:rPr lang="en-US" sz="2400" dirty="0" smtClean="0"/>
              <a:t>back</a:t>
            </a:r>
            <a:r>
              <a:rPr lang="en-US" sz="2400" spc="-30" dirty="0" smtClean="0"/>
              <a:t> </a:t>
            </a:r>
            <a:r>
              <a:rPr lang="en-US" sz="2400" spc="-20" dirty="0" smtClean="0"/>
              <a:t>to </a:t>
            </a:r>
            <a:r>
              <a:rPr lang="en-US" sz="2400" dirty="0" smtClean="0"/>
              <a:t>the</a:t>
            </a:r>
            <a:r>
              <a:rPr lang="en-US" sz="2400" spc="-25" dirty="0" smtClean="0"/>
              <a:t> </a:t>
            </a:r>
            <a:r>
              <a:rPr lang="en-US" sz="2400" spc="-10" dirty="0" smtClean="0"/>
              <a:t>tool </a:t>
            </a:r>
            <a:r>
              <a:rPr lang="en-US" sz="2400" spc="-484" dirty="0" smtClean="0"/>
              <a:t> </a:t>
            </a:r>
            <a:r>
              <a:rPr lang="en-US" sz="2400" dirty="0" smtClean="0"/>
              <a:t>vendor</a:t>
            </a:r>
            <a:r>
              <a:rPr lang="en-US" sz="2400" spc="-125" dirty="0" smtClean="0"/>
              <a:t> </a:t>
            </a:r>
            <a:r>
              <a:rPr lang="en-US" sz="2400" dirty="0" smtClean="0"/>
              <a:t>and</a:t>
            </a:r>
            <a:r>
              <a:rPr lang="en-US" sz="2400" spc="5" dirty="0" smtClean="0"/>
              <a:t> </a:t>
            </a:r>
            <a:r>
              <a:rPr lang="en-US" sz="2400" spc="-20" dirty="0" smtClean="0"/>
              <a:t>involves</a:t>
            </a:r>
            <a:r>
              <a:rPr lang="en-US" sz="2400" spc="-140" dirty="0" smtClean="0"/>
              <a:t> </a:t>
            </a:r>
            <a:r>
              <a:rPr lang="en-US" sz="2400" spc="-140" dirty="0" smtClean="0"/>
              <a:t>a</a:t>
            </a:r>
            <a:r>
              <a:rPr lang="en-US" sz="2400" dirty="0" smtClean="0"/>
              <a:t>dditional</a:t>
            </a:r>
            <a:r>
              <a:rPr lang="en-US" sz="2400" spc="-105" dirty="0" smtClean="0"/>
              <a:t> </a:t>
            </a:r>
            <a:r>
              <a:rPr lang="en-US" sz="2400" dirty="0" smtClean="0"/>
              <a:t>cost</a:t>
            </a:r>
            <a:r>
              <a:rPr lang="en-US" sz="2400" spc="-140" dirty="0" smtClean="0"/>
              <a:t> </a:t>
            </a:r>
            <a:r>
              <a:rPr lang="en-US" sz="2400" dirty="0" smtClean="0"/>
              <a:t>and </a:t>
            </a:r>
            <a:r>
              <a:rPr lang="en-US" sz="2400" spc="-40" dirty="0" smtClean="0"/>
              <a:t>effort.</a:t>
            </a:r>
          </a:p>
          <a:p>
            <a:pPr marL="673735" marR="5080" indent="-228600" algn="just">
              <a:lnSpc>
                <a:spcPct val="115100"/>
              </a:lnSpc>
              <a:spcBef>
                <a:spcPts val="1495"/>
              </a:spcBef>
              <a:buClr>
                <a:srgbClr val="EF7E09"/>
              </a:buClr>
              <a:buSzPct val="160000"/>
              <a:buFont typeface="Arial MT"/>
              <a:buChar char="•"/>
              <a:tabLst>
                <a:tab pos="675005" algn="l"/>
              </a:tabLst>
            </a:pPr>
            <a:r>
              <a:rPr lang="en-US" sz="2400" dirty="0" smtClean="0"/>
              <a:t>A</a:t>
            </a:r>
            <a:r>
              <a:rPr lang="en-US" sz="2400" spc="-114" dirty="0" smtClean="0"/>
              <a:t> </a:t>
            </a:r>
            <a:r>
              <a:rPr lang="en-US" sz="2400" dirty="0" smtClean="0"/>
              <a:t>good number</a:t>
            </a:r>
            <a:r>
              <a:rPr lang="en-US" sz="2400" spc="15" dirty="0" smtClean="0"/>
              <a:t> </a:t>
            </a:r>
            <a:r>
              <a:rPr lang="en-US" sz="2400" dirty="0" smtClean="0"/>
              <a:t>of</a:t>
            </a:r>
            <a:r>
              <a:rPr lang="en-US" sz="2400" spc="-40" dirty="0" smtClean="0"/>
              <a:t> </a:t>
            </a:r>
            <a:r>
              <a:rPr lang="en-US" sz="2400" dirty="0" smtClean="0"/>
              <a:t>test</a:t>
            </a:r>
            <a:r>
              <a:rPr lang="en-US" sz="2400" spc="-90" dirty="0" smtClean="0"/>
              <a:t> </a:t>
            </a:r>
            <a:r>
              <a:rPr lang="en-US" sz="2400" spc="-5" dirty="0" smtClean="0"/>
              <a:t>tools</a:t>
            </a:r>
            <a:r>
              <a:rPr lang="en-US" sz="2400" spc="10" dirty="0" smtClean="0"/>
              <a:t> </a:t>
            </a:r>
            <a:r>
              <a:rPr lang="en-US" sz="2400" dirty="0" smtClean="0"/>
              <a:t>require</a:t>
            </a:r>
            <a:r>
              <a:rPr lang="en-US" sz="2400" spc="-45" dirty="0" smtClean="0"/>
              <a:t> </a:t>
            </a:r>
            <a:r>
              <a:rPr lang="en-US" sz="2400" dirty="0" smtClean="0"/>
              <a:t>their</a:t>
            </a:r>
            <a:r>
              <a:rPr lang="en-US" sz="2400" spc="5" dirty="0" smtClean="0"/>
              <a:t> </a:t>
            </a:r>
            <a:r>
              <a:rPr lang="en-US" sz="2400" dirty="0" smtClean="0"/>
              <a:t>libraries</a:t>
            </a:r>
            <a:r>
              <a:rPr lang="en-US" sz="2400" spc="-40" dirty="0" smtClean="0"/>
              <a:t> </a:t>
            </a:r>
            <a:r>
              <a:rPr lang="en-US" sz="2400" spc="-20" dirty="0" smtClean="0"/>
              <a:t>to</a:t>
            </a:r>
            <a:r>
              <a:rPr lang="en-US" sz="2400" dirty="0" smtClean="0"/>
              <a:t> </a:t>
            </a:r>
            <a:r>
              <a:rPr lang="en-US" sz="2400" spc="-5" dirty="0" smtClean="0"/>
              <a:t>be</a:t>
            </a:r>
            <a:r>
              <a:rPr lang="en-US" sz="2400" spc="15" dirty="0" smtClean="0"/>
              <a:t> </a:t>
            </a:r>
            <a:r>
              <a:rPr lang="en-US" sz="2400" dirty="0" smtClean="0"/>
              <a:t>linked</a:t>
            </a:r>
            <a:r>
              <a:rPr lang="en-US" sz="2400" spc="-20" dirty="0" smtClean="0"/>
              <a:t> </a:t>
            </a:r>
            <a:r>
              <a:rPr lang="en-US" sz="2400" spc="5" dirty="0" smtClean="0"/>
              <a:t>with </a:t>
            </a:r>
            <a:r>
              <a:rPr lang="en-US" sz="2400" spc="-484" dirty="0" smtClean="0"/>
              <a:t> </a:t>
            </a:r>
            <a:r>
              <a:rPr lang="en-US" sz="2400" dirty="0" smtClean="0"/>
              <a:t>product binaries. </a:t>
            </a:r>
            <a:r>
              <a:rPr lang="en-US" sz="2400" spc="5" dirty="0" smtClean="0"/>
              <a:t>When </a:t>
            </a:r>
            <a:r>
              <a:rPr lang="en-US" sz="2400" dirty="0" smtClean="0"/>
              <a:t>these libraries are linked </a:t>
            </a:r>
            <a:r>
              <a:rPr lang="en-US" sz="2400" spc="5" dirty="0" smtClean="0"/>
              <a:t>with </a:t>
            </a:r>
            <a:r>
              <a:rPr lang="en-US" sz="2400" dirty="0" smtClean="0"/>
              <a:t>the </a:t>
            </a:r>
            <a:r>
              <a:rPr lang="en-US" sz="2400" spc="5" dirty="0" smtClean="0"/>
              <a:t>source </a:t>
            </a:r>
            <a:r>
              <a:rPr lang="en-US" sz="2400" spc="10" dirty="0" smtClean="0"/>
              <a:t> </a:t>
            </a:r>
            <a:r>
              <a:rPr lang="en-US" sz="2400" dirty="0" smtClean="0"/>
              <a:t>code</a:t>
            </a:r>
            <a:r>
              <a:rPr lang="en-US" sz="2400" spc="5" dirty="0" smtClean="0"/>
              <a:t> </a:t>
            </a:r>
            <a:r>
              <a:rPr lang="en-US" sz="2400" dirty="0" smtClean="0"/>
              <a:t>of</a:t>
            </a:r>
            <a:r>
              <a:rPr lang="en-US" sz="2400" spc="-40" dirty="0" smtClean="0"/>
              <a:t> </a:t>
            </a:r>
            <a:r>
              <a:rPr lang="en-US" sz="2400" dirty="0" smtClean="0"/>
              <a:t>the</a:t>
            </a:r>
            <a:r>
              <a:rPr lang="en-US" sz="2400" spc="5" dirty="0" smtClean="0"/>
              <a:t> </a:t>
            </a:r>
            <a:r>
              <a:rPr lang="en-US" sz="2400" spc="-20" dirty="0" smtClean="0"/>
              <a:t>product,</a:t>
            </a:r>
            <a:r>
              <a:rPr lang="en-US" sz="2400" dirty="0" smtClean="0"/>
              <a:t> it</a:t>
            </a:r>
            <a:r>
              <a:rPr lang="en-US" sz="2400" spc="-50" dirty="0" smtClean="0"/>
              <a:t> </a:t>
            </a:r>
            <a:r>
              <a:rPr lang="en-US" sz="2400" dirty="0" smtClean="0"/>
              <a:t>is</a:t>
            </a:r>
            <a:r>
              <a:rPr lang="en-US" sz="2400" spc="-15" dirty="0" smtClean="0"/>
              <a:t> </a:t>
            </a:r>
            <a:r>
              <a:rPr lang="en-US" sz="2400" dirty="0" smtClean="0"/>
              <a:t>called</a:t>
            </a:r>
            <a:r>
              <a:rPr lang="en-US" sz="2400" spc="35" dirty="0" smtClean="0"/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"instrumented</a:t>
            </a:r>
            <a:r>
              <a:rPr lang="en-US" sz="2400" i="1" spc="-35" dirty="0" smtClean="0">
                <a:latin typeface="Times New Roman"/>
                <a:cs typeface="Times New Roman"/>
              </a:rPr>
              <a:t> </a:t>
            </a:r>
            <a:r>
              <a:rPr lang="en-US" sz="2400" i="1" dirty="0" smtClean="0">
                <a:latin typeface="Times New Roman"/>
                <a:cs typeface="Times New Roman"/>
              </a:rPr>
              <a:t>code.“</a:t>
            </a:r>
          </a:p>
          <a:p>
            <a:pPr marL="673735" indent="-228600" algn="just">
              <a:lnSpc>
                <a:spcPct val="100000"/>
              </a:lnSpc>
              <a:spcBef>
                <a:spcPts val="1860"/>
              </a:spcBef>
              <a:buClr>
                <a:srgbClr val="EF7E09"/>
              </a:buClr>
              <a:buSzPct val="160000"/>
              <a:buFont typeface="Arial MT"/>
              <a:buChar char="•"/>
              <a:tabLst>
                <a:tab pos="675005" algn="l"/>
              </a:tabLst>
            </a:pPr>
            <a:r>
              <a:rPr lang="en-US" sz="2400" dirty="0" smtClean="0"/>
              <a:t>Test</a:t>
            </a:r>
            <a:r>
              <a:rPr lang="en-US" sz="2400" spc="-75" dirty="0" smtClean="0"/>
              <a:t> </a:t>
            </a:r>
            <a:r>
              <a:rPr lang="en-US" sz="2400" spc="-5" dirty="0" smtClean="0"/>
              <a:t>tools</a:t>
            </a:r>
            <a:r>
              <a:rPr lang="en-US" sz="2400" spc="-114" dirty="0" smtClean="0"/>
              <a:t> </a:t>
            </a:r>
            <a:r>
              <a:rPr lang="en-US" sz="2400" dirty="0" smtClean="0"/>
              <a:t>are not</a:t>
            </a:r>
            <a:r>
              <a:rPr lang="en-US" sz="2400" spc="-45" dirty="0" smtClean="0"/>
              <a:t> </a:t>
            </a:r>
            <a:r>
              <a:rPr lang="en-US" sz="2400" dirty="0" smtClean="0"/>
              <a:t>100%</a:t>
            </a:r>
            <a:r>
              <a:rPr lang="en-US" sz="2400" spc="-30" dirty="0" smtClean="0"/>
              <a:t> </a:t>
            </a:r>
            <a:r>
              <a:rPr lang="en-US" sz="2400" spc="-15" dirty="0" smtClean="0"/>
              <a:t>cross-platform.</a:t>
            </a:r>
            <a:endParaRPr lang="en-US" sz="2400" spc="-1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00050"/>
            <a:ext cx="464121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TRAINING/SKILLS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444" y="5919261"/>
            <a:ext cx="3484879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5"/>
              </a:lnSpc>
            </a:pPr>
            <a:r>
              <a:rPr sz="1900" b="1" i="1" spc="-120" dirty="0">
                <a:solidFill>
                  <a:srgbClr val="FFFFFF"/>
                </a:solidFill>
                <a:latin typeface="Times New Roman"/>
                <a:cs typeface="Times New Roman"/>
              </a:rPr>
              <a:t>SOF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900" b="1" i="1" spc="-95" dirty="0">
                <a:solidFill>
                  <a:srgbClr val="FFFFFF"/>
                </a:solidFill>
                <a:latin typeface="Times New Roman"/>
                <a:cs typeface="Times New Roman"/>
              </a:rPr>
              <a:t>AR</a:t>
            </a:r>
            <a:r>
              <a:rPr sz="1900" b="1" i="1" spc="-9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2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1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9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T </a:t>
            </a:r>
            <a:r>
              <a:rPr sz="1900" b="1" i="1" spc="-14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3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900" b="1" i="1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OM</a:t>
            </a:r>
            <a:r>
              <a:rPr sz="1900" b="1" i="1" spc="-1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ION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1295400"/>
            <a:ext cx="10367645" cy="3688189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41300" indent="-229235" algn="just">
              <a:lnSpc>
                <a:spcPct val="100000"/>
              </a:lnSpc>
              <a:spcBef>
                <a:spcPts val="420"/>
              </a:spcBef>
              <a:buClr>
                <a:srgbClr val="EF7E09"/>
              </a:buClr>
              <a:buSzPct val="158333"/>
              <a:buFont typeface="Arial MT"/>
              <a:buChar char="•"/>
              <a:tabLst>
                <a:tab pos="241935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While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test</a:t>
            </a:r>
            <a:r>
              <a:rPr lang="en-US" sz="2000" spc="-6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tools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require</a:t>
            </a:r>
            <a:r>
              <a:rPr lang="en-US" sz="2000" spc="-1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plenty</a:t>
            </a:r>
            <a:r>
              <a:rPr lang="en-US" sz="2000" spc="-6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of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training,</a:t>
            </a:r>
            <a:r>
              <a:rPr lang="en-US" sz="2000" spc="-30" dirty="0" smtClean="0">
                <a:latin typeface="Times New Roman"/>
                <a:cs typeface="Times New Roman"/>
              </a:rPr>
              <a:t> very</a:t>
            </a:r>
            <a:r>
              <a:rPr lang="en-US" sz="2000" spc="-7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few</a:t>
            </a:r>
            <a:r>
              <a:rPr lang="en-US" sz="2000" spc="-6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vendors</a:t>
            </a:r>
            <a:r>
              <a:rPr lang="en-US" sz="2000" spc="-1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provide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 </a:t>
            </a:r>
            <a:r>
              <a:rPr lang="en-US" sz="2000" spc="-5" dirty="0" smtClean="0">
                <a:latin typeface="Times New Roman"/>
                <a:cs typeface="Times New Roman"/>
              </a:rPr>
              <a:t>Training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latin typeface="Times New Roman"/>
                <a:cs typeface="Times New Roman"/>
              </a:rPr>
              <a:t>to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1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required </a:t>
            </a:r>
            <a:r>
              <a:rPr lang="en-US" sz="2000" dirty="0" smtClean="0">
                <a:latin typeface="Times New Roman"/>
                <a:cs typeface="Times New Roman"/>
              </a:rPr>
              <a:t>level.</a:t>
            </a:r>
          </a:p>
          <a:p>
            <a:pPr algn="just">
              <a:lnSpc>
                <a:spcPct val="100000"/>
              </a:lnSpc>
              <a:spcBef>
                <a:spcPts val="50"/>
              </a:spcBef>
            </a:pPr>
            <a:endParaRPr lang="en-US" dirty="0" smtClean="0">
              <a:latin typeface="Times New Roman"/>
              <a:cs typeface="Times New Roman"/>
            </a:endParaRPr>
          </a:p>
          <a:p>
            <a:pPr marL="241300" marR="30480" indent="-229235" algn="just">
              <a:lnSpc>
                <a:spcPct val="114999"/>
              </a:lnSpc>
              <a:buClr>
                <a:srgbClr val="EF7E09"/>
              </a:buClr>
              <a:buSzPct val="158333"/>
              <a:buFont typeface="Arial MT"/>
              <a:buChar char="•"/>
              <a:tabLst>
                <a:tab pos="241935" algn="l"/>
              </a:tabLst>
            </a:pPr>
            <a:r>
              <a:rPr lang="en-US" sz="2000" spc="-15" dirty="0" smtClean="0">
                <a:latin typeface="Times New Roman"/>
                <a:cs typeface="Times New Roman"/>
              </a:rPr>
              <a:t>Organization-level</a:t>
            </a:r>
            <a:r>
              <a:rPr lang="en-US" sz="2000" spc="-8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training</a:t>
            </a:r>
            <a:r>
              <a:rPr lang="en-US" sz="2000" spc="1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is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needed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latin typeface="Times New Roman"/>
                <a:cs typeface="Times New Roman"/>
              </a:rPr>
              <a:t>to</a:t>
            </a:r>
            <a:r>
              <a:rPr lang="en-US" sz="2000" spc="1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deploy</a:t>
            </a:r>
            <a:r>
              <a:rPr lang="en-US" sz="2000" spc="-10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test</a:t>
            </a:r>
            <a:r>
              <a:rPr lang="en-US" sz="2000" spc="-7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tools,</a:t>
            </a:r>
            <a:r>
              <a:rPr lang="en-US" sz="2000" spc="-8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as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users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of </a:t>
            </a:r>
            <a:r>
              <a:rPr lang="en-US" sz="2000" spc="-434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the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t</a:t>
            </a:r>
            <a:r>
              <a:rPr lang="en-US" sz="2000" dirty="0" smtClean="0">
                <a:latin typeface="Times New Roman"/>
                <a:cs typeface="Times New Roman"/>
              </a:rPr>
              <a:t>e</a:t>
            </a:r>
            <a:r>
              <a:rPr lang="en-US" sz="2000" spc="-5" dirty="0" smtClean="0">
                <a:latin typeface="Times New Roman"/>
                <a:cs typeface="Times New Roman"/>
              </a:rPr>
              <a:t>st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s</a:t>
            </a:r>
            <a:r>
              <a:rPr lang="en-US" sz="2000" spc="-15" dirty="0" smtClean="0">
                <a:latin typeface="Times New Roman"/>
                <a:cs typeface="Times New Roman"/>
              </a:rPr>
              <a:t>u</a:t>
            </a:r>
            <a:r>
              <a:rPr lang="en-US" sz="2000" dirty="0" smtClean="0">
                <a:latin typeface="Times New Roman"/>
                <a:cs typeface="Times New Roman"/>
              </a:rPr>
              <a:t>ite</a:t>
            </a:r>
            <a:r>
              <a:rPr lang="en-US" sz="2000" spc="-10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are</a:t>
            </a:r>
            <a:r>
              <a:rPr lang="en-US" sz="2000" spc="-1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n</a:t>
            </a:r>
            <a:r>
              <a:rPr lang="en-US" sz="2000" spc="-15" dirty="0" smtClean="0">
                <a:latin typeface="Times New Roman"/>
                <a:cs typeface="Times New Roman"/>
              </a:rPr>
              <a:t>o</a:t>
            </a:r>
            <a:r>
              <a:rPr lang="en-US" sz="2000" dirty="0" smtClean="0">
                <a:latin typeface="Times New Roman"/>
                <a:cs typeface="Times New Roman"/>
              </a:rPr>
              <a:t>t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o</a:t>
            </a:r>
            <a:r>
              <a:rPr lang="en-US" sz="2000" spc="-15" dirty="0" smtClean="0">
                <a:latin typeface="Times New Roman"/>
                <a:cs typeface="Times New Roman"/>
              </a:rPr>
              <a:t>n</a:t>
            </a:r>
            <a:r>
              <a:rPr lang="en-US" sz="2000" spc="-180" dirty="0" smtClean="0">
                <a:latin typeface="Times New Roman"/>
                <a:cs typeface="Times New Roman"/>
              </a:rPr>
              <a:t>l</a:t>
            </a:r>
            <a:r>
              <a:rPr lang="en-US" sz="2000" spc="-5" dirty="0" smtClean="0">
                <a:latin typeface="Times New Roman"/>
                <a:cs typeface="Times New Roman"/>
              </a:rPr>
              <a:t>y</a:t>
            </a:r>
            <a:r>
              <a:rPr lang="en-US" sz="2000" spc="-9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</a:t>
            </a:r>
            <a:r>
              <a:rPr lang="en-US" sz="2000" spc="5" dirty="0" smtClean="0">
                <a:latin typeface="Times New Roman"/>
                <a:cs typeface="Times New Roman"/>
              </a:rPr>
              <a:t>e</a:t>
            </a:r>
            <a:r>
              <a:rPr lang="en-US" sz="2000" spc="-5" dirty="0" smtClean="0">
                <a:latin typeface="Times New Roman"/>
                <a:cs typeface="Times New Roman"/>
              </a:rPr>
              <a:t>st</a:t>
            </a:r>
            <a:r>
              <a:rPr lang="en-US" sz="2000" spc="-8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</a:t>
            </a:r>
            <a:r>
              <a:rPr lang="en-US" sz="2000" spc="5" dirty="0" smtClean="0">
                <a:latin typeface="Times New Roman"/>
                <a:cs typeface="Times New Roman"/>
              </a:rPr>
              <a:t>e</a:t>
            </a:r>
            <a:r>
              <a:rPr lang="en-US" sz="2000" spc="-5" dirty="0" smtClean="0">
                <a:latin typeface="Times New Roman"/>
                <a:cs typeface="Times New Roman"/>
              </a:rPr>
              <a:t>am </a:t>
            </a:r>
            <a:r>
              <a:rPr lang="en-US" sz="2000" dirty="0" smtClean="0">
                <a:latin typeface="Times New Roman"/>
                <a:cs typeface="Times New Roman"/>
              </a:rPr>
              <a:t>but</a:t>
            </a:r>
            <a:r>
              <a:rPr lang="en-US" sz="2000" spc="-14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also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 </a:t>
            </a:r>
            <a:r>
              <a:rPr lang="en-US" sz="2000" spc="-5" dirty="0" smtClean="0">
                <a:latin typeface="Times New Roman"/>
                <a:cs typeface="Times New Roman"/>
              </a:rPr>
              <a:t>develop</a:t>
            </a:r>
            <a:r>
              <a:rPr lang="en-US" sz="2000" spc="-15" dirty="0" smtClean="0">
                <a:latin typeface="Times New Roman"/>
                <a:cs typeface="Times New Roman"/>
              </a:rPr>
              <a:t>m</a:t>
            </a:r>
            <a:r>
              <a:rPr lang="en-US" sz="2000" spc="25" dirty="0" smtClean="0">
                <a:latin typeface="Times New Roman"/>
                <a:cs typeface="Times New Roman"/>
              </a:rPr>
              <a:t>e</a:t>
            </a:r>
            <a:r>
              <a:rPr lang="en-US" sz="2000" spc="-5" dirty="0" smtClean="0">
                <a:latin typeface="Times New Roman"/>
                <a:cs typeface="Times New Roman"/>
              </a:rPr>
              <a:t>nt</a:t>
            </a:r>
            <a:r>
              <a:rPr lang="en-US" sz="2000" spc="-7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</a:t>
            </a:r>
            <a:r>
              <a:rPr lang="en-US" sz="2000" spc="5" dirty="0" smtClean="0">
                <a:latin typeface="Times New Roman"/>
                <a:cs typeface="Times New Roman"/>
              </a:rPr>
              <a:t>e</a:t>
            </a:r>
            <a:r>
              <a:rPr lang="en-US" sz="2000" spc="-5" dirty="0" smtClean="0">
                <a:latin typeface="Times New Roman"/>
                <a:cs typeface="Times New Roman"/>
              </a:rPr>
              <a:t>am</a:t>
            </a:r>
            <a:r>
              <a:rPr lang="en-US" sz="2000" spc="-11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</a:t>
            </a:r>
            <a:r>
              <a:rPr lang="en-US" sz="2000" spc="-15" dirty="0" smtClean="0">
                <a:latin typeface="Times New Roman"/>
                <a:cs typeface="Times New Roman"/>
              </a:rPr>
              <a:t>n</a:t>
            </a:r>
            <a:r>
              <a:rPr lang="en-US" sz="2000" spc="-5" dirty="0" smtClean="0">
                <a:latin typeface="Times New Roman"/>
                <a:cs typeface="Times New Roman"/>
              </a:rPr>
              <a:t>d  other</a:t>
            </a:r>
            <a:r>
              <a:rPr lang="en-US" sz="2000" spc="-11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areas</a:t>
            </a:r>
            <a:r>
              <a:rPr lang="en-US" sz="2000" spc="-1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like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latin typeface="Times New Roman"/>
                <a:cs typeface="Times New Roman"/>
              </a:rPr>
              <a:t>configuration</a:t>
            </a:r>
            <a:r>
              <a:rPr lang="en-US" sz="2000" spc="2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smtClean="0">
                <a:latin typeface="Times New Roman"/>
                <a:cs typeface="Times New Roman"/>
              </a:rPr>
              <a:t>management.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50"/>
              </a:spcBef>
              <a:buClr>
                <a:srgbClr val="EF7E09"/>
              </a:buClr>
              <a:buFont typeface="Arial MT"/>
              <a:buChar char="•"/>
            </a:pPr>
            <a:endParaRPr lang="en-US" dirty="0" smtClean="0">
              <a:latin typeface="Times New Roman"/>
              <a:cs typeface="Times New Roman"/>
            </a:endParaRPr>
          </a:p>
          <a:p>
            <a:pPr marL="241300" marR="457834" indent="-229235" algn="just">
              <a:lnSpc>
                <a:spcPct val="114999"/>
              </a:lnSpc>
              <a:buClr>
                <a:srgbClr val="EF7E09"/>
              </a:buClr>
              <a:buSzPct val="158333"/>
              <a:buFont typeface="Arial MT"/>
              <a:buChar char="•"/>
              <a:tabLst>
                <a:tab pos="241935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Test</a:t>
            </a:r>
            <a:r>
              <a:rPr lang="en-US" sz="2000" spc="-8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tools</a:t>
            </a:r>
            <a:r>
              <a:rPr lang="en-US" sz="2000" spc="1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expect</a:t>
            </a:r>
            <a:r>
              <a:rPr lang="en-US" sz="2000" spc="-7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 </a:t>
            </a:r>
            <a:r>
              <a:rPr lang="en-US" sz="2000" spc="-5" dirty="0" smtClean="0">
                <a:latin typeface="Times New Roman"/>
                <a:cs typeface="Times New Roman"/>
              </a:rPr>
              <a:t>users</a:t>
            </a:r>
            <a:r>
              <a:rPr lang="en-US" sz="2000" spc="-20" dirty="0" smtClean="0">
                <a:latin typeface="Times New Roman"/>
                <a:cs typeface="Times New Roman"/>
              </a:rPr>
              <a:t> to</a:t>
            </a:r>
            <a:r>
              <a:rPr lang="en-US" sz="2000" dirty="0" smtClean="0">
                <a:latin typeface="Times New Roman"/>
                <a:cs typeface="Times New Roman"/>
              </a:rPr>
              <a:t> learn</a:t>
            </a:r>
            <a:r>
              <a:rPr lang="en-US" sz="2000" spc="-1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new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language/scripts</a:t>
            </a:r>
            <a:r>
              <a:rPr lang="en-US" sz="2000" spc="-8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and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  <a:r>
              <a:rPr lang="en-US" sz="2000" spc="-60" dirty="0" smtClean="0">
                <a:latin typeface="Times New Roman"/>
                <a:cs typeface="Times New Roman"/>
              </a:rPr>
              <a:t>may</a:t>
            </a:r>
            <a:r>
              <a:rPr lang="en-US" sz="2000" spc="-5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not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use </a:t>
            </a:r>
            <a:r>
              <a:rPr lang="en-US" sz="2000" spc="-434" dirty="0" smtClean="0">
                <a:latin typeface="Times New Roman"/>
                <a:cs typeface="Times New Roman"/>
              </a:rPr>
              <a:t> </a:t>
            </a:r>
            <a:r>
              <a:rPr lang="en-US" sz="2000" spc="-25" dirty="0" smtClean="0">
                <a:latin typeface="Times New Roman"/>
                <a:cs typeface="Times New Roman"/>
              </a:rPr>
              <a:t>standard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languages/scripts.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40"/>
              </a:spcBef>
              <a:buClr>
                <a:srgbClr val="EF7E09"/>
              </a:buClr>
              <a:buFont typeface="Arial MT"/>
              <a:buChar char="•"/>
            </a:pPr>
            <a:endParaRPr lang="en-US" dirty="0" smtClean="0">
              <a:latin typeface="Times New Roman"/>
              <a:cs typeface="Times New Roman"/>
            </a:endParaRPr>
          </a:p>
          <a:p>
            <a:pPr marL="241300" marR="5080" indent="-229235" algn="just">
              <a:lnSpc>
                <a:spcPct val="114999"/>
              </a:lnSpc>
              <a:buClr>
                <a:srgbClr val="EF7E09"/>
              </a:buClr>
              <a:buSzPct val="158333"/>
              <a:buFont typeface="Arial MT"/>
              <a:buChar char="•"/>
              <a:tabLst>
                <a:tab pos="241935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This</a:t>
            </a:r>
            <a:r>
              <a:rPr lang="en-US" sz="2000" spc="1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increases</a:t>
            </a:r>
            <a:r>
              <a:rPr lang="en-US" sz="2000" spc="1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skill</a:t>
            </a:r>
            <a:r>
              <a:rPr lang="en-US" sz="2000" spc="-5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requirements</a:t>
            </a:r>
            <a:r>
              <a:rPr lang="en-US" sz="2000" spc="1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for</a:t>
            </a:r>
            <a:r>
              <a:rPr lang="en-US" sz="2000" spc="-80" dirty="0" smtClean="0">
                <a:latin typeface="Times New Roman"/>
                <a:cs typeface="Times New Roman"/>
              </a:rPr>
              <a:t> </a:t>
            </a:r>
            <a:r>
              <a:rPr lang="en-US" sz="2000" spc="-30" dirty="0" smtClean="0">
                <a:latin typeface="Times New Roman"/>
                <a:cs typeface="Times New Roman"/>
              </a:rPr>
              <a:t>automation</a:t>
            </a:r>
            <a:r>
              <a:rPr lang="en-US" sz="2000" spc="-7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and</a:t>
            </a:r>
            <a:r>
              <a:rPr lang="en-US" sz="2000" spc="2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increases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1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need</a:t>
            </a:r>
            <a:r>
              <a:rPr lang="en-US" sz="2000" spc="1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for</a:t>
            </a:r>
            <a:r>
              <a:rPr lang="en-US" sz="2000" spc="-8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 </a:t>
            </a:r>
            <a:r>
              <a:rPr lang="en-US" sz="2000" spc="-434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learning </a:t>
            </a:r>
            <a:r>
              <a:rPr lang="en-US" sz="2000" spc="-35" dirty="0" smtClean="0">
                <a:latin typeface="Times New Roman"/>
                <a:cs typeface="Times New Roman"/>
              </a:rPr>
              <a:t>curve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inside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latin typeface="Times New Roman"/>
                <a:cs typeface="Times New Roman"/>
              </a:rPr>
              <a:t>organization.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00050"/>
            <a:ext cx="622046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MANAGEMENT</a:t>
            </a:r>
            <a:r>
              <a:rPr spc="-75" dirty="0"/>
              <a:t> </a:t>
            </a:r>
            <a:r>
              <a:rPr dirty="0"/>
              <a:t>ASPECTS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444" y="5919261"/>
            <a:ext cx="3484879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5"/>
              </a:lnSpc>
            </a:pPr>
            <a:r>
              <a:rPr sz="1900" b="1" i="1" spc="-120" dirty="0">
                <a:solidFill>
                  <a:srgbClr val="FFFFFF"/>
                </a:solidFill>
                <a:latin typeface="Times New Roman"/>
                <a:cs typeface="Times New Roman"/>
              </a:rPr>
              <a:t>SOF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900" b="1" i="1" spc="-95" dirty="0">
                <a:solidFill>
                  <a:srgbClr val="FFFFFF"/>
                </a:solidFill>
                <a:latin typeface="Times New Roman"/>
                <a:cs typeface="Times New Roman"/>
              </a:rPr>
              <a:t>AR</a:t>
            </a:r>
            <a:r>
              <a:rPr sz="1900" b="1" i="1" spc="-9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2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1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9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T </a:t>
            </a:r>
            <a:r>
              <a:rPr sz="1900" b="1" i="1" spc="-14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3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900" b="1" i="1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OM</a:t>
            </a:r>
            <a:r>
              <a:rPr sz="1900" b="1" i="1" spc="-1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ION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6673" y="1501626"/>
            <a:ext cx="10636885" cy="29463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240665" indent="-229235" algn="just">
              <a:spcBef>
                <a:spcPts val="95"/>
              </a:spcBef>
              <a:buClr>
                <a:srgbClr val="EF7E09"/>
              </a:buClr>
              <a:buSzPct val="158333"/>
              <a:buFont typeface="Arial MT"/>
              <a:buChar char="•"/>
              <a:tabLst>
                <a:tab pos="241935" algn="l"/>
              </a:tabLst>
            </a:pPr>
            <a:r>
              <a:rPr lang="en-US" sz="2100" spc="-5" dirty="0" smtClean="0">
                <a:latin typeface="Times New Roman"/>
                <a:cs typeface="Times New Roman"/>
              </a:rPr>
              <a:t>A </a:t>
            </a:r>
            <a:r>
              <a:rPr lang="en-US" sz="2100" dirty="0" smtClean="0">
                <a:latin typeface="Times New Roman"/>
                <a:cs typeface="Times New Roman"/>
              </a:rPr>
              <a:t>test </a:t>
            </a:r>
            <a:r>
              <a:rPr lang="en-US" sz="2100" spc="-15" dirty="0" smtClean="0">
                <a:latin typeface="Times New Roman"/>
                <a:cs typeface="Times New Roman"/>
              </a:rPr>
              <a:t>tool </a:t>
            </a:r>
            <a:r>
              <a:rPr lang="en-US" sz="2100" spc="-5" dirty="0" smtClean="0">
                <a:latin typeface="Times New Roman"/>
                <a:cs typeface="Times New Roman"/>
              </a:rPr>
              <a:t>increases </a:t>
            </a:r>
            <a:r>
              <a:rPr lang="en-US" sz="2100" dirty="0" smtClean="0">
                <a:latin typeface="Times New Roman"/>
                <a:cs typeface="Times New Roman"/>
              </a:rPr>
              <a:t>the </a:t>
            </a:r>
            <a:r>
              <a:rPr lang="en-US" sz="2100" spc="-5" dirty="0" smtClean="0">
                <a:latin typeface="Times New Roman"/>
                <a:cs typeface="Times New Roman"/>
              </a:rPr>
              <a:t>system requirement and requires the </a:t>
            </a:r>
            <a:r>
              <a:rPr lang="en-US" sz="2100" spc="-30" dirty="0" smtClean="0">
                <a:latin typeface="Times New Roman"/>
                <a:cs typeface="Times New Roman"/>
              </a:rPr>
              <a:t>hardware </a:t>
            </a:r>
            <a:r>
              <a:rPr lang="en-US" sz="2100" spc="-5" dirty="0" smtClean="0">
                <a:latin typeface="Times New Roman"/>
                <a:cs typeface="Times New Roman"/>
              </a:rPr>
              <a:t>and </a:t>
            </a:r>
            <a:r>
              <a:rPr lang="en-US" sz="2100" dirty="0" smtClean="0">
                <a:latin typeface="Times New Roman"/>
                <a:cs typeface="Times New Roman"/>
              </a:rPr>
              <a:t> </a:t>
            </a:r>
            <a:r>
              <a:rPr lang="en-US" sz="2100" spc="-30" dirty="0" smtClean="0">
                <a:latin typeface="Times New Roman"/>
                <a:cs typeface="Times New Roman"/>
              </a:rPr>
              <a:t>software</a:t>
            </a:r>
            <a:r>
              <a:rPr lang="en-US" sz="2100" spc="-20" dirty="0" smtClean="0">
                <a:latin typeface="Times New Roman"/>
                <a:cs typeface="Times New Roman"/>
              </a:rPr>
              <a:t> to</a:t>
            </a:r>
            <a:r>
              <a:rPr lang="en-US" sz="2100" dirty="0" smtClean="0">
                <a:latin typeface="Times New Roman"/>
                <a:cs typeface="Times New Roman"/>
              </a:rPr>
              <a:t> be</a:t>
            </a:r>
            <a:r>
              <a:rPr lang="en-US" sz="2100" spc="-5" dirty="0" smtClean="0">
                <a:latin typeface="Times New Roman"/>
                <a:cs typeface="Times New Roman"/>
              </a:rPr>
              <a:t> upgraded.</a:t>
            </a:r>
            <a:r>
              <a:rPr lang="en-US" sz="2100" spc="-20" dirty="0" smtClean="0">
                <a:latin typeface="Times New Roman"/>
                <a:cs typeface="Times New Roman"/>
              </a:rPr>
              <a:t> </a:t>
            </a:r>
            <a:r>
              <a:rPr lang="en-US" sz="2100" dirty="0" smtClean="0">
                <a:latin typeface="Times New Roman"/>
                <a:cs typeface="Times New Roman"/>
              </a:rPr>
              <a:t>This</a:t>
            </a:r>
            <a:r>
              <a:rPr lang="en-US" sz="2100" spc="-5" dirty="0" smtClean="0">
                <a:latin typeface="Times New Roman"/>
                <a:cs typeface="Times New Roman"/>
              </a:rPr>
              <a:t> increases</a:t>
            </a:r>
            <a:r>
              <a:rPr lang="en-US" sz="2100" spc="-25" dirty="0" smtClean="0">
                <a:latin typeface="Times New Roman"/>
                <a:cs typeface="Times New Roman"/>
              </a:rPr>
              <a:t> </a:t>
            </a:r>
            <a:r>
              <a:rPr lang="en-US" sz="2100" dirty="0" smtClean="0">
                <a:latin typeface="Times New Roman"/>
                <a:cs typeface="Times New Roman"/>
              </a:rPr>
              <a:t>the</a:t>
            </a:r>
            <a:r>
              <a:rPr lang="en-US" sz="2100" spc="-10" dirty="0" smtClean="0">
                <a:latin typeface="Times New Roman"/>
                <a:cs typeface="Times New Roman"/>
              </a:rPr>
              <a:t> </a:t>
            </a:r>
            <a:r>
              <a:rPr lang="en-US" sz="2100" spc="-5" dirty="0" smtClean="0">
                <a:latin typeface="Times New Roman"/>
                <a:cs typeface="Times New Roman"/>
              </a:rPr>
              <a:t>cost</a:t>
            </a:r>
            <a:r>
              <a:rPr lang="en-US" sz="2100" spc="-35" dirty="0" smtClean="0">
                <a:latin typeface="Times New Roman"/>
                <a:cs typeface="Times New Roman"/>
              </a:rPr>
              <a:t> </a:t>
            </a:r>
            <a:r>
              <a:rPr lang="en-US" sz="2100" dirty="0" smtClean="0">
                <a:latin typeface="Times New Roman"/>
                <a:cs typeface="Times New Roman"/>
              </a:rPr>
              <a:t>of</a:t>
            </a:r>
            <a:r>
              <a:rPr lang="en-US" sz="2100" spc="-40" dirty="0" smtClean="0">
                <a:latin typeface="Times New Roman"/>
                <a:cs typeface="Times New Roman"/>
              </a:rPr>
              <a:t> </a:t>
            </a:r>
            <a:r>
              <a:rPr lang="en-US" sz="2100" dirty="0" smtClean="0">
                <a:latin typeface="Times New Roman"/>
                <a:cs typeface="Times New Roman"/>
              </a:rPr>
              <a:t>the</a:t>
            </a:r>
            <a:r>
              <a:rPr lang="en-US" sz="2100" spc="-105" dirty="0" smtClean="0">
                <a:latin typeface="Times New Roman"/>
                <a:cs typeface="Times New Roman"/>
              </a:rPr>
              <a:t> </a:t>
            </a:r>
            <a:r>
              <a:rPr lang="en-US" sz="2100" spc="-15" dirty="0" smtClean="0">
                <a:latin typeface="Times New Roman"/>
                <a:cs typeface="Times New Roman"/>
              </a:rPr>
              <a:t>already-expensive</a:t>
            </a:r>
            <a:r>
              <a:rPr lang="en-US" sz="2100" spc="5" dirty="0" smtClean="0">
                <a:latin typeface="Times New Roman"/>
                <a:cs typeface="Times New Roman"/>
              </a:rPr>
              <a:t> </a:t>
            </a:r>
            <a:r>
              <a:rPr lang="en-US" sz="2100" dirty="0" smtClean="0">
                <a:latin typeface="Times New Roman"/>
                <a:cs typeface="Times New Roman"/>
              </a:rPr>
              <a:t>test </a:t>
            </a:r>
            <a:r>
              <a:rPr lang="en-US" sz="2100" spc="-434" dirty="0" smtClean="0">
                <a:latin typeface="Times New Roman"/>
                <a:cs typeface="Times New Roman"/>
              </a:rPr>
              <a:t> </a:t>
            </a:r>
            <a:r>
              <a:rPr lang="en-US" sz="2100" spc="-10" dirty="0" smtClean="0">
                <a:latin typeface="Times New Roman"/>
                <a:cs typeface="Times New Roman"/>
              </a:rPr>
              <a:t>tool.</a:t>
            </a:r>
            <a:endParaRPr lang="en-US" sz="2100" dirty="0" smtClean="0">
              <a:latin typeface="Times New Roman"/>
              <a:cs typeface="Times New Roman"/>
            </a:endParaRPr>
          </a:p>
          <a:p>
            <a:pPr algn="just">
              <a:spcBef>
                <a:spcPts val="50"/>
              </a:spcBef>
              <a:buClr>
                <a:srgbClr val="EF7E09"/>
              </a:buClr>
              <a:buFont typeface="Arial MT"/>
              <a:buChar char="•"/>
            </a:pPr>
            <a:endParaRPr lang="en-US" sz="2100" dirty="0" smtClean="0">
              <a:latin typeface="Times New Roman"/>
              <a:cs typeface="Times New Roman"/>
            </a:endParaRPr>
          </a:p>
          <a:p>
            <a:pPr marL="241300" marR="834390" indent="-229235" algn="just">
              <a:buClr>
                <a:srgbClr val="EF7E09"/>
              </a:buClr>
              <a:buSzPct val="158333"/>
              <a:buFont typeface="Arial MT"/>
              <a:buChar char="•"/>
              <a:tabLst>
                <a:tab pos="241935" algn="l"/>
              </a:tabLst>
            </a:pPr>
            <a:r>
              <a:rPr lang="en-US" sz="2100" spc="-5" dirty="0" smtClean="0">
                <a:latin typeface="Times New Roman"/>
                <a:cs typeface="Times New Roman"/>
              </a:rPr>
              <a:t>However,</a:t>
            </a:r>
            <a:r>
              <a:rPr lang="en-US" sz="2100" spc="15" dirty="0" smtClean="0">
                <a:latin typeface="Times New Roman"/>
                <a:cs typeface="Times New Roman"/>
              </a:rPr>
              <a:t> </a:t>
            </a:r>
            <a:r>
              <a:rPr lang="en-US" sz="2100" spc="-5" dirty="0" smtClean="0">
                <a:latin typeface="Times New Roman"/>
                <a:cs typeface="Times New Roman"/>
              </a:rPr>
              <a:t>due</a:t>
            </a:r>
            <a:r>
              <a:rPr lang="en-US" sz="2100" spc="-25" dirty="0" smtClean="0">
                <a:latin typeface="Times New Roman"/>
                <a:cs typeface="Times New Roman"/>
              </a:rPr>
              <a:t> </a:t>
            </a:r>
            <a:r>
              <a:rPr lang="en-US" sz="2100" spc="-20" dirty="0" smtClean="0">
                <a:latin typeface="Times New Roman"/>
                <a:cs typeface="Times New Roman"/>
              </a:rPr>
              <a:t>to</a:t>
            </a:r>
            <a:r>
              <a:rPr lang="en-US" sz="2100" spc="5" dirty="0" smtClean="0">
                <a:latin typeface="Times New Roman"/>
                <a:cs typeface="Times New Roman"/>
              </a:rPr>
              <a:t> </a:t>
            </a:r>
            <a:r>
              <a:rPr lang="en-US" sz="2100" spc="-5" dirty="0" smtClean="0">
                <a:latin typeface="Times New Roman"/>
                <a:cs typeface="Times New Roman"/>
              </a:rPr>
              <a:t>project</a:t>
            </a:r>
            <a:r>
              <a:rPr lang="en-US" sz="2100" spc="-25" dirty="0" smtClean="0">
                <a:latin typeface="Times New Roman"/>
                <a:cs typeface="Times New Roman"/>
              </a:rPr>
              <a:t> </a:t>
            </a:r>
            <a:r>
              <a:rPr lang="en-US" sz="2100" spc="-5" dirty="0" smtClean="0">
                <a:latin typeface="Times New Roman"/>
                <a:cs typeface="Times New Roman"/>
              </a:rPr>
              <a:t>pressures,</a:t>
            </a:r>
            <a:r>
              <a:rPr lang="en-US" sz="2100" spc="-25" dirty="0" smtClean="0">
                <a:latin typeface="Times New Roman"/>
                <a:cs typeface="Times New Roman"/>
              </a:rPr>
              <a:t> </a:t>
            </a:r>
            <a:r>
              <a:rPr lang="en-US" sz="2100" dirty="0" smtClean="0">
                <a:latin typeface="Times New Roman"/>
                <a:cs typeface="Times New Roman"/>
              </a:rPr>
              <a:t>test</a:t>
            </a:r>
            <a:r>
              <a:rPr lang="en-US" sz="2100" spc="-65" dirty="0" smtClean="0">
                <a:latin typeface="Times New Roman"/>
                <a:cs typeface="Times New Roman"/>
              </a:rPr>
              <a:t> </a:t>
            </a:r>
            <a:r>
              <a:rPr lang="en-US" sz="2100" spc="-10" dirty="0" smtClean="0">
                <a:latin typeface="Times New Roman"/>
                <a:cs typeface="Times New Roman"/>
              </a:rPr>
              <a:t>tools</a:t>
            </a:r>
            <a:r>
              <a:rPr lang="en-US" sz="2100" spc="-30" dirty="0" smtClean="0">
                <a:latin typeface="Times New Roman"/>
                <a:cs typeface="Times New Roman"/>
              </a:rPr>
              <a:t> </a:t>
            </a:r>
            <a:r>
              <a:rPr lang="en-US" sz="2100" dirty="0" smtClean="0">
                <a:latin typeface="Times New Roman"/>
                <a:cs typeface="Times New Roman"/>
              </a:rPr>
              <a:t>the</a:t>
            </a:r>
            <a:r>
              <a:rPr lang="en-US" sz="2100" spc="5" dirty="0" smtClean="0">
                <a:latin typeface="Times New Roman"/>
                <a:cs typeface="Times New Roman"/>
              </a:rPr>
              <a:t> </a:t>
            </a:r>
            <a:r>
              <a:rPr lang="en-US" sz="2100" spc="-25" dirty="0" smtClean="0">
                <a:latin typeface="Times New Roman"/>
                <a:cs typeface="Times New Roman"/>
              </a:rPr>
              <a:t>effort</a:t>
            </a:r>
            <a:r>
              <a:rPr lang="en-US" sz="2100" spc="-120" dirty="0" smtClean="0">
                <a:latin typeface="Times New Roman"/>
                <a:cs typeface="Times New Roman"/>
              </a:rPr>
              <a:t> </a:t>
            </a:r>
            <a:r>
              <a:rPr lang="en-US" sz="2100" spc="-110" dirty="0" smtClean="0">
                <a:latin typeface="Times New Roman"/>
                <a:cs typeface="Times New Roman"/>
              </a:rPr>
              <a:t>at</a:t>
            </a:r>
            <a:r>
              <a:rPr lang="en-US" sz="2100" spc="-25" dirty="0" smtClean="0">
                <a:latin typeface="Times New Roman"/>
                <a:cs typeface="Times New Roman"/>
              </a:rPr>
              <a:t> </a:t>
            </a:r>
            <a:r>
              <a:rPr lang="en-US" sz="2100" dirty="0" smtClean="0">
                <a:latin typeface="Times New Roman"/>
                <a:cs typeface="Times New Roman"/>
              </a:rPr>
              <a:t>deploying</a:t>
            </a:r>
            <a:r>
              <a:rPr lang="en-US" sz="2100" spc="10" dirty="0" smtClean="0">
                <a:latin typeface="Times New Roman"/>
                <a:cs typeface="Times New Roman"/>
              </a:rPr>
              <a:t> </a:t>
            </a:r>
            <a:r>
              <a:rPr lang="en-US" sz="2100" spc="-5" dirty="0" smtClean="0">
                <a:latin typeface="Times New Roman"/>
                <a:cs typeface="Times New Roman"/>
              </a:rPr>
              <a:t>gets </a:t>
            </a:r>
            <a:r>
              <a:rPr lang="en-US" sz="2100" spc="-434" dirty="0" smtClean="0">
                <a:latin typeface="Times New Roman"/>
                <a:cs typeface="Times New Roman"/>
              </a:rPr>
              <a:t> </a:t>
            </a:r>
            <a:r>
              <a:rPr lang="en-US" sz="2100" spc="-5" dirty="0" smtClean="0">
                <a:latin typeface="Times New Roman"/>
                <a:cs typeface="Times New Roman"/>
              </a:rPr>
              <a:t>diluted, not</a:t>
            </a:r>
            <a:r>
              <a:rPr lang="en-US" sz="2100" spc="-35" dirty="0" smtClean="0">
                <a:latin typeface="Times New Roman"/>
                <a:cs typeface="Times New Roman"/>
              </a:rPr>
              <a:t> </a:t>
            </a:r>
            <a:r>
              <a:rPr lang="en-US" sz="2100" spc="-25" dirty="0" smtClean="0">
                <a:latin typeface="Times New Roman"/>
                <a:cs typeface="Times New Roman"/>
              </a:rPr>
              <a:t>spent.</a:t>
            </a:r>
            <a:endParaRPr lang="en-US" sz="2100" dirty="0" smtClean="0">
              <a:latin typeface="Times New Roman"/>
              <a:cs typeface="Times New Roman"/>
            </a:endParaRPr>
          </a:p>
          <a:p>
            <a:pPr algn="just">
              <a:spcBef>
                <a:spcPts val="50"/>
              </a:spcBef>
              <a:buClr>
                <a:srgbClr val="EF7E09"/>
              </a:buClr>
              <a:buFont typeface="Arial MT"/>
              <a:buChar char="•"/>
            </a:pPr>
            <a:endParaRPr lang="en-US" sz="2100" dirty="0" smtClean="0">
              <a:latin typeface="Times New Roman"/>
              <a:cs typeface="Times New Roman"/>
            </a:endParaRPr>
          </a:p>
          <a:p>
            <a:pPr marL="241300" marR="5080" indent="-229235" algn="just">
              <a:buClr>
                <a:srgbClr val="EF7E09"/>
              </a:buClr>
              <a:buSzPct val="158333"/>
              <a:buFont typeface="Arial MT"/>
              <a:buChar char="•"/>
              <a:tabLst>
                <a:tab pos="241935" algn="l"/>
              </a:tabLst>
            </a:pPr>
            <a:r>
              <a:rPr lang="en-US" sz="2100" spc="-35" dirty="0" smtClean="0">
                <a:latin typeface="Times New Roman"/>
                <a:cs typeface="Times New Roman"/>
              </a:rPr>
              <a:t>Later,</a:t>
            </a:r>
            <a:r>
              <a:rPr lang="en-US" sz="2100" spc="-40" dirty="0" smtClean="0">
                <a:latin typeface="Times New Roman"/>
                <a:cs typeface="Times New Roman"/>
              </a:rPr>
              <a:t> </a:t>
            </a:r>
            <a:r>
              <a:rPr lang="en-US" sz="2100" spc="-5" dirty="0" smtClean="0">
                <a:latin typeface="Times New Roman"/>
                <a:cs typeface="Times New Roman"/>
              </a:rPr>
              <a:t>thus becomes</a:t>
            </a:r>
            <a:r>
              <a:rPr lang="en-US" sz="2100" spc="5" dirty="0" smtClean="0">
                <a:latin typeface="Times New Roman"/>
                <a:cs typeface="Times New Roman"/>
              </a:rPr>
              <a:t> </a:t>
            </a:r>
            <a:r>
              <a:rPr lang="en-US" sz="2100" spc="-5" dirty="0" smtClean="0">
                <a:latin typeface="Times New Roman"/>
                <a:cs typeface="Times New Roman"/>
              </a:rPr>
              <a:t>one</a:t>
            </a:r>
            <a:r>
              <a:rPr lang="en-US" sz="2100" spc="5" dirty="0" smtClean="0">
                <a:latin typeface="Times New Roman"/>
                <a:cs typeface="Times New Roman"/>
              </a:rPr>
              <a:t> </a:t>
            </a:r>
            <a:r>
              <a:rPr lang="en-US" sz="2100" spc="-5" dirty="0" smtClean="0">
                <a:latin typeface="Times New Roman"/>
                <a:cs typeface="Times New Roman"/>
              </a:rPr>
              <a:t>of</a:t>
            </a:r>
            <a:r>
              <a:rPr lang="en-US" sz="2100" spc="-35" dirty="0" smtClean="0">
                <a:latin typeface="Times New Roman"/>
                <a:cs typeface="Times New Roman"/>
              </a:rPr>
              <a:t> </a:t>
            </a:r>
            <a:r>
              <a:rPr lang="en-US" sz="2100" dirty="0" smtClean="0">
                <a:latin typeface="Times New Roman"/>
                <a:cs typeface="Times New Roman"/>
              </a:rPr>
              <a:t>the </a:t>
            </a:r>
            <a:r>
              <a:rPr lang="en-US" sz="2100" spc="-5" dirty="0" smtClean="0">
                <a:latin typeface="Times New Roman"/>
                <a:cs typeface="Times New Roman"/>
              </a:rPr>
              <a:t>reasons</a:t>
            </a:r>
            <a:r>
              <a:rPr lang="en-US" sz="2100" spc="15" dirty="0" smtClean="0">
                <a:latin typeface="Times New Roman"/>
                <a:cs typeface="Times New Roman"/>
              </a:rPr>
              <a:t> </a:t>
            </a:r>
            <a:r>
              <a:rPr lang="en-US" sz="2100" spc="-5" dirty="0" smtClean="0">
                <a:latin typeface="Times New Roman"/>
                <a:cs typeface="Times New Roman"/>
              </a:rPr>
              <a:t>for</a:t>
            </a:r>
            <a:r>
              <a:rPr lang="en-US" sz="2100" dirty="0" smtClean="0">
                <a:latin typeface="Times New Roman"/>
                <a:cs typeface="Times New Roman"/>
              </a:rPr>
              <a:t> </a:t>
            </a:r>
            <a:r>
              <a:rPr lang="en-US" sz="2100" spc="-35" dirty="0" smtClean="0">
                <a:latin typeface="Times New Roman"/>
                <a:cs typeface="Times New Roman"/>
              </a:rPr>
              <a:t>delay</a:t>
            </a:r>
            <a:r>
              <a:rPr lang="en-US" sz="2100" spc="-55" dirty="0" smtClean="0">
                <a:latin typeface="Times New Roman"/>
                <a:cs typeface="Times New Roman"/>
              </a:rPr>
              <a:t> </a:t>
            </a:r>
            <a:r>
              <a:rPr lang="en-US" sz="2100" spc="-5" dirty="0" smtClean="0">
                <a:latin typeface="Times New Roman"/>
                <a:cs typeface="Times New Roman"/>
              </a:rPr>
              <a:t>or</a:t>
            </a:r>
            <a:r>
              <a:rPr lang="en-US" sz="2100" dirty="0" smtClean="0">
                <a:latin typeface="Times New Roman"/>
                <a:cs typeface="Times New Roman"/>
              </a:rPr>
              <a:t> </a:t>
            </a:r>
            <a:r>
              <a:rPr lang="en-US" sz="2100" spc="-5" dirty="0" smtClean="0">
                <a:latin typeface="Times New Roman"/>
                <a:cs typeface="Times New Roman"/>
              </a:rPr>
              <a:t>for</a:t>
            </a:r>
            <a:r>
              <a:rPr lang="en-US" sz="2100" spc="-85" dirty="0" smtClean="0">
                <a:latin typeface="Times New Roman"/>
                <a:cs typeface="Times New Roman"/>
              </a:rPr>
              <a:t> </a:t>
            </a:r>
            <a:r>
              <a:rPr lang="en-US" sz="2100" spc="-25" dirty="0" smtClean="0">
                <a:latin typeface="Times New Roman"/>
                <a:cs typeface="Times New Roman"/>
              </a:rPr>
              <a:t>automation</a:t>
            </a:r>
            <a:r>
              <a:rPr lang="en-US" sz="2100" spc="20" dirty="0" smtClean="0">
                <a:latin typeface="Times New Roman"/>
                <a:cs typeface="Times New Roman"/>
              </a:rPr>
              <a:t> </a:t>
            </a:r>
            <a:r>
              <a:rPr lang="en-US" sz="2100" spc="-5" dirty="0" smtClean="0">
                <a:latin typeface="Times New Roman"/>
                <a:cs typeface="Times New Roman"/>
              </a:rPr>
              <a:t>not</a:t>
            </a:r>
            <a:r>
              <a:rPr lang="en-US" sz="2100" spc="-30" dirty="0" smtClean="0">
                <a:latin typeface="Times New Roman"/>
                <a:cs typeface="Times New Roman"/>
              </a:rPr>
              <a:t> </a:t>
            </a:r>
            <a:r>
              <a:rPr lang="en-US" sz="2100" dirty="0" smtClean="0">
                <a:latin typeface="Times New Roman"/>
                <a:cs typeface="Times New Roman"/>
              </a:rPr>
              <a:t>meeting </a:t>
            </a:r>
            <a:r>
              <a:rPr lang="en-US" sz="2100" spc="-434" dirty="0" smtClean="0">
                <a:latin typeface="Times New Roman"/>
                <a:cs typeface="Times New Roman"/>
              </a:rPr>
              <a:t> </a:t>
            </a:r>
            <a:r>
              <a:rPr lang="en-US" sz="2100" spc="-30" dirty="0" smtClean="0">
                <a:latin typeface="Times New Roman"/>
                <a:cs typeface="Times New Roman"/>
              </a:rPr>
              <a:t>expectations.</a:t>
            </a:r>
            <a:endParaRPr lang="en-US" sz="2100" dirty="0" smtClean="0">
              <a:latin typeface="Times New Roman"/>
              <a:cs typeface="Times New Roman"/>
            </a:endParaRPr>
          </a:p>
          <a:p>
            <a:pPr algn="just">
              <a:spcBef>
                <a:spcPts val="40"/>
              </a:spcBef>
              <a:buClr>
                <a:srgbClr val="EF7E09"/>
              </a:buClr>
              <a:buFont typeface="Arial MT"/>
              <a:buChar char="•"/>
            </a:pPr>
            <a:endParaRPr lang="en-US" sz="2100" dirty="0" smtClean="0">
              <a:latin typeface="Times New Roman"/>
              <a:cs typeface="Times New Roman"/>
            </a:endParaRPr>
          </a:p>
          <a:p>
            <a:pPr marL="241300" marR="386080" indent="-229235" algn="just">
              <a:buClr>
                <a:srgbClr val="EF7E09"/>
              </a:buClr>
              <a:buSzPct val="158333"/>
              <a:buFont typeface="Arial MT"/>
              <a:buChar char="•"/>
              <a:tabLst>
                <a:tab pos="241935" algn="l"/>
              </a:tabLst>
            </a:pPr>
            <a:r>
              <a:rPr lang="en-US" sz="2100" dirty="0" smtClean="0">
                <a:latin typeface="Times New Roman"/>
                <a:cs typeface="Times New Roman"/>
              </a:rPr>
              <a:t>The</a:t>
            </a:r>
            <a:r>
              <a:rPr lang="en-US" sz="2100" spc="5" dirty="0" smtClean="0">
                <a:latin typeface="Times New Roman"/>
                <a:cs typeface="Times New Roman"/>
              </a:rPr>
              <a:t> </a:t>
            </a:r>
            <a:r>
              <a:rPr lang="en-US" sz="2100" spc="-25" dirty="0" smtClean="0">
                <a:latin typeface="Times New Roman"/>
                <a:cs typeface="Times New Roman"/>
              </a:rPr>
              <a:t>support</a:t>
            </a:r>
            <a:r>
              <a:rPr lang="en-US" sz="2100" spc="-100" dirty="0" smtClean="0">
                <a:latin typeface="Times New Roman"/>
                <a:cs typeface="Times New Roman"/>
              </a:rPr>
              <a:t> </a:t>
            </a:r>
            <a:r>
              <a:rPr lang="en-US" sz="2100" spc="-55" dirty="0" smtClean="0">
                <a:latin typeface="Times New Roman"/>
                <a:cs typeface="Times New Roman"/>
              </a:rPr>
              <a:t>available</a:t>
            </a:r>
            <a:r>
              <a:rPr lang="en-US" sz="2100" dirty="0" smtClean="0">
                <a:latin typeface="Times New Roman"/>
                <a:cs typeface="Times New Roman"/>
              </a:rPr>
              <a:t> </a:t>
            </a:r>
            <a:r>
              <a:rPr lang="en-US" sz="2100" spc="-5" dirty="0" smtClean="0">
                <a:latin typeface="Times New Roman"/>
                <a:cs typeface="Times New Roman"/>
              </a:rPr>
              <a:t>on</a:t>
            </a:r>
            <a:r>
              <a:rPr lang="en-US" sz="2100" spc="-20" dirty="0" smtClean="0">
                <a:latin typeface="Times New Roman"/>
                <a:cs typeface="Times New Roman"/>
              </a:rPr>
              <a:t> </a:t>
            </a:r>
            <a:r>
              <a:rPr lang="en-US" sz="2100" dirty="0" smtClean="0">
                <a:latin typeface="Times New Roman"/>
                <a:cs typeface="Times New Roman"/>
              </a:rPr>
              <a:t>the</a:t>
            </a:r>
            <a:r>
              <a:rPr lang="en-US" sz="2100" spc="-30" dirty="0" smtClean="0">
                <a:latin typeface="Times New Roman"/>
                <a:cs typeface="Times New Roman"/>
              </a:rPr>
              <a:t> </a:t>
            </a:r>
            <a:r>
              <a:rPr lang="en-US" sz="2100" spc="-15" dirty="0" smtClean="0">
                <a:latin typeface="Times New Roman"/>
                <a:cs typeface="Times New Roman"/>
              </a:rPr>
              <a:t>tool</a:t>
            </a:r>
            <a:r>
              <a:rPr lang="en-US" sz="2100" spc="-60" dirty="0" smtClean="0">
                <a:latin typeface="Times New Roman"/>
                <a:cs typeface="Times New Roman"/>
              </a:rPr>
              <a:t> </a:t>
            </a:r>
            <a:r>
              <a:rPr lang="en-US" sz="2100" spc="-5" dirty="0" smtClean="0">
                <a:latin typeface="Times New Roman"/>
                <a:cs typeface="Times New Roman"/>
              </a:rPr>
              <a:t>is</a:t>
            </a:r>
            <a:r>
              <a:rPr lang="en-US" sz="2100" spc="-85" dirty="0" smtClean="0">
                <a:latin typeface="Times New Roman"/>
                <a:cs typeface="Times New Roman"/>
              </a:rPr>
              <a:t> </a:t>
            </a:r>
            <a:r>
              <a:rPr lang="en-US" sz="2100" spc="-5" dirty="0" smtClean="0">
                <a:latin typeface="Times New Roman"/>
                <a:cs typeface="Times New Roman"/>
              </a:rPr>
              <a:t>another</a:t>
            </a:r>
            <a:r>
              <a:rPr lang="en-US" sz="2100" spc="10" dirty="0" smtClean="0">
                <a:latin typeface="Times New Roman"/>
                <a:cs typeface="Times New Roman"/>
              </a:rPr>
              <a:t> </a:t>
            </a:r>
            <a:r>
              <a:rPr lang="en-US" sz="2100" spc="-35" dirty="0" smtClean="0">
                <a:latin typeface="Times New Roman"/>
                <a:cs typeface="Times New Roman"/>
              </a:rPr>
              <a:t>important</a:t>
            </a:r>
            <a:r>
              <a:rPr lang="en-US" sz="2100" spc="-10" dirty="0" smtClean="0">
                <a:latin typeface="Times New Roman"/>
                <a:cs typeface="Times New Roman"/>
              </a:rPr>
              <a:t> </a:t>
            </a:r>
            <a:r>
              <a:rPr lang="en-US" sz="2100" spc="-5" dirty="0" smtClean="0">
                <a:latin typeface="Times New Roman"/>
                <a:cs typeface="Times New Roman"/>
              </a:rPr>
              <a:t>point</a:t>
            </a:r>
            <a:r>
              <a:rPr lang="en-US" sz="2100" spc="-45" dirty="0" smtClean="0">
                <a:latin typeface="Times New Roman"/>
                <a:cs typeface="Times New Roman"/>
              </a:rPr>
              <a:t> </a:t>
            </a:r>
            <a:r>
              <a:rPr lang="en-US" sz="2100" spc="-20" dirty="0" smtClean="0">
                <a:latin typeface="Times New Roman"/>
                <a:cs typeface="Times New Roman"/>
              </a:rPr>
              <a:t>to</a:t>
            </a:r>
            <a:r>
              <a:rPr lang="en-US" sz="2100" spc="15" dirty="0" smtClean="0">
                <a:latin typeface="Times New Roman"/>
                <a:cs typeface="Times New Roman"/>
              </a:rPr>
              <a:t> </a:t>
            </a:r>
            <a:r>
              <a:rPr lang="en-US" sz="2100" dirty="0" smtClean="0">
                <a:latin typeface="Times New Roman"/>
                <a:cs typeface="Times New Roman"/>
              </a:rPr>
              <a:t>be</a:t>
            </a:r>
            <a:r>
              <a:rPr lang="en-US" sz="2100" spc="15" dirty="0" smtClean="0">
                <a:latin typeface="Times New Roman"/>
                <a:cs typeface="Times New Roman"/>
              </a:rPr>
              <a:t> </a:t>
            </a:r>
            <a:r>
              <a:rPr lang="en-US" sz="2100" spc="-5" dirty="0" smtClean="0">
                <a:latin typeface="Times New Roman"/>
                <a:cs typeface="Times New Roman"/>
              </a:rPr>
              <a:t>considered </a:t>
            </a:r>
            <a:r>
              <a:rPr lang="en-US" sz="2100" spc="-434" dirty="0" smtClean="0">
                <a:latin typeface="Times New Roman"/>
                <a:cs typeface="Times New Roman"/>
              </a:rPr>
              <a:t> </a:t>
            </a:r>
            <a:r>
              <a:rPr lang="en-US" sz="2100" spc="-5" dirty="0" smtClean="0">
                <a:latin typeface="Times New Roman"/>
                <a:cs typeface="Times New Roman"/>
              </a:rPr>
              <a:t>while</a:t>
            </a:r>
            <a:r>
              <a:rPr lang="en-US" sz="2100" dirty="0" smtClean="0">
                <a:latin typeface="Times New Roman"/>
                <a:cs typeface="Times New Roman"/>
              </a:rPr>
              <a:t> selecting</a:t>
            </a:r>
            <a:r>
              <a:rPr lang="en-US" sz="2100" spc="-105" dirty="0" smtClean="0">
                <a:latin typeface="Times New Roman"/>
                <a:cs typeface="Times New Roman"/>
              </a:rPr>
              <a:t> </a:t>
            </a:r>
            <a:r>
              <a:rPr lang="en-US" sz="2100" spc="-5" dirty="0" smtClean="0">
                <a:latin typeface="Times New Roman"/>
                <a:cs typeface="Times New Roman"/>
              </a:rPr>
              <a:t>and</a:t>
            </a:r>
            <a:r>
              <a:rPr lang="en-US" sz="2100" dirty="0" smtClean="0">
                <a:latin typeface="Times New Roman"/>
                <a:cs typeface="Times New Roman"/>
              </a:rPr>
              <a:t> </a:t>
            </a:r>
            <a:r>
              <a:rPr lang="en-US" sz="2100" spc="-5" dirty="0" smtClean="0">
                <a:latin typeface="Times New Roman"/>
                <a:cs typeface="Times New Roman"/>
              </a:rPr>
              <a:t>deploying</a:t>
            </a:r>
            <a:r>
              <a:rPr lang="en-US" sz="2100" spc="-25" dirty="0" smtClean="0">
                <a:latin typeface="Times New Roman"/>
                <a:cs typeface="Times New Roman"/>
              </a:rPr>
              <a:t> </a:t>
            </a:r>
            <a:r>
              <a:rPr lang="en-US" sz="2100" dirty="0" smtClean="0">
                <a:latin typeface="Times New Roman"/>
                <a:cs typeface="Times New Roman"/>
              </a:rPr>
              <a:t>the</a:t>
            </a:r>
            <a:r>
              <a:rPr lang="en-US" sz="2100" spc="-25" dirty="0" smtClean="0">
                <a:latin typeface="Times New Roman"/>
                <a:cs typeface="Times New Roman"/>
              </a:rPr>
              <a:t> </a:t>
            </a:r>
            <a:r>
              <a:rPr lang="en-US" sz="2100" dirty="0" smtClean="0">
                <a:latin typeface="Times New Roman"/>
                <a:cs typeface="Times New Roman"/>
              </a:rPr>
              <a:t>test</a:t>
            </a:r>
            <a:r>
              <a:rPr lang="en-US" sz="2100" spc="-80" dirty="0" smtClean="0">
                <a:latin typeface="Times New Roman"/>
                <a:cs typeface="Times New Roman"/>
              </a:rPr>
              <a:t> </a:t>
            </a:r>
            <a:r>
              <a:rPr lang="en-US" sz="2100" spc="-10" dirty="0" smtClean="0">
                <a:latin typeface="Times New Roman"/>
                <a:cs typeface="Times New Roman"/>
              </a:rPr>
              <a:t>tool.</a:t>
            </a:r>
            <a:endParaRPr lang="en-US" sz="2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4540" y="300050"/>
            <a:ext cx="97663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CRITERIA</a:t>
            </a:r>
            <a:r>
              <a:rPr spc="-10" dirty="0"/>
              <a:t> </a:t>
            </a:r>
            <a:r>
              <a:rPr dirty="0"/>
              <a:t>FOR</a:t>
            </a:r>
            <a:r>
              <a:rPr spc="-10" dirty="0"/>
              <a:t> </a:t>
            </a:r>
            <a:r>
              <a:rPr spc="-5" dirty="0"/>
              <a:t>SELECTING</a:t>
            </a:r>
            <a:r>
              <a:rPr spc="-30" dirty="0"/>
              <a:t> </a:t>
            </a:r>
            <a:r>
              <a:rPr dirty="0"/>
              <a:t>TEST</a:t>
            </a:r>
            <a:r>
              <a:rPr spc="-15" dirty="0"/>
              <a:t> </a:t>
            </a:r>
            <a:r>
              <a:rPr spc="-10" dirty="0"/>
              <a:t>TOOLS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1374647"/>
            <a:ext cx="10396728" cy="41087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1444" y="5919261"/>
            <a:ext cx="3484879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5"/>
              </a:lnSpc>
            </a:pPr>
            <a:r>
              <a:rPr sz="1900" b="1" i="1" spc="-120" dirty="0">
                <a:solidFill>
                  <a:srgbClr val="FFFFFF"/>
                </a:solidFill>
                <a:latin typeface="Times New Roman"/>
                <a:cs typeface="Times New Roman"/>
              </a:rPr>
              <a:t>SOF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900" b="1" i="1" spc="-95" dirty="0">
                <a:solidFill>
                  <a:srgbClr val="FFFFFF"/>
                </a:solidFill>
                <a:latin typeface="Times New Roman"/>
                <a:cs typeface="Times New Roman"/>
              </a:rPr>
              <a:t>AR</a:t>
            </a:r>
            <a:r>
              <a:rPr sz="1900" b="1" i="1" spc="-9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2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1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9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T </a:t>
            </a:r>
            <a:r>
              <a:rPr sz="1900" b="1" i="1" spc="-14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3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900" b="1" i="1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OM</a:t>
            </a:r>
            <a:r>
              <a:rPr sz="1900" b="1" i="1" spc="-1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ION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663" y="528954"/>
            <a:ext cx="10863580" cy="772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900" spc="-10" dirty="0"/>
              <a:t>STEPS</a:t>
            </a:r>
            <a:r>
              <a:rPr sz="4900" spc="10" dirty="0"/>
              <a:t> </a:t>
            </a:r>
            <a:r>
              <a:rPr sz="4900" spc="-5" dirty="0"/>
              <a:t>FOR</a:t>
            </a:r>
            <a:r>
              <a:rPr sz="4900" dirty="0"/>
              <a:t> </a:t>
            </a:r>
            <a:r>
              <a:rPr sz="4900" spc="-5" dirty="0"/>
              <a:t>TOOL</a:t>
            </a:r>
            <a:r>
              <a:rPr sz="4900" spc="15" dirty="0"/>
              <a:t> </a:t>
            </a:r>
            <a:r>
              <a:rPr sz="4900" spc="-10" dirty="0"/>
              <a:t>SELECTION</a:t>
            </a:r>
            <a:r>
              <a:rPr sz="4900" spc="10" dirty="0"/>
              <a:t> </a:t>
            </a:r>
            <a:r>
              <a:rPr sz="4900" spc="-5" dirty="0"/>
              <a:t>AND</a:t>
            </a:r>
            <a:r>
              <a:rPr sz="4900" dirty="0"/>
              <a:t> </a:t>
            </a:r>
            <a:r>
              <a:rPr sz="4900" spc="-15" dirty="0"/>
              <a:t>DEPLOYMENT</a:t>
            </a:r>
            <a:endParaRPr sz="4900"/>
          </a:p>
        </p:txBody>
      </p:sp>
      <p:sp>
        <p:nvSpPr>
          <p:cNvPr id="4" name="object 4"/>
          <p:cNvSpPr txBox="1"/>
          <p:nvPr/>
        </p:nvSpPr>
        <p:spPr>
          <a:xfrm>
            <a:off x="231444" y="5919261"/>
            <a:ext cx="3484879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5"/>
              </a:lnSpc>
            </a:pPr>
            <a:r>
              <a:rPr sz="1900" b="1" i="1" spc="-120" dirty="0">
                <a:solidFill>
                  <a:srgbClr val="FFFFFF"/>
                </a:solidFill>
                <a:latin typeface="Times New Roman"/>
                <a:cs typeface="Times New Roman"/>
              </a:rPr>
              <a:t>SOF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70" dirty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900" b="1" i="1" spc="-95" dirty="0">
                <a:solidFill>
                  <a:srgbClr val="FFFFFF"/>
                </a:solidFill>
                <a:latin typeface="Times New Roman"/>
                <a:cs typeface="Times New Roman"/>
              </a:rPr>
              <a:t>AR</a:t>
            </a:r>
            <a:r>
              <a:rPr sz="1900" b="1" i="1" spc="-9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21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900" b="1" i="1" spc="-165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900" b="1" i="1" spc="-5" dirty="0">
                <a:solidFill>
                  <a:srgbClr val="FFFFFF"/>
                </a:solidFill>
                <a:latin typeface="Times New Roman"/>
                <a:cs typeface="Times New Roman"/>
              </a:rPr>
              <a:t>T </a:t>
            </a:r>
            <a:r>
              <a:rPr sz="1900" b="1" i="1" spc="-145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3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r>
              <a:rPr sz="1900" b="1" i="1" spc="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45" dirty="0">
                <a:solidFill>
                  <a:srgbClr val="FFFFFF"/>
                </a:solidFill>
                <a:latin typeface="Times New Roman"/>
                <a:cs typeface="Times New Roman"/>
              </a:rPr>
              <a:t>OM</a:t>
            </a:r>
            <a:r>
              <a:rPr sz="1900" b="1" i="1" spc="-11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900" b="1" i="1" spc="-15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900" b="1" i="1" spc="-30" dirty="0">
                <a:solidFill>
                  <a:srgbClr val="FFFFFF"/>
                </a:solidFill>
                <a:latin typeface="Times New Roman"/>
                <a:cs typeface="Times New Roman"/>
              </a:rPr>
              <a:t>ION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7847" y="1633220"/>
            <a:ext cx="10389870" cy="3280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 algn="just">
              <a:lnSpc>
                <a:spcPts val="2180"/>
              </a:lnSpc>
              <a:buClr>
                <a:srgbClr val="EF7E09"/>
              </a:buClr>
              <a:buSzPct val="158823"/>
              <a:buFont typeface="Arial" pitchFamily="34" charset="0"/>
              <a:buChar char="•"/>
              <a:tabLst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Identify</a:t>
            </a:r>
            <a:r>
              <a:rPr lang="en-US" sz="2000" spc="-16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your</a:t>
            </a:r>
            <a:r>
              <a:rPr lang="en-US" sz="2000" spc="-5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test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suite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requirements</a:t>
            </a:r>
            <a:r>
              <a:rPr lang="en-US" sz="2000" spc="-1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among</a:t>
            </a:r>
            <a:r>
              <a:rPr lang="en-US" sz="2000" spc="-6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generic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requirements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discussed. Add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other</a:t>
            </a:r>
            <a:r>
              <a:rPr lang="en-US" sz="2000" spc="-5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requirements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(if</a:t>
            </a:r>
            <a:r>
              <a:rPr lang="en-US" sz="2000" spc="-9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any).</a:t>
            </a:r>
          </a:p>
          <a:p>
            <a:pPr marL="355600" indent="-342900" algn="just">
              <a:lnSpc>
                <a:spcPct val="100000"/>
              </a:lnSpc>
              <a:spcBef>
                <a:spcPts val="894"/>
              </a:spcBef>
              <a:buClr>
                <a:srgbClr val="EF7E09"/>
              </a:buClr>
              <a:buSzPct val="158823"/>
              <a:buFont typeface="Arial" pitchFamily="34" charset="0"/>
              <a:buChar char="•"/>
              <a:tabLst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Make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sure</a:t>
            </a:r>
            <a:r>
              <a:rPr lang="en-US" sz="2000" spc="-1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experiences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discussed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in</a:t>
            </a:r>
            <a:r>
              <a:rPr lang="en-US" sz="2000" spc="-1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previous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sections</a:t>
            </a:r>
            <a:r>
              <a:rPr lang="en-US" sz="2000" spc="-1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are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spc="-25" dirty="0" smtClean="0">
                <a:latin typeface="Times New Roman"/>
                <a:cs typeface="Times New Roman"/>
              </a:rPr>
              <a:t>taken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spc="10" dirty="0" smtClean="0">
                <a:latin typeface="Times New Roman"/>
                <a:cs typeface="Times New Roman"/>
              </a:rPr>
              <a:t>care</a:t>
            </a:r>
            <a:r>
              <a:rPr lang="en-US" sz="2000" spc="-10" dirty="0" smtClean="0">
                <a:latin typeface="Times New Roman"/>
                <a:cs typeface="Times New Roman"/>
              </a:rPr>
              <a:t> </a:t>
            </a:r>
            <a:r>
              <a:rPr lang="en-US" sz="2000" spc="-45" dirty="0" smtClean="0">
                <a:latin typeface="Times New Roman"/>
                <a:cs typeface="Times New Roman"/>
              </a:rPr>
              <a:t>of.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695"/>
              </a:spcBef>
              <a:buClr>
                <a:srgbClr val="EF7E09"/>
              </a:buClr>
              <a:buSzPct val="158823"/>
              <a:buFont typeface="Arial" pitchFamily="34" charset="0"/>
              <a:buChar char="•"/>
              <a:tabLst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Collect</a:t>
            </a:r>
            <a:r>
              <a:rPr lang="en-US" sz="2000" spc="-9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experiences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of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other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latin typeface="Times New Roman"/>
                <a:cs typeface="Times New Roman"/>
              </a:rPr>
              <a:t>organizations</a:t>
            </a:r>
            <a:r>
              <a:rPr lang="en-US" sz="2000" spc="-5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which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used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lang="en-US" sz="2000" spc="5" dirty="0" smtClean="0">
                <a:latin typeface="Times New Roman"/>
                <a:cs typeface="Times New Roman"/>
              </a:rPr>
              <a:t>similar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test</a:t>
            </a:r>
            <a:r>
              <a:rPr lang="en-US" sz="2000" spc="-6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tools.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700"/>
              </a:spcBef>
              <a:buClr>
                <a:srgbClr val="EF7E09"/>
              </a:buClr>
              <a:buSzPct val="158823"/>
              <a:buFont typeface="Arial" pitchFamily="34" charset="0"/>
              <a:buChar char="•"/>
              <a:tabLst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Keep</a:t>
            </a:r>
            <a:r>
              <a:rPr lang="en-US" sz="2000" spc="-18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</a:t>
            </a:r>
            <a:r>
              <a:rPr lang="en-US" sz="2000" spc="-9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checklist</a:t>
            </a:r>
            <a:r>
              <a:rPr lang="en-US" sz="2000" spc="-7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of questions</a:t>
            </a:r>
            <a:r>
              <a:rPr lang="en-US" sz="2000" spc="-60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smtClean="0">
                <a:latin typeface="Times New Roman"/>
                <a:cs typeface="Times New Roman"/>
              </a:rPr>
              <a:t>to</a:t>
            </a:r>
            <a:r>
              <a:rPr lang="en-US" sz="2000" dirty="0" smtClean="0">
                <a:latin typeface="Times New Roman"/>
                <a:cs typeface="Times New Roman"/>
              </a:rPr>
              <a:t> be</a:t>
            </a:r>
            <a:r>
              <a:rPr lang="en-US" sz="2000" spc="-10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asked</a:t>
            </a:r>
            <a:r>
              <a:rPr lang="en-US" sz="2000" spc="-5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smtClean="0">
                <a:latin typeface="Times New Roman"/>
                <a:cs typeface="Times New Roman"/>
              </a:rPr>
              <a:t>to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vendors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on</a:t>
            </a:r>
            <a:r>
              <a:rPr lang="en-US" sz="2000" spc="-10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smtClean="0">
                <a:latin typeface="Times New Roman"/>
                <a:cs typeface="Times New Roman"/>
              </a:rPr>
              <a:t>cost/effort/support.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84600"/>
              </a:lnSpc>
              <a:spcBef>
                <a:spcPts val="1245"/>
              </a:spcBef>
              <a:buClr>
                <a:srgbClr val="EF7E09"/>
              </a:buClr>
              <a:buSzPct val="158823"/>
              <a:buFont typeface="Arial" pitchFamily="34" charset="0"/>
              <a:buChar char="•"/>
              <a:tabLst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Identify</a:t>
            </a:r>
            <a:r>
              <a:rPr lang="en-US" sz="2000" spc="-11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list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of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tools</a:t>
            </a:r>
            <a:r>
              <a:rPr lang="en-US" sz="2000" spc="-45" dirty="0" smtClean="0">
                <a:latin typeface="Times New Roman"/>
                <a:cs typeface="Times New Roman"/>
              </a:rPr>
              <a:t> that</a:t>
            </a:r>
            <a:r>
              <a:rPr lang="en-US" sz="2000" spc="-6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meet</a:t>
            </a:r>
            <a:r>
              <a:rPr lang="en-US" sz="2000" spc="-7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1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above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requirements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(give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 smtClean="0">
                <a:latin typeface="Times New Roman"/>
                <a:cs typeface="Times New Roman"/>
              </a:rPr>
              <a:t>priority</a:t>
            </a:r>
            <a:r>
              <a:rPr lang="en-US" sz="2000" spc="-8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for</a:t>
            </a:r>
            <a:r>
              <a:rPr lang="en-US" sz="2000" spc="-5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tool </a:t>
            </a:r>
            <a:r>
              <a:rPr lang="en-US" sz="2000" spc="-409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which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is</a:t>
            </a:r>
            <a:r>
              <a:rPr lang="en-US" sz="2000" spc="-105" dirty="0" smtClean="0">
                <a:latin typeface="Times New Roman"/>
                <a:cs typeface="Times New Roman"/>
              </a:rPr>
              <a:t> </a:t>
            </a:r>
            <a:r>
              <a:rPr lang="en-US" sz="2000" spc="-50" dirty="0" smtClean="0">
                <a:latin typeface="Times New Roman"/>
                <a:cs typeface="Times New Roman"/>
              </a:rPr>
              <a:t>available</a:t>
            </a:r>
            <a:r>
              <a:rPr lang="en-US" sz="2000" spc="-7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with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source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code).</a:t>
            </a:r>
          </a:p>
          <a:p>
            <a:pPr marL="355600" indent="-342900" algn="just">
              <a:lnSpc>
                <a:spcPct val="100000"/>
              </a:lnSpc>
              <a:spcBef>
                <a:spcPts val="930"/>
              </a:spcBef>
              <a:buClr>
                <a:srgbClr val="EF7E09"/>
              </a:buClr>
              <a:buSzPct val="158823"/>
              <a:buFont typeface="Arial" pitchFamily="34" charset="0"/>
              <a:buChar char="•"/>
              <a:tabLst>
                <a:tab pos="355600" algn="l"/>
              </a:tabLst>
            </a:pPr>
            <a:r>
              <a:rPr lang="en-US" sz="2000" spc="-50" dirty="0" smtClean="0">
                <a:latin typeface="Times New Roman"/>
                <a:cs typeface="Times New Roman"/>
              </a:rPr>
              <a:t>Evaluate</a:t>
            </a:r>
            <a:r>
              <a:rPr lang="en-US" sz="2000" spc="-1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and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shortlist</a:t>
            </a:r>
            <a:r>
              <a:rPr lang="en-US" sz="2000" spc="-7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one/set</a:t>
            </a:r>
            <a:r>
              <a:rPr lang="en-US" sz="2000" spc="-5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of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tools</a:t>
            </a:r>
            <a:r>
              <a:rPr lang="en-US" sz="2000" spc="-1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and</a:t>
            </a:r>
            <a:r>
              <a:rPr lang="en-US" sz="2000" spc="-6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train</a:t>
            </a:r>
            <a:r>
              <a:rPr lang="en-US" sz="2000" spc="-1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all</a:t>
            </a:r>
            <a:r>
              <a:rPr lang="en-US" sz="2000" spc="-10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test</a:t>
            </a:r>
            <a:r>
              <a:rPr lang="en-US" sz="2000" spc="-55" dirty="0" smtClean="0">
                <a:latin typeface="Times New Roman"/>
                <a:cs typeface="Times New Roman"/>
              </a:rPr>
              <a:t> </a:t>
            </a:r>
            <a:r>
              <a:rPr lang="en-US" sz="2000" spc="5" dirty="0" smtClean="0">
                <a:latin typeface="Times New Roman"/>
                <a:cs typeface="Times New Roman"/>
              </a:rPr>
              <a:t>developers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on</a:t>
            </a:r>
            <a:r>
              <a:rPr lang="en-US" sz="2000" spc="-5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tool.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660"/>
              </a:spcBef>
              <a:buClr>
                <a:srgbClr val="EF7E09"/>
              </a:buClr>
              <a:buSzPct val="158823"/>
              <a:buFont typeface="Arial" pitchFamily="34" charset="0"/>
              <a:buChar char="•"/>
              <a:tabLst>
                <a:tab pos="3556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Deploy</a:t>
            </a:r>
            <a:r>
              <a:rPr lang="en-US" sz="2000" spc="-1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5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tool</a:t>
            </a:r>
            <a:r>
              <a:rPr lang="en-US" sz="2000" spc="-18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across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test</a:t>
            </a:r>
            <a:r>
              <a:rPr lang="en-US" sz="2000" spc="-65" dirty="0" smtClean="0">
                <a:latin typeface="Times New Roman"/>
                <a:cs typeface="Times New Roman"/>
              </a:rPr>
              <a:t> </a:t>
            </a:r>
            <a:r>
              <a:rPr lang="en-US" sz="2000" spc="5" dirty="0" smtClean="0">
                <a:latin typeface="Times New Roman"/>
                <a:cs typeface="Times New Roman"/>
              </a:rPr>
              <a:t>teams</a:t>
            </a:r>
            <a:r>
              <a:rPr lang="en-US" sz="2000" spc="-1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after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training</a:t>
            </a:r>
            <a:r>
              <a:rPr lang="en-US" sz="2000" spc="-1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all</a:t>
            </a:r>
            <a:r>
              <a:rPr lang="en-US" sz="2000" spc="-8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potential</a:t>
            </a:r>
            <a:r>
              <a:rPr lang="en-US" sz="2000" spc="-90" dirty="0" smtClean="0">
                <a:latin typeface="Times New Roman"/>
                <a:cs typeface="Times New Roman"/>
              </a:rPr>
              <a:t> </a:t>
            </a:r>
            <a:r>
              <a:rPr lang="en-US" sz="2000" spc="5" dirty="0" smtClean="0">
                <a:latin typeface="Times New Roman"/>
                <a:cs typeface="Times New Roman"/>
              </a:rPr>
              <a:t>users</a:t>
            </a:r>
            <a:r>
              <a:rPr lang="en-US" sz="2000" spc="-1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of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tool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680</Words>
  <Application>Microsoft Office PowerPoint</Application>
  <PresentationFormat>Custom</PresentationFormat>
  <Paragraphs>65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SELECTING A TEST TOOL</vt:lpstr>
      <vt:lpstr>CRITERIA FOR SELECTING TEST TOOLS</vt:lpstr>
      <vt:lpstr>MEETING REQUIREMENTS</vt:lpstr>
      <vt:lpstr>TECHNOLOGY EXPECTATIONS</vt:lpstr>
      <vt:lpstr>TRAINING/SKILLS</vt:lpstr>
      <vt:lpstr>MANAGEMENT ASPECTS</vt:lpstr>
      <vt:lpstr>CRITERIA FOR SELECTING TEST TOOLS</vt:lpstr>
      <vt:lpstr>STEPS FOR TOOL SELECTION AND DEPLOYMENT</vt:lpstr>
      <vt:lpstr>CHALLENGES IN AUTOMATION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 Automation</dc:title>
  <dc:creator>User02</dc:creator>
  <cp:lastModifiedBy>Aruljothi</cp:lastModifiedBy>
  <cp:revision>3</cp:revision>
  <dcterms:created xsi:type="dcterms:W3CDTF">2024-08-28T03:37:09Z</dcterms:created>
  <dcterms:modified xsi:type="dcterms:W3CDTF">2024-09-02T06:58:39Z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2024-08-28T00:00:00Z</vt:filetime>
  </property>
</Properties>
</file>