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F5B1-5399-42A0-B91F-23706AB35B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96FE-D4AE-488E-9083-B4241CBD0D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772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6868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cryptosystem parameters are E11(1, 6) and G = </a:t>
            </a:r>
            <a:r>
              <a:rPr lang="en-US" smtClean="0"/>
              <a:t>(2,7). </a:t>
            </a:r>
            <a:r>
              <a:rPr lang="en-US" dirty="0" smtClean="0"/>
              <a:t>B’s private key is </a:t>
            </a:r>
            <a:r>
              <a:rPr lang="en-US" dirty="0" err="1" smtClean="0"/>
              <a:t>nB</a:t>
            </a:r>
            <a:r>
              <a:rPr lang="en-US" dirty="0" smtClean="0"/>
              <a:t> = 7. </a:t>
            </a:r>
          </a:p>
          <a:p>
            <a:r>
              <a:rPr lang="en-US" dirty="0" smtClean="0"/>
              <a:t> Find B’s public key PB. </a:t>
            </a:r>
          </a:p>
          <a:p>
            <a:r>
              <a:rPr lang="en-US" dirty="0" smtClean="0"/>
              <a:t>A wishes to encrypt the message Pm = (10, 7) and chooses the random value k = 3. Determine the cipher text Cm.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Gopika</dc:creator>
  <cp:lastModifiedBy>Gopika</cp:lastModifiedBy>
  <cp:revision>4</cp:revision>
  <dcterms:created xsi:type="dcterms:W3CDTF">2024-09-18T04:39:36Z</dcterms:created>
  <dcterms:modified xsi:type="dcterms:W3CDTF">2024-09-18T05:01:16Z</dcterms:modified>
</cp:coreProperties>
</file>