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259" r:id="rId3"/>
    <p:sldId id="281" r:id="rId4"/>
    <p:sldId id="282" r:id="rId5"/>
    <p:sldId id="320" r:id="rId6"/>
    <p:sldId id="311" r:id="rId7"/>
    <p:sldId id="312" r:id="rId8"/>
    <p:sldId id="315" r:id="rId9"/>
    <p:sldId id="285" r:id="rId10"/>
    <p:sldId id="284" r:id="rId11"/>
    <p:sldId id="283" r:id="rId12"/>
    <p:sldId id="286" r:id="rId13"/>
    <p:sldId id="291" r:id="rId14"/>
    <p:sldId id="287" r:id="rId15"/>
    <p:sldId id="288" r:id="rId16"/>
    <p:sldId id="289" r:id="rId17"/>
    <p:sldId id="290" r:id="rId18"/>
    <p:sldId id="293" r:id="rId19"/>
    <p:sldId id="316" r:id="rId20"/>
    <p:sldId id="296" r:id="rId21"/>
    <p:sldId id="294" r:id="rId22"/>
    <p:sldId id="295" r:id="rId23"/>
    <p:sldId id="321" r:id="rId24"/>
    <p:sldId id="297" r:id="rId25"/>
    <p:sldId id="29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36" autoAdjust="0"/>
  </p:normalViewPr>
  <p:slideViewPr>
    <p:cSldViewPr>
      <p:cViewPr varScale="1">
        <p:scale>
          <a:sx n="76" d="100"/>
          <a:sy n="76" d="100"/>
        </p:scale>
        <p:origin x="164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19:51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745 1 24575,'-17'16'0,"-36"24"0,-7 7 0,-223 225 0,259-247 0,1 1 0,-33 50 0,33-43 0,-42 46 0,-45 38-1365,79-82-5461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0:48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24575,'0'4'0,"0"7"0,0 6 0,0 5 0,0 3 0,0 7 0,4 3 0,3 0 0,-1-15 0,3-21 0,1-19 0,-2-7-8191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0:53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24575,'0'1'0,"0"0"0,1 0 0,-1 0 0,0 0 0,1 0 0,-1 0 0,1 0 0,-1 0 0,1 0 0,0 0 0,0 0 0,-1-1 0,1 1 0,0 0 0,0 0 0,0-1 0,-1 1 0,1-1 0,0 1 0,0-1 0,0 1 0,0-1 0,0 0 0,0 1 0,0-1 0,0 0 0,2 1 0,36 4 0,-33-5 0,389 6 0,-214-9 0,-68 4 0,127-3 0,-144-11 0,-65 7 0,50-2 0,-22 4 0,69-13 0,-126 16 0,0 0 0,0 1 0,0 0 0,0-1 0,0 1 0,0 0 0,0 0 0,0 0 0,0 0 0,0 1 0,0-1 0,0 0 0,0 1 0,0 0 0,0-1 0,0 1 0,0 0 0,0 0 0,0 0 0,-1 0 0,1 0 0,0 1 0,-1-1 0,1 0 0,-1 1 0,2 1 0,-1 1 0,0 1 0,0-1 0,-1 1 0,0-1 0,1 1 0,-1-1 0,-1 1 0,1 0 0,-1 0 0,0 7 0,0 39 0,-3 1 0,-2 0 0,-2-1 0,-2 0 0,-27 84 0,-5-37 0,20-51 0,10-19 0,1 1 0,2-1 0,1 2 0,2-1 0,0 1 0,2 0 0,2 48 0,4-43-1365,4-3-5461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0:55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 24575,'0'4'0,"0"12"0,0 17 0,0 8 0,0 6 0,0 0 0,-10 2 0,-3-4 0,1-3 0,-2-10 0,-4-10 0,1-9-8191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0:56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24575,'5'-5'0,"11"-2"0,8 1 0,8 1 0,5 1 0,0 2 0,-1 1 0,2 0 0,0 1 0,-2 1 0,-2-1 0,-2-5 0,-2-1 0,-6-4 0,-8-1-8191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1:07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29 277 24575,'0'-4'0,"-4"-12"0,-3-8 0,1-4 0,2-2 0,0-1 0,2 0 0,1 1 0,0 0 0,1 1 0,1 6-8191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1:25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1:26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1:26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1:27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3:0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24575,'0'71'0,"17"385"0,-6-132 0,-11-284 0,0-35-111,0-4 51,0 0 0,0 0 1,1 0-1,-1 0 0,0 0 1,0 0-1,0 0 0,-1 0 0,1 0 1,0 0-1,0 0 0,0 0 1,-1 0-1,1 0 0,-1 0 1,1 0-1,-1 0 0,1 0 0,-1 0 1,0 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19:52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24575,'10'1'0,"0"0"0,0 0 0,0 1 0,-1 1 0,1-1 0,-1 1 0,11 6 0,64 35 0,-48-25 0,177 119 0,-109-66 0,-86-60 0,6 2 0,-1 2 0,0 1 0,-1 1 0,-1 1 0,22 24 0,3 16-1365,-28-32-5461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3:03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90 24575,'12'-13'0,"-7"7"0,1 1 0,-1-1 0,1 1 0,0 0 0,0 1 0,1 0 0,10-6 0,-1 4 0,0 0 0,0 1 0,1 1 0,0 0 0,-1 1 0,1 1 0,31 0 0,-38 2 0,1 1 0,0 0 0,-1 0 0,1 1 0,-1 0 0,0 0 0,1 2 0,-1-1 0,-1 1 0,1 1 0,0-1 0,-1 2 0,15 10 0,-18-10 0,0 1 0,0 0 0,-1 0 0,0 0 0,0 1 0,-1 0 0,0 0 0,0 0 0,-1 0 0,0 0 0,0 1 0,-1 0 0,0-1 0,1 16 0,0 14 0,-2 1 0,-4 44 0,1-32 0,2-6 0,0-26 0,0 0 0,-1 1 0,-6 33 0,6-49 0,0-1 0,-1 0 0,1 0 0,-1 1 0,0-1 0,1 0 0,-1 0 0,-1-1 0,1 1 0,0 0 0,-1-1 0,1 1 0,-1-1 0,0 0 0,0 0 0,-3 2 0,-6 3 0,0-2 0,-25 9 0,21-8 0,-67 21-455,-1-4 0,-150 21 0,205-40-6371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3:05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0 204 24575,'0'-3'0,"0"0"0,0 0 0,1 0 0,-1 0 0,1 0 0,0 1 0,-1-1 0,1 0 0,0 0 0,1 0 0,-1 1 0,0-1 0,1 1 0,0-1 0,-1 1 0,1-1 0,0 1 0,0 0 0,4-3 0,-2 2 0,1 0 0,-1 1 0,1 0 0,-1-1 0,1 2 0,0-1 0,0 0 0,0 1 0,0 0 0,9-1 0,-5 2 0,0-1 0,0 1 0,0 1 0,0 0 0,0 0 0,0 1 0,0 0 0,0 0 0,-1 1 0,0 0 0,1 0 0,-1 1 0,9 6 0,-6-1 0,0 0 0,-1 0 0,0 1 0,0 1 0,-1 0 0,-1 0 0,1 0 0,-2 1 0,10 19 0,-13-21 0,-1-1 0,1 1 0,-1 0 0,-1 0 0,0 0 0,-1 0 0,0 0 0,0 0 0,-1 1 0,0-1 0,-1 0 0,0 0 0,-5 19 0,6-26 0,-1 0 0,0 0 0,-1 0 0,1 0 0,0 0 0,-1 0 0,0-1 0,1 1 0,-1 0 0,0-1 0,-1 0 0,1 1 0,0-1 0,-6 4 0,7-6 0,1 1 0,-1-1 0,0 0 0,1 1 0,-1-1 0,0 0 0,0 0 0,0 0 0,1 0 0,-1 1 0,0-1 0,0 0 0,0 0 0,1-1 0,-1 1 0,0 0 0,0 0 0,0 0 0,1 0 0,-1-1 0,0 1 0,0 0 0,1-1 0,-2 0 0,1 0 0,-1-1 0,1 1 0,-1-1 0,1 0 0,-1 0 0,1 1 0,0-1 0,0 0 0,0 0 0,0 0 0,0 0 0,1-1 0,-1-1 0,-6-25 0,3-1 0,0 1 0,2-1 0,1-39 0,1 42 0,0 15 0,0-1 0,1 0 0,0 1 0,1-1 0,0 1 0,1-1 0,0 1 0,1 0 0,1 0 0,0 0 0,0 1 0,1 0 0,1 0 0,-1 0 0,12-12 0,-14 19 0,0 1 0,1-1 0,-1 1 0,1 0 0,0 0 0,0 1 0,0 0 0,0-1 0,0 2 0,1-1 0,-1 1 0,0-1 0,8 1 0,8-1 0,0 1 0,23 1 0,-33 1 0,-9-1 0,0 0 0,0 0 0,1 0 0,-1 0 0,0 0 0,0 1 0,0-1 0,0 1 0,0 0 0,0-1 0,3 3 0,-5-3 0,1 1 0,-1 0 0,1 0 0,-1 0 0,0 0 0,1-1 0,-1 1 0,0 0 0,0 0 0,1 0 0,-1 0 0,0 0 0,0 0 0,0 0 0,0 0 0,0 0 0,0 0 0,-1 0 0,1 0 0,0 0 0,0-1 0,-1 1 0,1 0 0,0 0 0,-1 0 0,1 0 0,-1 0 0,1-1 0,-1 1 0,-1 1 0,-28 40-1365,-12 1-5461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3:20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480 4 24575,'-54'-1'0,"32"-1"0,0 1 0,0 2 0,0 0 0,0 1 0,-37 10 0,50-8 0,0 1 0,0 0 0,0 0 0,1 1 0,0 0 0,0 0 0,-8 10 0,-3 1 0,5-4 0,0-1 0,1 2 0,0 0 0,1 0 0,1 2 0,0-1 0,1 1 0,1 0 0,0 1 0,2 0 0,-1 1 0,2 0 0,1 0 0,0 0 0,1 0 0,1 1 0,-1 19 0,1 48 0,8 108 0,-3-185 0,0 0 0,0 1 0,1-1 0,0 0 0,0 0 0,1-1 0,1 1 0,-1-1 0,1 0 0,1 0 0,0 0 0,9 9 0,1 0 0,1 0 0,1-1 0,36 23 0,-44-32 0,1-1 0,0-1 0,1 0 0,-1-1 0,1 0 0,0 0 0,0-2 0,0 1 0,19 0 0,2-1 0,0-2 0,44-5 0,-47 0-1365,-4-2-5461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3:21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24575,'0'5'0,"0"10"0,5 9 0,1 3 0,0 4 0,-1 4 0,-2 7 0,-1 1 0,-1-3 0,0-3 0,-1-2 0,0-4 0,-1-2 0,1 0 0,-5-2 0,-1-4-8191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3:23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13 111 24575,'-5'0'0,"-2"-5"0,6-1 0,17-1 0,10 2 0,6 2 0,6 0 0,3 2 0,-2 1 0,-3 0 0,3 0 0,3-9 0,0-3 0,-3-5 0,-3 1 0,-3 4 0,-2 3 0,-6 3-8191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3:25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 24575,'0'-4'0,"0"2"0,0 7 0,0 7 0,0 7 0,0 4 0,0 3 0,0 3 0,0 0 0,0 0 0,0 5 0,-4 1 0,-2-5-8191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3:27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24575,'0'-1'0,"1"0"0,-1 0 0,0-1 0,1 1 0,-1 0 0,1 0 0,0 0 0,-1 0 0,1 0 0,0 0 0,0 0 0,0 0 0,-1 1 0,1-1 0,0 0 0,0 0 0,0 1 0,0-1 0,0 0 0,1 1 0,-1-1 0,0 1 0,0 0 0,0-1 0,0 1 0,1 0 0,-1 0 0,0-1 0,0 1 0,0 0 0,1 0 0,-1 1 0,0-1 0,2 0 0,44 6 0,-39-4 0,1 2 0,0-1 0,-1 1 0,0 0 0,0 1 0,0 0 0,0 0 0,-1 0 0,0 1 0,8 8 0,6 9 0,30 43 0,-17-20 0,-27-37 0,-1 0 0,1 0 0,-2 1 0,1 0 0,-1 0 0,-1 0 0,0 1 0,0-1 0,-1 1 0,-1 0 0,3 18 0,2 15 0,19 62 0,-20-84 0,1 12 0,-2 0 0,-2 0 0,-1 0 0,-5 68 0,0-19 0,3-79 0,1 28 0,-2 1 0,-2 0 0,-8 43 0,9-67 0,-1 1 0,0-1 0,0 0 0,-1 0 0,0 0 0,0-1 0,-1 0 0,-1 1 0,1-1 0,-1-1 0,0 1 0,-1-1 0,0-1 0,0 1 0,-16 10 0,12-10-273,-1 0 0,0-1 0,0 0 0,-25 7 0,13-7-6553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3:30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 24575,'6'1'0,"0"1"0,-1 0 0,1 0 0,-1 0 0,0 1 0,0 0 0,0 0 0,0 0 0,0 1 0,6 6 0,1-1 0,50 34 0,85 68 0,-131-97 0,-1 0 0,0 1 0,-2 1 0,1 0 0,-2 1 0,17 29 0,-28-43 0,1 0 0,-1 0 0,0 0 0,1 0 0,-1 0 0,-1 0 0,1 0 0,0 1 0,-1-1 0,0 0 0,1 0 0,-1 1 0,-1-1 0,0 6 0,0-4 0,-1-1 0,0 0 0,0 0 0,0 0 0,0 0 0,-1 0 0,1 0 0,-1-1 0,0 1 0,-5 4 0,-14 11 0,-1-1 0,-1 0 0,-1-2 0,0-1 0,-54 24 0,47-24 0,0 1 0,1 1 0,-47 36 0,32-17-21,28-23-315,1 0 0,0 2 0,-22 24 0,28-23-6490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3:31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24575,'0'898'0,"0"-895"0,1 3 0,-1-1 0,0 1 0,-1-1 0,1 1 0,-1-1 0,0 0 0,0 1 0,0-1 0,-1 0 0,-3 8 0,5-13 0,-1 0 0,1 0 0,0 1 0,0-1 0,0 0 0,0 0 0,0 0 0,0 0 0,-1 0 0,1 0 0,0 1 0,0-1 0,0 0 0,0 0 0,0 0 0,-1 0 0,1 0 0,0 0 0,0 0 0,0 0 0,0 0 0,-1 0 0,1 0 0,0 0 0,0 0 0,0 0 0,-1 0 0,1 0 0,0 0 0,0 0 0,0 0 0,0 0 0,-1 0 0,1 0 0,0 0 0,0-1 0,0 1 0,0 0 0,0 0 0,-1 0 0,1 0 0,0 0 0,0 0 0,0 0 0,0-1 0,0 1 0,0 0 0,0 0 0,0 0 0,-1 0 0,1-1 0,0 1 0,0 0 0,0 0 0,0 0 0,0 0 0,0-1 0,0 1 0,0 0 0,0 0 0,0 0 0,0-1 0,-3-14 0,-1-25-1365,1-7-5461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3:33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59 24575,'0'-2'0,"1"0"0,0-1 0,-1 1 0,1 0 0,0 0 0,0 0 0,0 0 0,0 0 0,0 0 0,0 0 0,1 1 0,-1-1 0,1 0 0,-1 1 0,1-1 0,0 1 0,0-1 0,-1 1 0,1 0 0,0 0 0,0 0 0,0 0 0,0 0 0,1 0 0,-1 0 0,4 0 0,6-3 0,0 2 0,0-1 0,17 0 0,14 0 0,80 5 0,-117-1 0,1 0 0,-1 0 0,0 1 0,0 0 0,-1 0 0,1 0 0,0 1 0,-1 0 0,1 0 0,-1 1 0,0-1 0,0 1 0,0 0 0,-1 0 0,1 1 0,-1-1 0,0 1 0,0 0 0,-1 0 0,0 0 0,6 12 0,-3-4 0,0 1 0,-1 0 0,-1 1 0,0-1 0,-1 1 0,0 0 0,0 29 0,-7 210 0,2-244 0,1 0 0,-1 0 0,0 0 0,-1 0 0,-1-1 0,1 1 0,-1-1 0,-1 0 0,0 0 0,0 0 0,-1-1 0,0 1 0,0-1 0,-1-1 0,0 1 0,0-1 0,-1-1 0,0 1 0,0-1 0,0 0 0,-1-1 0,-18 8 0,4-3 0,0-1 0,0-2 0,-1 0 0,0-1 0,-1-2 0,1 0 0,-1-2 0,-35 0 0,53-2 12,-1 0 0,1 0 0,-1 1 0,1 0 0,-1 1 0,1-1 0,0 1 0,0 1 0,-8 2 0,11-2-99,1-1-1,-1 0 1,0 1 0,1 0-1,-1 0 1,1 0 0,0 0-1,0 0 1,0 1-1,1-1 1,-1 1 0,1 0-1,0 0 1,0 0 0,0 0-1,-2 6 1,-2 13-6739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19:54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65 24575,'-2'-2'0,"0"0"0,0 1 0,0-1 0,0 1 0,0-1 0,0 1 0,-1 0 0,1-1 0,0 1 0,-1 1 0,1-1 0,-1 0 0,1 1 0,-1-1 0,0 1 0,1-1 0,-1 1 0,-4 1 0,2-1 0,0 1 0,0 0 0,0 1 0,0-1 0,1 1 0,-1 0 0,0 0 0,1 1 0,-5 2 0,-3 3 0,1 1 0,0 0 0,1 1 0,-1 0 0,-15 22 0,20-23 0,0 0 0,1 1 0,0-1 0,1 1 0,0 0 0,1 1 0,0-1 0,-4 21 0,5-11 0,1 0 0,0 0 0,4 38 0,-2-54 0,-1 0 0,1 1 0,-1-1 0,1 0 0,1 0 0,-1-1 0,1 1 0,-1 0 0,1 0 0,0-1 0,0 1 0,1-1 0,-1 1 0,1-1 0,-1 0 0,1 0 0,0 0 0,5 3 0,-3-3 0,0 0 0,1 0 0,-1-1 0,0 0 0,1 0 0,-1-1 0,1 1 0,0-1 0,0 0 0,-1-1 0,12 0 0,-2-1 0,-1 0 0,1-1 0,-1-1 0,0 0 0,0-1 0,-1-1 0,1 0 0,-1-1 0,0 0 0,13-9 0,-17 9 0,0-1 0,0 0 0,-1 0 0,0-1 0,-1 0 0,1-1 0,-1 1 0,-1-1 0,0-1 0,0 1 0,-1-1 0,0 0 0,-1-1 0,0 1 0,4-17 0,-5 13 0,-1-1 0,0-1 0,-1 1 0,-1 0 0,0 0 0,-1 0 0,-1 0 0,0 0 0,-1 0 0,-10-27 0,12 38 3,-1 0 0,0 1 0,0-1 0,0 1 0,0 0 0,-1-1-1,1 1 1,-1 0 0,0 0 0,0 1 0,0-1 0,0 1 0,0-1 0,-1 1-1,1 0 1,-1 0 0,0 0 0,1 1 0,-1-1 0,0 1 0,0 0 0,0 0 0,-7 0-1,-9-1-121,-1 0-1,0 2 1,-31 3-1,17-1-836,-2-1-5870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3:35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 24575,'7'-1'0,"0"0"0,0-1 0,-1 0 0,1 0 0,-1-1 0,1 1 0,6-5 0,18-6 0,-24 10 0,0 1 0,0 0 0,0 0 0,0 1 0,1 0 0,-1 0 0,0 1 0,0 0 0,14 1 0,-19 0 0,1 0 0,0 0 0,0 0 0,-1 1 0,1-1 0,-1 1 0,1-1 0,-1 1 0,0 0 0,1 0 0,-1 0 0,0 0 0,0 0 0,0 1 0,-1-1 0,1 0 0,-1 1 0,1-1 0,-1 1 0,0 0 0,0 0 0,0-1 0,0 1 0,0 0 0,-1 0 0,1 0 0,-1 3 0,4 16 0,-2 0 0,-1-1 0,0 1 0,-2 0 0,0-1 0,-2 1 0,-6 30 0,8-50 0,0 1 0,0-1 0,0 1 0,0-1 0,0 1 0,0-1 0,-1 0 0,1 0 0,-1 1 0,0-1 0,0 0 0,1 0 0,-1-1 0,-1 1 0,1 0 0,0-1 0,0 1 0,0-1 0,-1 0 0,-3 2 0,4-3 0,0 1 0,0-1 0,0 0 0,0 0 0,0 0 0,0 0 0,1-1 0,-1 1 0,0 0 0,0-1 0,0 1 0,0-1 0,1 0 0,-1 0 0,0 0 0,1 0 0,-1 0 0,1 0 0,-1 0 0,1 0 0,-1 0 0,1-1 0,0 1 0,-1 0 0,1-1 0,0 0 0,0 1 0,0-1 0,-1-2 0,-2-6 0,0 1 0,0-1 0,1 1 0,0-1 0,1 0 0,0 0 0,0-1 0,0-11 0,1-7 0,5-47 0,-3 69 0,0-1 0,0 1 0,1 0 0,0 0 0,1 0 0,-1 0 0,1 1 0,0-1 0,1 1 0,0 0 0,0-1 0,0 2 0,1-1 0,0 0 0,0 1 0,0 0 0,1 0 0,-1 1 0,1-1 0,9-4 0,0 1 0,0 1 0,0 1 0,1 0 0,0 1 0,0 1 0,0 0 0,30-2 0,-46 5-31,1 1-1,0 0 0,-1 0 0,1-1 0,0 1 1,-1 0-1,1 0 0,0 0 0,0 0 1,-1 0-1,1 0 0,0 0 0,-1 0 1,1 0-1,0 0 0,-1 0 0,1 0 1,0 1-1,0-1 0,-1 0 0,1 1 1,-1-1-1,1 0 0,0 1 0,-1-1 1,1 0-1,-1 1 0,1-1 0,-1 1 1,1-1-1,-1 1 0,1 0 0,-1-1 1,1 1-1,-1-1 0,0 1 0,1 0 1,-1-1-1,0 1 0,0 0 0,0-1 1,1 2-1,-5 11-6794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3:40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565 0 24575,'-8'2'0,"1"-1"0,-1 2 0,0-1 0,1 1 0,-1 0 0,1 1 0,0-1 0,0 1 0,0 1 0,-8 6 0,-14 8 0,-5 1 0,4-5 0,1 2 0,0 1 0,1 1 0,2 2 0,0 1 0,-27 28 0,26-15 0,2 0 0,-30 57 0,19-30 0,28-48 0,1 0 0,1 0 0,0 1 0,1 0 0,1 0 0,0 0 0,1 0 0,1 1 0,-1 28 0,3-14 0,1 0 0,2-1 0,1 1 0,10 35 0,0-15 0,3 0 0,27 58 0,-34-90 0,0 0 0,1 0 0,1-1 0,1 0 0,1-1 0,0 0 0,0-1 0,20 14 0,-28-25 0,1 0 0,0 0 0,-1 0 0,1-1 0,1 0 0,-1 0 0,0-1 0,1 0 0,0 0 0,-1-1 0,11 1 0,14-1 0,48-3 0,3-1 0,-54 7-1365,-6 2-5461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3:41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24575,'2'0'0,"0"0"0,1 0 0,-1 1 0,0-1 0,0 1 0,0 0 0,0 0 0,0 0 0,0 0 0,0 0 0,0 0 0,0 0 0,0 0 0,0 1 0,0-1 0,-1 1 0,1 0 0,-1-1 0,1 1 0,-1 0 0,0 0 0,0 0 0,0 0 0,0 0 0,0 0 0,0 0 0,1 3 0,2 8 0,-1 0 0,0 1 0,2 20 0,-2-12 0,8 66 0,-5-1 0,-5 115 0,-2-123 0,1-75-91,1 0 0,-1 0 0,0 0 0,-1 0 0,1 0 0,-1 0 0,0 0 0,0 0 0,0 0 0,0 0 0,-1-1 0,1 1 0,-1 0 0,-4 5 0,-6 2-6735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3:42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0 167 24575,'1'-3'0,"-1"0"0,1 0 0,-1 1 0,1-1 0,0 0 0,0 0 0,0 1 0,0-1 0,1 1 0,-1-1 0,1 1 0,-1 0 0,1-1 0,0 1 0,0 0 0,0 0 0,0 0 0,1 0 0,-1 1 0,0-1 0,1 0 0,-1 1 0,1 0 0,-1 0 0,5-2 0,9-3 0,1 1 0,-1 0 0,20-2 0,-17 3 0,40-9 0,240-48 0,-268 57-1365,-2 1-5461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3:45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24575,'1'-5'0,"0"0"0,0 0 0,1 0 0,0 0 0,0 0 0,0 0 0,1 1 0,-1-1 0,1 1 0,0 0 0,0 0 0,1 0 0,-1 0 0,1 1 0,0-1 0,0 1 0,0 0 0,0 0 0,1 0 0,-1 1 0,1-1 0,0 1 0,-1 0 0,1 1 0,0-1 0,0 1 0,6-1 0,-9 2 0,1 1 0,-1-1 0,1 1 0,-1 0 0,0 0 0,1 0 0,-1 0 0,0 1 0,0-1 0,0 0 0,0 1 0,0-1 0,0 1 0,0 0 0,0 0 0,-1 0 0,1 0 0,-1 0 0,1 0 0,-1 0 0,0 0 0,0 1 0,0-1 0,0 0 0,1 4 0,2 7 0,0 0 0,-1 0 0,2 17 0,-1 2 0,-2 0 0,-1-1 0,-5 56 0,3-83 0,0 0 0,0 0 0,0 0 0,0 0 0,-1 0 0,0-1 0,0 1 0,0-1 0,0 1 0,0-1 0,-1 0 0,1 1 0,-1-1 0,0-1 0,0 1 0,0 0 0,-5 3 0,-6 2 0,0 1 0,-1-2 0,-16 7 0,-12 6 0,35-12 0,15-3 0,18-1 0,-5-6 0,0 0 0,1-1 0,-1-1 0,0 0 0,-1-2 0,1 0 0,-1-2 0,30-15 0,-40 18-227,0 1-1,0 0 1,1 0-1,-1 1 1,15-2-1,-3 1-6598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3:51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24575,'12'0'0,"0"1"0,0 1 0,-1 0 0,1 1 0,-1 0 0,1 1 0,-1 0 0,0 1 0,0 0 0,9 7 0,11 8 0,54 45 0,-74-55 0,-1 0 0,0 1 0,0 1 0,-1-1 0,-1 2 0,0-1 0,-1 1 0,9 20 0,2 14 0,14 54 0,-27-84 0,3 14 0,-2 0 0,-1 0 0,2 47 0,-8 96 0,-1-68 0,1-93 0,-1 0 0,0-1 0,0 1 0,-1-1 0,-1 0 0,0 0 0,-1 0 0,0 0 0,-1-1 0,0 0 0,-1 0 0,-15 19 0,3-14-1365,-1-7-5461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3:54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24575,'2'0'0,"0"0"0,0 1 0,0-1 0,0 1 0,0 0 0,0 0 0,0-1 0,0 1 0,0 1 0,-1-1 0,1 0 0,0 0 0,0 1 0,-1-1 0,1 0 0,-1 1 0,2 2 0,24 35 0,-13-18 0,14 16 0,60 58 0,-71-79 0,0-2 0,0 0 0,1-1 0,1-1 0,40 19 0,2-12 0,-54-18 0,1 0 0,0 1 0,-1 0 0,1 0 0,-1 1 0,0 0 0,0 1 0,0-1 0,0 1 0,-1 1 0,1-1 0,-1 1 0,0 0 0,6 7 0,-11-11 0,0 0 0,-1-1 0,1 1 0,0 0 0,0 0 0,-1 0 0,1 0 0,-1 0 0,1 0 0,-1 0 0,1 0 0,-1 0 0,0 0 0,1 0 0,-1 0 0,0 1 0,0-1 0,0 0 0,0 0 0,0 0 0,0 0 0,0 0 0,0 0 0,0 1 0,0-1 0,-1 0 0,1 0 0,0 0 0,-1 0 0,1 0 0,-1 0 0,1 0 0,-1 0 0,0 0 0,1 0 0,-1 0 0,0 0 0,0-1 0,0 1 0,0 0 0,1 0 0,-3 0 0,-4 3 0,-1-1 0,1 1 0,-1-2 0,1 1 0,-11 1 0,1 0 0,-253 87 0,239-77-341,0 0 0,1 2-1,-45 32 1,50-32-6485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4:14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24575,'0'-4'0,"1"0"0,0 1 0,0-1 0,0 0 0,0 1 0,1-1 0,-1 1 0,1-1 0,0 1 0,0 0 0,0 0 0,1 0 0,-1 0 0,1 0 0,0 0 0,-1 0 0,5-2 0,1-1 0,-1 0 0,1 1 0,0 0 0,0 1 0,1 0 0,8-4 0,0 3 0,1 1 0,-1 1 0,1 0 0,30-1 0,77 8 0,-38-1 0,9-3 0,-92 0-113,-4 0 85,1-1 0,-1 1 0,1 0 1,0 0-1,-1 0 0,1 0 0,-1 0 0,1-1 1,-1 1-1,1 0 0,-1 0 0,1 0 0,-1 0 0,1 0 1,0 1-1,-1-1 0,1 0 0,-1 0 0,1 0 0,-1 0 1,1 1-1,-1-1 0,1 0 0,-1 0 0,1 1 1,-1-1-1,1 0 0,-1 1 0,0-1 0,1 1 0,-1-1 1,0 0-1,1 1 0,-1-1 0,0 1 0,1-1 1,-1 1-1,0-1 0,0 1 0,0-1 0,1 1 0,-1-1 1,0 1-1,0 0 0,-6 11-6798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4:19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160 112 24575,'5'-9'0,"1"0"0,0 0 0,1 0 0,-1 1 0,2 0 0,-1 0 0,1 0 0,1 1 0,11-8 0,-17 12 0,1 1 0,-1 0 0,1 0 0,0 0 0,0 0 0,-1 0 0,1 1 0,0-1 0,0 1 0,1 0 0,-1 0 0,0 1 0,0-1 0,0 1 0,1 0 0,-1 0 0,0 1 0,0-1 0,0 1 0,1 0 0,-1 0 0,0 0 0,0 0 0,0 1 0,-1 0 0,7 3 0,-7-2 0,0 0 0,1 1 0,-1 0 0,0-1 0,-1 1 0,1 0 0,-1 1 0,0-1 0,0 0 0,0 1 0,0-1 0,-1 1 0,0 0 0,0-1 0,0 1 0,-1 0 0,1-1 0,-1 1 0,-1 7 0,1 0 0,-1 0 0,0-1 0,-1 1 0,0-1 0,-1 1 0,-8 19 0,6-21 0,-1 1 0,-1-1 0,0 0 0,0 0 0,-1-1 0,0 0 0,0 0 0,-1-1 0,0 0 0,-1-1 0,-20 12 0,5 5 0,21-14 0,4-10 0,1 0 0,0 0 0,-1 1 0,1-1 0,0 0 0,0 0 0,-1 0 0,1 0 0,0 0 0,-1 0 0,1 0 0,0 0 0,0 0 0,-1 0 0,1 0 0,0-1 0,-1 1 0,1 0 0,0 0 0,0-1 0,25-9 0,-18 7 0,-1 0 0,1 0 0,0 1 0,0 0 0,12-1 0,-18 3 0,0 0 0,0 0 0,1 0 0,-1 0 0,0 1 0,0-1 0,0 1 0,0-1 0,0 1 0,0 0 0,0 0 0,0 0 0,-1 0 0,1 0 0,0 0 0,0 0 0,-1 1 0,1-1 0,-1 0 0,1 1 0,-1 0 0,0-1 0,1 1 0,-1 0 0,0 0 0,1 3 0,2 2 0,-2 1 0,1 0 0,-1 0 0,0 0 0,0 0 0,-1 0 0,-1 0 0,1 1 0,-1-1 0,0 0 0,-1 0 0,0 1 0,-4 15 0,4-19 0,-1 0 0,1 0 0,-1 0 0,0 0 0,-1 0 0,1 0 0,-1 0 0,0-1 0,0 1 0,0-1 0,-1 0 0,1 0 0,-1 0 0,0 0 0,0-1 0,0 0 0,-1 0 0,1 0 0,-1 0 0,0-1 0,0 1 0,-5 1 0,3-3 0,0 1 0,0-1 0,0 0 0,0-1 0,0 1 0,0-2 0,0 1 0,0-1 0,-13-2 0,2-3 0,0 0 0,-25-13 0,40 17 7,-1 1 0,1-1-1,-1 1 1,1 0 0,-1 0-1,0 1 1,0-1-1,1 1 1,-1-1 0,0 1-1,0 0 1,0 1 0,1-1-1,-1 1 1,0-1 0,1 1-1,-8 3 1,7-2-113,-1 0 0,1 1 0,0 0 0,0 0 0,0 0 0,1 0-1,-1 1 1,1-1 0,0 1 0,-1 0 0,2 0 0,-1 0 0,-3 6 0,-9 22-6720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3:58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24575,'2'0'0,"0"0"0,0 0 0,1 1 0,-1-1 0,0 1 0,0 0 0,0-1 0,1 1 0,-1 0 0,0 0 0,0 1 0,0-1 0,-1 0 0,1 1 0,0-1 0,0 1 0,-1-1 0,1 1 0,-1 0 0,0 0 0,1 0 0,-1 0 0,0 0 0,0 0 0,0 0 0,0 0 0,0 0 0,-1 0 0,1 1 0,0 3 0,2 9 0,-1 0 0,-1 0 0,0 25 0,-1-21 0,0 457 0,-2-208 0,2-244 0,-2 0 0,-6 39 0,7-56 0,-1-1 0,1 1 0,-1-1 0,0 0 0,-1 0 0,1 0 0,-1 0 0,0 0 0,-1 0 0,0-1 0,1 0 0,-2 1 0,1-1 0,-7 5 0,10-9-39,0 0 0,1-1 0,-1 1 0,0 0 0,0-1 0,0 0 0,0 1 0,0-1 0,1 1 0,-1-1 0,0 0 0,0 0 0,0 1 0,0-1 0,0 0 0,0 0 0,0 0 0,0 0 0,0 0 0,0 0 0,0-1 0,0 1 0,0 0 0,0 0 0,0-1 0,0 1 0,0-1 0,0 1 0,0-1 0,1 1 0,-1-1 0,0 1 0,0-1 0,-1-1 0,-9-13-6787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19:55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24575,'5'-5'0,"6"-6"0,6-2 0,0 2-8191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4:00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24575,'0'-1'0,"1"0"0,-1 0 0,0 0 0,1 0 0,-1 0 0,1 1 0,-1-1 0,1 0 0,-1 0 0,1 0 0,-1 0 0,1 1 0,0-1 0,0 0 0,-1 1 0,1-1 0,0 0 0,0 1 0,0-1 0,0 1 0,-1-1 0,1 1 0,0 0 0,0-1 0,0 1 0,2 0 0,30-6 0,-30 5 0,165-19 0,-157 18 0,-1 0 0,1 1 0,-1 0 0,1 0 0,-1 1 0,1 1 0,0 0 0,11 3 0,-17-3 0,0 1 0,0 0 0,0 0 0,-1 1 0,1 0 0,-1-1 0,0 1 0,0 1 0,0-1 0,0 1 0,0-1 0,-1 1 0,0 0 0,1 0 0,-2 1 0,1-1 0,0 1 0,3 8 0,4 13 0,-2 1 0,0 0 0,-2 0 0,-1 1 0,-2-1 0,0 1 0,-2 0 0,0 0 0,-5 32 0,2-48 0,-1 1 0,0-1 0,-1 0 0,0 0 0,-1 0 0,0 0 0,-1-1 0,0 0 0,-1 0 0,0 0 0,0-1 0,-1 0 0,-1-1 0,0 0 0,0 0 0,-20 14 0,21-18-1,0-1 1,-1 0-1,1-1 0,-1 1 0,0-1 0,0-1 1,0 0-1,0 0 0,0-1 0,-12 0 0,-22 5-1355,15 0-5470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4:02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 24575,'3'-2'0,"-1"0"0,0 0 0,1 0 0,0 1 0,-1-1 0,1 1 0,0-1 0,0 1 0,0 0 0,0 1 0,0-1 0,0 0 0,0 1 0,0-1 0,0 1 0,0 0 0,0 0 0,0 0 0,0 1 0,1-1 0,-1 1 0,0 0 0,0 0 0,-1 0 0,1 0 0,0 0 0,0 0 0,4 4 0,2-1 0,-1 2 0,0-1 0,0 1 0,0 1 0,-1-1 0,0 1 0,11 14 0,4 8 0,52 77 0,-66-92 0,-1-1 0,0 1 0,-1 0 0,0 0 0,-1 1 0,4 19 0,0-1 0,-7-26 0,1 0 0,-1 0 0,-1 0 0,1 0 0,-1 0 0,-1 1 0,1-1 0,-2 14 0,0-19 0,1 0 0,-1 0 0,0-1 0,-1 1 0,1 0 0,0-1 0,0 1 0,-1-1 0,1 0 0,-1 1 0,1-1 0,-1 0 0,0 0 0,1 0 0,-1 0 0,0 0 0,0 0 0,1-1 0,-1 1 0,0-1 0,0 1 0,0-1 0,0 1 0,0-1 0,0 0 0,-3 0 0,1 0 0,0 0 0,0 0 0,0 0 0,0-1 0,0 0 0,0 1 0,0-1 0,1-1 0,-1 1 0,0 0 0,1-1 0,-1 0 0,-4-3 0,1-2 0,0 0 0,0 0 0,0-1 0,1 0 0,1-1 0,-1 1 0,1-1 0,1 0 0,0 0 0,0-1 0,0 1 0,1-1 0,-1-10 0,-1-7 0,1-1 0,1 0 0,2-43 0,1 63 0,1 1 0,1-1 0,-1 1 0,1-1 0,1 1 0,-1 0 0,1 0 0,0 0 0,1 0 0,0 0 0,0 1 0,0 0 0,8-8 0,4-4 0,1 1 0,36-29 0,-44 39 0,0 0 0,0 1 0,1 0 0,0 0 0,0 1 0,0 0 0,1 1 0,21-6 0,-32 10 0,0 0-1,1 0 1,-1 0-1,0 0 1,0 0-1,0 0 1,0 0-1,0 0 1,1 0-1,-1 0 1,0 0-1,0 0 1,0 0-1,0 0 1,0 1-1,1-1 1,-1 0-1,0 0 1,0 0-1,0 0 1,0 0-1,0 0 1,0 0-1,1 0 1,-1 0-1,0 1 1,0-1-1,0 0 1,0 0-1,0 0 1,0 0-1,0 0 1,0 0-1,0 1 1,0-1-1,1 0 1,-1 0-1,0 0 1,0 0-1,0 0 1,0 1-1,0-1 1,0 0-1,0 0 1,0 0-1,0 0 1,0 1-1,0-1 1,-1 0-1,1 0 1,0 0-1,0 0 1,0 0-1,0 0 1,0 1-1,0-1 1,0 0-1,0 0 1,0 0-1,0 0 1,-1 0-1,1 0 1,0 1-1,0-1 1,0 0-1,-8 9-1331,-7 6-5494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4:07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339 1 24575,'-4'0'0,"0"1"0,0-1 0,0 1 0,0 1 0,0-1 0,0 0 0,1 1 0,-1 0 0,0-1 0,1 2 0,0-1 0,-1 0 0,1 1 0,-5 4 0,-6 7 0,-21 28 0,18-21 0,-50 51 0,43-49 0,2 1 0,-27 38 0,42-52 0,1 1 0,0 0 0,0 0 0,1 0 0,1 1 0,0 0 0,1 0 0,0 0 0,1 0 0,-2 14 0,4 249 0,3-120 0,-3-142 0,0-1 0,1 1 0,0-1 0,1 1 0,1-1 0,6 21 0,-6-26 0,1 0 0,0 0 0,0 0 0,0 0 0,1-1 0,0 0 0,0 0 0,0 0 0,1-1 0,0 1 0,12 7 0,-9-7-97,0-1-1,0 1 1,0-2-1,1 1 1,0-1-1,0-1 1,0 0-1,1 0 1,-1-1-1,0 0 1,1-1-1,0 0 0,16-1 1,-15 0-6729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4:09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24575,'0'-10'0,"5"-2"0,6 0 0,10 2 0,8 3 0,2 3 0,1 2 0,0 1 0,0 1 0,-2 0 0,0 1 0,-2-1 0,0 1 0,-4-1-8191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4:11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24575,'0'633'0,"1"-629"-72,-1 0 1,0 0-1,0-1 0,0 1 0,0 0 0,-1 0 0,1-1 0,-1 1 1,0 0-1,0-1 0,0 1 0,-1 0 0,1-1 0,-1 0 0,0 1 1,0-1-1,0 0 0,-5 5 0,-5-1-6754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4:22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33 24575,'22'-14'0,"-19"11"0,0 1 0,1 0 0,-1-1 0,1 1 0,0 1 0,7-4 0,-10 5 0,0 0 0,1 0 0,-1-1 0,1 1 0,-1 1 0,1-1 0,-1 0 0,1 0 0,-1 0 0,0 1 0,1-1 0,-1 1 0,1-1 0,-1 1 0,0-1 0,0 1 0,1 0 0,-1 0 0,0 0 0,0 0 0,0 0 0,0 0 0,0 0 0,1 1 0,4 6 0,0 0 0,0 1 0,-1-1 0,0 1 0,-1 0 0,0 0 0,0 0 0,-1 1 0,0 0 0,-1-1 0,0 1 0,0 10 0,1 19 0,-3 69 0,-1-66 0,2 144 0,-4 106 0,0-269 0,-1 1 0,-1-1 0,0 0 0,-2-1 0,-1 0 0,-17 36 0,20-49 0,-10 32-85,13-32 125,-1-1 0,-1 1 0,0 0 0,-6 11 0,7-17-139,1 0 0,-1 0 1,1 0-1,-1 0 0,0-1 1,0 1-1,-1-1 1,1 0-1,0 0 0,-1 0 1,1 0-1,-1 0 0,0-1 1,-4 2-1,-18 3-6727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5:21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10 135 24575,'-4'-3'0,"4"3"0,0 0 0,-1 0 0,1 0 0,0 0 0,0 0 0,-1-1 0,1 1 0,0 0 0,0 0 0,-1 0 0,1 0 0,0 0 0,0-1 0,-1 1 0,1 0 0,0 0 0,0-1 0,0 1 0,0 0 0,-1 0 0,1-1 0,0 1 0,0 0 0,0 0 0,0-1 0,0 1 0,0 0 0,0-1 0,0 1 0,0 0 0,0 0 0,0-1 0,0 1 0,0 0 0,0-1 0,0 1 0,0 0 0,0 0 0,0-1 0,0 1 0,0 0 0,0-1 0,0 1 0,0 0 0,1 0 0,-1-1 0,0 1 0,0 0 0,0 0 0,1 0 0,-1-1 0,0 1 0,0 0 0,0 0 0,1-1 0,5-6 0,1 0 0,-1 0 0,2 0 0,-1 1 0,0 0 0,1 0 0,0 1 0,13-6 0,73-31 0,-88 39 0,1 1 0,-1-1 0,0 2 0,1-1 0,-1 1 0,1 0 0,-1 0 0,14 1 0,-18 0 0,0 0 0,0 1 0,0-1 0,0 1 0,0 0 0,0 0 0,0 0 0,0 0 0,0 0 0,0 0 0,0 0 0,-1 1 0,1-1 0,0 1 0,-1-1 0,1 1 0,-1 0 0,0-1 0,1 1 0,-1 0 0,0 0 0,0 0 0,0 0 0,-1 0 0,1 0 0,0 0 0,-1 0 0,1 0 0,-1 0 0,1 4 0,1 14 0,1-1 0,-2 1 0,-1-1 0,0 1 0,-2-1 0,0 1 0,-1-1 0,-1 0 0,-8 24 0,8-31 0,-1 0 0,0-1 0,0 0 0,-1 0 0,-1 0 0,0-1 0,0 0 0,-1-1 0,-1 1 0,1-2 0,-1 1 0,-1-1 0,0 0 0,0-1 0,-18 10 0,-17 0 0,36-14 0,0 0 0,1 0 0,-16 9 0,61-18 0,11-11 0,-1-3 0,80-46 0,-69 35 0,76-30 0,-102 47 0,-12 2 0,-18 10 0,0 0 0,-1 0 0,2 1 0,-1-1 0,0 1 0,0 0 0,0-1 0,1 1 0,-1 0 0,0 0 0,1 0 0,-1 1 0,1-1 0,-1 1 0,1-1 0,4 1 0,-7 0 3,1 1-1,0-1 0,-1 1 1,1-1-1,-1 1 1,1 0-1,-1-1 0,1 1 1,-1 0-1,0-1 0,1 1 1,-1 0-1,0-1 1,1 1-1,-1 0 0,0 0 1,0 0-1,0-1 1,0 1-1,0 0 0,0 0 1,0-1-1,0 1 0,0 0 1,0 0-1,0 0 1,0-1-1,-1 1 0,1 1 1,-10 22-1365,10-23 1287,-12 20-6751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5:32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500 30 24575,'-2'-3'0,"-1"1"0,1-1 0,-1 1 0,0 0 0,0-1 0,0 1 0,0 1 0,0-1 0,0 0 0,0 1 0,-1 0 0,1-1 0,0 1 0,-1 1 0,1-1 0,-1 0 0,1 1 0,-1 0 0,1 0 0,-1 0 0,1 0 0,-1 0 0,0 1 0,-3 0 0,1 2 0,0 0 0,0-1 0,1 2 0,-1-1 0,0 1 0,1 0 0,0 0 0,0 0 0,0 1 0,1-1 0,-1 1 0,-3 6 0,-206 241 0,108-158-1365,82-75-5461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5:33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24575,'1'-2'0,"-1"1"0,1-1 0,-1 1 0,1-1 0,0 1 0,-1 0 0,1-1 0,0 1 0,0 0 0,0 0 0,0 0 0,0-1 0,0 1 0,0 0 0,0 0 0,0 0 0,1 1 0,-1-1 0,2-1 0,28-12 0,-24 13 0,0 0 0,1 0 0,-1 0 0,0 1 0,1 0 0,-1 0 0,1 1 0,-1 0 0,11 3 0,66 24 0,-79-27 0,12 7 0,-1 0 0,26 17 0,6 4 0,-36-23-124,0 0 0,0 1 0,-1 0 0,0 1 0,-1 0 0,0 1-1,0 0 1,0 0 0,-1 1 0,14 21 0,-11-11-6702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5:36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24575,'39'0'0,"-22"-2"0,1 2 0,-1 0 0,1 2 0,-1 0 0,23 5 0,-35-5 0,0-1 0,0 1 0,-1 1 0,1-1 0,-1 0 0,0 1 0,1 0 0,-1 0 0,-1 0 0,1 1 0,0 0 0,-1-1 0,0 1 0,1 0 0,-2 0 0,1 1 0,0-1 0,-1 1 0,0-1 0,0 1 0,0 0 0,-1 0 0,2 4 0,-2-3 0,1 0 0,-1-1 0,-1 1 0,1-1 0,-1 1 0,0 0 0,0 0 0,0-1 0,-1 1 0,0 0 0,-2 6 0,2-9 0,0 0 0,-1 0 0,1 0 0,-1 0 0,0 0 0,0 0 0,0 0 0,0 0 0,-1-1 0,1 0 0,-1 1 0,0-1 0,1 0 0,-1 0 0,0 0 0,0 0 0,0-1 0,-1 1 0,-5 1 0,-101 25 0,63-17 0,28-4 0,19-7 0,0 0 0,0 0 0,0 0 0,0 0 0,-1 0 0,1 0 0,0 0 0,0 0 0,0 0 0,0 1 0,0-1 0,0 0 0,0 0 0,0 0 0,0 0 0,0 0 0,0 0 0,0 0 0,0 1 0,0-1 0,0 0 0,0 0 0,0 0 0,0 0 0,0 0 0,0 0 0,0 1 0,0-1 0,0 0 0,0 0 0,0 0 0,0 0 0,0 0 0,0 0 0,0 0 0,0 1 0,0-1 0,1 0 0,-1 0 0,0 0 0,0 0 0,0 0 0,0 0 0,0 0 0,0 0 0,0 0 0,0 0 0,1 0 0,-1 0 0,0 1 0,0-1 0,0 0 0,0 0 0,0 0 0,0 0 0,0 0 0,1 0 0,-1 0 0,0 0 0,35 5 0,194-1 0,-226-4-57,0 0 0,0 0 1,-1 0-1,1 0 0,0 1 0,0-1 0,-1 1 0,1-1 0,0 1 0,-1 0 0,1 0 1,-1 0-1,1 1 0,-1-1 0,0 1 0,1-1 0,-1 1 0,0 0 0,0 0 1,0 0-1,0 0 0,-1 0 0,3 3 0,1 19-6769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19:58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397 115 24575,'0'-4'0,"-1"0"0,0-1 0,1 1 0,-1 0 0,-1 0 0,1 0 0,-1 0 0,1 0 0,-1 0 0,0 0 0,-1 0 0,1 1 0,-1-1 0,1 1 0,-1 0 0,0 0 0,0 0 0,-1 0 0,1 0 0,-5-2 0,0 0 0,1 0 0,-1 1 0,0 0 0,0 1 0,0-1 0,-1 2 0,1-1 0,-17-2 0,13 5 0,-1 0 0,1 1 0,0 0 0,-1 1 0,1 0 0,0 1 0,0 0 0,0 1 0,1 0 0,-1 1 0,-19 12 0,26-14 0,-1 0 0,1 1 0,1 0 0,-1 0 0,0 0 0,1 0 0,0 1 0,0 0 0,0 0 0,1 0 0,-4 7 0,5-8 0,1 0 0,0-1 0,0 1 0,0 0 0,0 0 0,1 0 0,-1-1 0,1 1 0,0 0 0,0 0 0,1 0 0,-1 0 0,1 0 0,0-1 0,0 1 0,0 0 0,0-1 0,1 1 0,2 4 0,-1-2 0,0-1 0,1 0 0,-1 0 0,1 0 0,0 0 0,1-1 0,-1 0 0,1 0 0,9 7 0,53 23 0,-57-30 0,0 0 0,-1 1 0,1 0 0,-1 0 0,0 1 0,0 1 0,0-1 0,-1 1 0,0 1 0,7 8 0,-13-13 0,-1 0 0,1 0 0,-1 0 0,1 0 0,-1 0 0,0 1 0,0-1 0,-1 0 0,1 1 0,-1-1 0,1 0 0,-1 1 0,0-1 0,0 1 0,-1-1 0,1 1 0,-1-1 0,0 0 0,0 1 0,0-1 0,0 0 0,0 0 0,-1 1 0,-2 3 0,-5 8 0,-1 0 0,-1 0 0,-19 20 0,13-15 0,13-15 0,1-1 0,-1 0 0,0-1 0,-1 1 0,1-1 0,0 1 0,-1-1 0,0-1 0,0 1 0,0-1 0,0 1 0,0-1 0,0-1 0,0 1 0,-11 1 0,12-3 0,0 0 0,0 0 0,1 0 0,-1-1 0,0 1 0,0-1 0,1 0 0,-1 0 0,0-1 0,1 1 0,-1-1 0,1 1 0,0-1 0,-1 0 0,1 0 0,0-1 0,0 1 0,0-1 0,1 1 0,-1-1 0,0 0 0,1 0 0,0 0 0,-2-4 0,0 2 0,1-1 0,0-1 0,1 1 0,0 0 0,0 0 0,0-1 0,0 1 0,1-1 0,0 0 0,1 1 0,-1-1 0,1 0 0,1 0 0,-1 1 0,1-1 0,0 0 0,1 1 0,-1-1 0,1 1 0,1 0 0,-1-1 0,1 1 0,0 0 0,0 1 0,8-11 0,0 1 0,0 1 0,1 0 0,1 0 0,0 2 0,1-1 0,0 2 0,1 0 0,18-11 0,-3 5 0,102-54 0,-119 65 0,0 1 0,0 1 0,0 0 0,1 0 0,-1 2 0,1 0 0,0 0 0,18 1 0,-35 1 0,1 1 0,-1-1 0,1 1 0,-1-1 0,0 1 0,1 0 0,0 0 0,-1 0 0,-3 3 0,-9 4 0,-216 108-1365,146-70-5461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5:39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723 1 24575,'-2'0'0,"0"1"0,0 0 0,0 0 0,0-1 0,1 1 0,-1 0 0,0 1 0,0-1 0,1 0 0,-1 0 0,1 1 0,-1-1 0,-1 3 0,-10 7 0,-299 227 0,306-233 0,-77 77 0,54-52 0,19-21 0,0 0 0,-23 13 0,-7 7 0,-96 99-1365,112-102-5461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5:40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24575,'5'1'0,"0"-1"0,1 2 0,-1-1 0,0 0 0,0 1 0,0 0 0,0 0 0,0 1 0,0 0 0,0-1 0,-1 1 0,1 1 0,-1-1 0,6 7 0,4 4 0,0 0 0,18 27 0,0 4 0,12 18 0,3-2 0,88 89 0,-31-36 0,-45-47 0,-49-57 8,1-1-1,0-1 0,0 0 0,16 9 1,29 22-9,-52-35-126,0-1 0,-1 1-1,1 0 1,-1 1-1,0-1 1,0 0 0,0 1-1,0 0 1,-1 0-1,3 8 1,1 8-6699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5:49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24575,'109'-2'0,"118"5"0,-225-3 0,0 0 0,0 0 0,0 0 0,0 0 0,0 1 0,0-1 0,0 1 0,0-1 0,0 1 0,0 0 0,0 0 0,-1 0 0,1 0 0,0 0 0,0 0 0,-1 0 0,1 1 0,-1-1 0,1 1 0,-1-1 0,0 1 0,1-1 0,0 3 0,-1-1 0,-1-1 0,1 1 0,-1 0 0,1-1 0,-1 1 0,0 0 0,0 0 0,0-1 0,-1 1 0,1 0 0,0-1 0,-1 1 0,0-1 0,0 1 0,-1 3 0,-4 7 0,-1 0 0,0 0 0,-1-1 0,-1 0 0,-11 14 0,-17 15 0,-52 79 0,79-104-192,-2-1 0,-25 26 1,29-32-599,-12 12-6036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5:52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1 24575,'-5'0'0,"0"0"0,0 0 0,0 0 0,0 1 0,1 0 0,-1 0 0,0 0 0,0 1 0,1 0 0,-7 3 0,4 0 0,0 0 0,0 0 0,1 1 0,0 0 0,-7 9 0,-3 1 0,-31 25 0,37-34 0,0 0 0,1 1 0,0 0 0,1 0 0,0 1 0,0 0 0,1 0 0,0 1 0,1 0 0,0 0 0,-8 19 0,12-23 0,0 1 0,0 0 0,1 0 0,0 0 0,0 0 0,1 1 0,0-1 0,0 0 0,1 0 0,0 0 0,0 0 0,0 0 0,1 0 0,0 0 0,5 10 0,-3-9 0,1 1 0,0-2 0,0 1 0,1 0 0,0-1 0,0 0 0,1-1 0,0 1 0,0-1 0,1-1 0,11 8 0,-9-8 0,0 0 0,1 0 0,0-1 0,0 0 0,0-1 0,1-1 0,-1 1 0,1-2 0,-1 0 0,1 0 0,-1-1 0,1 0 0,0-1 0,16-4 0,-10 2 0,0-1 0,-1-1 0,0-1 0,-1-1 0,1 0 0,-1-1 0,0 0 0,24-19 0,-35 22 0,1 0 0,-1 0 0,0-1 0,-1 0 0,1 0 0,-1 0 0,-1-1 0,1 1 0,-1-1 0,0 0 0,0 0 0,-1 0 0,2-10 0,1-8 0,-1 0 0,1-41 0,-5 61 0,0 0 0,0 0 0,0 0 0,-1 0 0,1 0 0,-1 0 0,0 0 0,-1 0 0,1 0 0,-1 0 0,0 0 0,-1 1 0,1-1 0,-1 1 0,0-1 0,-3-4 0,1 5 0,0-1 0,0 1 0,0 0 0,0 1 0,-1-1 0,1 1 0,-1 0 0,0 0 0,0 1 0,0 0 0,-9-2 0,-12-1 0,-1 1 0,-1 2 0,1 0 0,-50 5 0,61-2 0,-58-1-2,51-1-271,1 0 1,-1 2-1,1 1 0,-25 5 1,29-1-6554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6:51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0:09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0 24575,'-2'8'0,"0"-1"0,-1 1 0,0-1 0,0 0 0,-8 12 0,-28 47 0,22-41 0,-22 37 0,37-57 0,0-1 0,0 1 0,0 0 0,0-1 0,1 1 0,0 0 0,0 0 0,0 0 0,1 0 0,-1 0 0,1 7 0,1-10 0,-1 0 0,1-1 0,-1 1 0,1 0 0,-1-1 0,1 1 0,0-1 0,0 1 0,0-1 0,0 0 0,0 1 0,0-1 0,0 0 0,0 1 0,0-1 0,1 0 0,-1 0 0,0 0 0,1 0 0,-1-1 0,1 1 0,-1 0 0,1 0 0,3 0 0,4 2 0,0-1 0,0-1 0,16 1 0,-18-1 0,0-1 0,-1 1 0,1 0 0,-1 1 0,8 1 0,-6 1 0,-1 0 0,1 0 0,0 1 0,-1 0 0,0 1 0,0-1 0,-1 1 0,1 0 0,-1 1 0,-1 0 0,1 0 0,-1 0 0,-1 0 0,1 1 0,-1 0 0,0 0 0,-1 0 0,0 0 0,0 1 0,-1-1 0,0 1 0,0 0 0,-1 0 0,0-1 0,-1 11 0,1 0 0,0-5 0,0 1 0,-1-1 0,-4 23 0,4-35 0,0 1 0,-1 0 0,0 0 0,1 0 0,-1-1 0,0 1 0,0-1 0,-1 1 0,1-1 0,-1 1 0,1-1 0,-1 0 0,0 1 0,1-1 0,-1 0 0,0 0 0,-1 0 0,1-1 0,0 1 0,0 0 0,-1-1 0,1 0 0,-6 3 0,-16 1-6,0-2 0,0 0 0,0-1 0,-1-2-1,1 0 1,-31-5 0,-16 1-1316,47 3-5504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0:11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30 24575,'-5'-5'0,"3"-1"0,7 0 0,12 1 0,8 1 0,9 2 0,9 1 0,1 1 0,-2 0 0,-3 0 0,1 0 0,-2 0 0,-2 1 0,-2-1 0,-3 0 0,-7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1:02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24575,'5'0'0,"1"4"0,0 7 0,-1 11 0,-2 6 0,-1 3 0,0 2 0,-2-1 0,0-1 0,0-5-8191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6:20:4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24575,'1'0'0,"1"0"0,0 0 0,0 1 0,-1-1 0,1 1 0,0-1 0,-1 1 0,1 0 0,-1 0 0,1 0 0,-1 0 0,1 0 0,-1 0 0,1 0 0,-1 0 0,0 0 0,0 1 0,0-1 0,0 1 0,0-1 0,0 1 0,0-1 0,0 1 0,0-1 0,0 4 0,3 6 0,-1-1 0,0 1 0,2 12 0,-3-8 0,23 75 0,-16-60 0,-1 0 0,-1 0 0,2 32 0,-5 295 59,-6-188-1483,2-145-5402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F2CC9-2FAC-49C8-A5AB-E6DE2193317D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5.xml"/><Relationship Id="rId18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customXml" Target="../ink/ink2.xml"/><Relationship Id="rId12" Type="http://schemas.openxmlformats.org/officeDocument/2006/relationships/image" Target="../media/image23.png"/><Relationship Id="rId17" Type="http://schemas.openxmlformats.org/officeDocument/2006/relationships/customXml" Target="../ink/ink7.xml"/><Relationship Id="rId2" Type="http://schemas.openxmlformats.org/officeDocument/2006/relationships/image" Target="../media/image17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customXml" Target="../ink/ink3.xml"/><Relationship Id="rId1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8.png"/><Relationship Id="rId21" Type="http://schemas.openxmlformats.org/officeDocument/2006/relationships/customXml" Target="../ink/ink17.xml"/><Relationship Id="rId42" Type="http://schemas.openxmlformats.org/officeDocument/2006/relationships/image" Target="../media/image46.png"/><Relationship Id="rId47" Type="http://schemas.openxmlformats.org/officeDocument/2006/relationships/customXml" Target="../ink/ink31.xml"/><Relationship Id="rId63" Type="http://schemas.openxmlformats.org/officeDocument/2006/relationships/customXml" Target="../ink/ink39.xml"/><Relationship Id="rId68" Type="http://schemas.openxmlformats.org/officeDocument/2006/relationships/image" Target="../media/image59.png"/><Relationship Id="rId84" Type="http://schemas.openxmlformats.org/officeDocument/2006/relationships/image" Target="../media/image67.png"/><Relationship Id="rId89" Type="http://schemas.openxmlformats.org/officeDocument/2006/relationships/customXml" Target="../ink/ink52.xml"/><Relationship Id="rId16" Type="http://schemas.openxmlformats.org/officeDocument/2006/relationships/customXml" Target="../ink/ink14.xml"/><Relationship Id="rId11" Type="http://schemas.openxmlformats.org/officeDocument/2006/relationships/image" Target="../media/image32.png"/><Relationship Id="rId32" Type="http://schemas.openxmlformats.org/officeDocument/2006/relationships/image" Target="../media/image41.png"/><Relationship Id="rId37" Type="http://schemas.openxmlformats.org/officeDocument/2006/relationships/customXml" Target="../ink/ink26.xml"/><Relationship Id="rId53" Type="http://schemas.openxmlformats.org/officeDocument/2006/relationships/customXml" Target="../ink/ink34.xml"/><Relationship Id="rId58" Type="http://schemas.openxmlformats.org/officeDocument/2006/relationships/image" Target="../media/image54.png"/><Relationship Id="rId74" Type="http://schemas.openxmlformats.org/officeDocument/2006/relationships/image" Target="../media/image62.png"/><Relationship Id="rId79" Type="http://schemas.openxmlformats.org/officeDocument/2006/relationships/customXml" Target="../ink/ink47.xml"/><Relationship Id="rId5" Type="http://schemas.openxmlformats.org/officeDocument/2006/relationships/image" Target="../media/image29.png"/><Relationship Id="rId90" Type="http://schemas.openxmlformats.org/officeDocument/2006/relationships/image" Target="../media/image70.png"/><Relationship Id="rId22" Type="http://schemas.openxmlformats.org/officeDocument/2006/relationships/customXml" Target="../ink/ink18.xml"/><Relationship Id="rId27" Type="http://schemas.openxmlformats.org/officeDocument/2006/relationships/customXml" Target="../ink/ink21.xml"/><Relationship Id="rId43" Type="http://schemas.openxmlformats.org/officeDocument/2006/relationships/customXml" Target="../ink/ink29.xml"/><Relationship Id="rId48" Type="http://schemas.openxmlformats.org/officeDocument/2006/relationships/image" Target="../media/image49.png"/><Relationship Id="rId64" Type="http://schemas.openxmlformats.org/officeDocument/2006/relationships/image" Target="../media/image57.png"/><Relationship Id="rId69" Type="http://schemas.openxmlformats.org/officeDocument/2006/relationships/customXml" Target="../ink/ink42.xml"/><Relationship Id="rId8" Type="http://schemas.openxmlformats.org/officeDocument/2006/relationships/customXml" Target="../ink/ink10.xml"/><Relationship Id="rId51" Type="http://schemas.openxmlformats.org/officeDocument/2006/relationships/customXml" Target="../ink/ink33.xml"/><Relationship Id="rId72" Type="http://schemas.openxmlformats.org/officeDocument/2006/relationships/image" Target="../media/image61.png"/><Relationship Id="rId80" Type="http://schemas.openxmlformats.org/officeDocument/2006/relationships/image" Target="../media/image65.png"/><Relationship Id="rId85" Type="http://schemas.openxmlformats.org/officeDocument/2006/relationships/customXml" Target="../ink/ink50.xml"/><Relationship Id="rId93" Type="http://schemas.openxmlformats.org/officeDocument/2006/relationships/customXml" Target="../ink/ink54.xml"/><Relationship Id="rId3" Type="http://schemas.openxmlformats.org/officeDocument/2006/relationships/image" Target="../media/image28.png"/><Relationship Id="rId12" Type="http://schemas.openxmlformats.org/officeDocument/2006/relationships/customXml" Target="../ink/ink12.xml"/><Relationship Id="rId17" Type="http://schemas.openxmlformats.org/officeDocument/2006/relationships/image" Target="../media/image35.png"/><Relationship Id="rId25" Type="http://schemas.openxmlformats.org/officeDocument/2006/relationships/customXml" Target="../ink/ink20.xml"/><Relationship Id="rId33" Type="http://schemas.openxmlformats.org/officeDocument/2006/relationships/customXml" Target="../ink/ink24.xml"/><Relationship Id="rId38" Type="http://schemas.openxmlformats.org/officeDocument/2006/relationships/image" Target="../media/image44.png"/><Relationship Id="rId46" Type="http://schemas.openxmlformats.org/officeDocument/2006/relationships/image" Target="../media/image48.png"/><Relationship Id="rId59" Type="http://schemas.openxmlformats.org/officeDocument/2006/relationships/customXml" Target="../ink/ink37.xml"/><Relationship Id="rId67" Type="http://schemas.openxmlformats.org/officeDocument/2006/relationships/customXml" Target="../ink/ink41.xml"/><Relationship Id="rId20" Type="http://schemas.openxmlformats.org/officeDocument/2006/relationships/customXml" Target="../ink/ink16.xml"/><Relationship Id="rId41" Type="http://schemas.openxmlformats.org/officeDocument/2006/relationships/customXml" Target="../ink/ink28.xml"/><Relationship Id="rId54" Type="http://schemas.openxmlformats.org/officeDocument/2006/relationships/image" Target="../media/image52.png"/><Relationship Id="rId62" Type="http://schemas.openxmlformats.org/officeDocument/2006/relationships/image" Target="../media/image56.png"/><Relationship Id="rId70" Type="http://schemas.openxmlformats.org/officeDocument/2006/relationships/image" Target="../media/image60.png"/><Relationship Id="rId75" Type="http://schemas.openxmlformats.org/officeDocument/2006/relationships/customXml" Target="../ink/ink45.xml"/><Relationship Id="rId83" Type="http://schemas.openxmlformats.org/officeDocument/2006/relationships/customXml" Target="../ink/ink49.xml"/><Relationship Id="rId88" Type="http://schemas.openxmlformats.org/officeDocument/2006/relationships/image" Target="../media/image69.png"/><Relationship Id="rId91" Type="http://schemas.openxmlformats.org/officeDocument/2006/relationships/customXml" Target="../ink/ink5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5" Type="http://schemas.openxmlformats.org/officeDocument/2006/relationships/image" Target="../media/image34.png"/><Relationship Id="rId23" Type="http://schemas.openxmlformats.org/officeDocument/2006/relationships/customXml" Target="../ink/ink19.xml"/><Relationship Id="rId28" Type="http://schemas.openxmlformats.org/officeDocument/2006/relationships/image" Target="../media/image39.png"/><Relationship Id="rId36" Type="http://schemas.openxmlformats.org/officeDocument/2006/relationships/image" Target="../media/image43.png"/><Relationship Id="rId49" Type="http://schemas.openxmlformats.org/officeDocument/2006/relationships/customXml" Target="../ink/ink32.xml"/><Relationship Id="rId57" Type="http://schemas.openxmlformats.org/officeDocument/2006/relationships/customXml" Target="../ink/ink36.xml"/><Relationship Id="rId10" Type="http://schemas.openxmlformats.org/officeDocument/2006/relationships/customXml" Target="../ink/ink11.xml"/><Relationship Id="rId31" Type="http://schemas.openxmlformats.org/officeDocument/2006/relationships/customXml" Target="../ink/ink23.xml"/><Relationship Id="rId44" Type="http://schemas.openxmlformats.org/officeDocument/2006/relationships/image" Target="../media/image47.png"/><Relationship Id="rId52" Type="http://schemas.openxmlformats.org/officeDocument/2006/relationships/image" Target="../media/image51.png"/><Relationship Id="rId60" Type="http://schemas.openxmlformats.org/officeDocument/2006/relationships/image" Target="../media/image55.png"/><Relationship Id="rId65" Type="http://schemas.openxmlformats.org/officeDocument/2006/relationships/customXml" Target="../ink/ink40.xml"/><Relationship Id="rId73" Type="http://schemas.openxmlformats.org/officeDocument/2006/relationships/customXml" Target="../ink/ink44.xml"/><Relationship Id="rId78" Type="http://schemas.openxmlformats.org/officeDocument/2006/relationships/image" Target="../media/image64.png"/><Relationship Id="rId81" Type="http://schemas.openxmlformats.org/officeDocument/2006/relationships/customXml" Target="../ink/ink48.xml"/><Relationship Id="rId86" Type="http://schemas.openxmlformats.org/officeDocument/2006/relationships/image" Target="../media/image68.png"/><Relationship Id="rId4" Type="http://schemas.openxmlformats.org/officeDocument/2006/relationships/customXml" Target="../ink/ink8.xml"/><Relationship Id="rId9" Type="http://schemas.openxmlformats.org/officeDocument/2006/relationships/image" Target="../media/image31.png"/><Relationship Id="rId13" Type="http://schemas.openxmlformats.org/officeDocument/2006/relationships/image" Target="../media/image33.png"/><Relationship Id="rId18" Type="http://schemas.openxmlformats.org/officeDocument/2006/relationships/customXml" Target="../ink/ink15.xml"/><Relationship Id="rId39" Type="http://schemas.openxmlformats.org/officeDocument/2006/relationships/customXml" Target="../ink/ink27.xml"/><Relationship Id="rId34" Type="http://schemas.openxmlformats.org/officeDocument/2006/relationships/image" Target="../media/image42.png"/><Relationship Id="rId50" Type="http://schemas.openxmlformats.org/officeDocument/2006/relationships/image" Target="../media/image50.png"/><Relationship Id="rId55" Type="http://schemas.openxmlformats.org/officeDocument/2006/relationships/customXml" Target="../ink/ink35.xml"/><Relationship Id="rId76" Type="http://schemas.openxmlformats.org/officeDocument/2006/relationships/image" Target="../media/image63.png"/><Relationship Id="rId7" Type="http://schemas.openxmlformats.org/officeDocument/2006/relationships/image" Target="../media/image30.png"/><Relationship Id="rId71" Type="http://schemas.openxmlformats.org/officeDocument/2006/relationships/customXml" Target="../ink/ink43.xml"/><Relationship Id="rId92" Type="http://schemas.openxmlformats.org/officeDocument/2006/relationships/image" Target="../media/image71.png"/><Relationship Id="rId2" Type="http://schemas.openxmlformats.org/officeDocument/2006/relationships/image" Target="../media/image27.png"/><Relationship Id="rId29" Type="http://schemas.openxmlformats.org/officeDocument/2006/relationships/customXml" Target="../ink/ink22.xml"/><Relationship Id="rId24" Type="http://schemas.openxmlformats.org/officeDocument/2006/relationships/image" Target="../media/image37.png"/><Relationship Id="rId40" Type="http://schemas.openxmlformats.org/officeDocument/2006/relationships/image" Target="../media/image45.png"/><Relationship Id="rId45" Type="http://schemas.openxmlformats.org/officeDocument/2006/relationships/customXml" Target="../ink/ink30.xml"/><Relationship Id="rId66" Type="http://schemas.openxmlformats.org/officeDocument/2006/relationships/image" Target="../media/image58.png"/><Relationship Id="rId87" Type="http://schemas.openxmlformats.org/officeDocument/2006/relationships/customXml" Target="../ink/ink51.xml"/><Relationship Id="rId61" Type="http://schemas.openxmlformats.org/officeDocument/2006/relationships/customXml" Target="../ink/ink38.xml"/><Relationship Id="rId82" Type="http://schemas.openxmlformats.org/officeDocument/2006/relationships/image" Target="../media/image66.png"/><Relationship Id="rId19" Type="http://schemas.openxmlformats.org/officeDocument/2006/relationships/image" Target="../media/image36.png"/><Relationship Id="rId14" Type="http://schemas.openxmlformats.org/officeDocument/2006/relationships/customXml" Target="../ink/ink13.xml"/><Relationship Id="rId30" Type="http://schemas.openxmlformats.org/officeDocument/2006/relationships/image" Target="../media/image40.png"/><Relationship Id="rId35" Type="http://schemas.openxmlformats.org/officeDocument/2006/relationships/customXml" Target="../ink/ink25.xml"/><Relationship Id="rId56" Type="http://schemas.openxmlformats.org/officeDocument/2006/relationships/image" Target="../media/image53.png"/><Relationship Id="rId77" Type="http://schemas.openxmlformats.org/officeDocument/2006/relationships/customXml" Target="../ink/ink4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19Z604 Embedded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7422" y="4071942"/>
            <a:ext cx="6486548" cy="2400320"/>
          </a:xfrm>
        </p:spPr>
        <p:txBody>
          <a:bodyPr/>
          <a:lstStyle/>
          <a:p>
            <a:pPr algn="r"/>
            <a:r>
              <a:rPr lang="en-US" sz="2000" dirty="0" err="1"/>
              <a:t>Dr.N.Arulanand</a:t>
            </a:r>
            <a:r>
              <a:rPr lang="en-US" sz="2000" dirty="0"/>
              <a:t>,</a:t>
            </a:r>
          </a:p>
          <a:p>
            <a:pPr algn="r"/>
            <a:r>
              <a:rPr lang="en-US" sz="2000" dirty="0"/>
              <a:t>Professor, </a:t>
            </a:r>
          </a:p>
          <a:p>
            <a:pPr algn="r"/>
            <a:r>
              <a:rPr lang="en-US" sz="2000" dirty="0"/>
              <a:t>Dept of CSE, </a:t>
            </a:r>
          </a:p>
          <a:p>
            <a:pPr algn="r"/>
            <a:r>
              <a:rPr lang="en-US" sz="2000" dirty="0"/>
              <a:t>PSG College </a:t>
            </a:r>
            <a:r>
              <a:rPr lang="en-US" sz="2000"/>
              <a:t>of Technology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EDF with period and deadline differ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deadline is given use the formula for </a:t>
            </a:r>
            <a:r>
              <a:rPr lang="en-US" dirty="0" err="1"/>
              <a:t>Schedulability</a:t>
            </a:r>
            <a:r>
              <a:rPr lang="en-US" dirty="0"/>
              <a:t> Test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3143248"/>
            <a:ext cx="29051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EDF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Simple EDF algorithm; it works for all types of tasks: periodic or non periodic</a:t>
            </a:r>
          </a:p>
          <a:p>
            <a:r>
              <a:rPr lang="en-US" dirty="0"/>
              <a:t>It is simple and </a:t>
            </a:r>
            <a:r>
              <a:rPr lang="en-US" dirty="0">
                <a:solidFill>
                  <a:srgbClr val="FF0000"/>
                </a:solidFill>
              </a:rPr>
              <a:t>works nicely in theory </a:t>
            </a:r>
            <a:r>
              <a:rPr lang="en-US" dirty="0"/>
              <a:t>(+)</a:t>
            </a:r>
          </a:p>
          <a:p>
            <a:r>
              <a:rPr lang="en-US" dirty="0"/>
              <a:t>Simple </a:t>
            </a:r>
            <a:r>
              <a:rPr lang="en-US" dirty="0" err="1"/>
              <a:t>schedulability</a:t>
            </a:r>
            <a:r>
              <a:rPr lang="en-US" dirty="0"/>
              <a:t> test: U &lt;= 1 (+)</a:t>
            </a:r>
          </a:p>
          <a:p>
            <a:r>
              <a:rPr lang="en-US" dirty="0"/>
              <a:t>Optimal (+)</a:t>
            </a:r>
          </a:p>
          <a:p>
            <a:r>
              <a:rPr lang="en-US" dirty="0"/>
              <a:t>Best CPU utilization (+)</a:t>
            </a:r>
          </a:p>
          <a:p>
            <a:r>
              <a:rPr lang="en-US" dirty="0"/>
              <a:t>Difficult to implement in practice. It is not very often adopted due to the </a:t>
            </a:r>
            <a:r>
              <a:rPr lang="en-US" dirty="0">
                <a:solidFill>
                  <a:srgbClr val="FF0000"/>
                </a:solidFill>
              </a:rPr>
              <a:t>dynamic priority-assignment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expensive to sort the ready queue on-line</a:t>
            </a:r>
            <a:r>
              <a:rPr lang="en-US" dirty="0"/>
              <a:t>), which has nothing to do with the periods of tasks. Note that Any task could get the highest priority (-)</a:t>
            </a:r>
          </a:p>
          <a:p>
            <a:r>
              <a:rPr lang="en-US" b="1" dirty="0">
                <a:solidFill>
                  <a:srgbClr val="FF0000"/>
                </a:solidFill>
              </a:rPr>
              <a:t>Non stable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if any task instance fails to meet its deadline, the system is not predictable, any instance of any task may fail (-)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 (Rate Monotonic Scheduling)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14618"/>
          </a:xfrm>
        </p:spPr>
        <p:txBody>
          <a:bodyPr/>
          <a:lstStyle/>
          <a:p>
            <a:r>
              <a:rPr lang="en-US" dirty="0" err="1"/>
              <a:t>a.k.a</a:t>
            </a:r>
            <a:r>
              <a:rPr lang="en-US" dirty="0"/>
              <a:t> Rate Monotonic Algorithm (RMA)</a:t>
            </a:r>
          </a:p>
          <a:p>
            <a:r>
              <a:rPr lang="en-US" dirty="0">
                <a:solidFill>
                  <a:srgbClr val="FF0000"/>
                </a:solidFill>
              </a:rPr>
              <a:t>Fixed Priority </a:t>
            </a:r>
            <a:r>
              <a:rPr lang="en-US" dirty="0"/>
              <a:t>scheduling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Priority is based on time-period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Lower the period, higher the priority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4324354"/>
            <a:ext cx="4000494" cy="2533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RMA Scheduling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71612"/>
            <a:ext cx="7732361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Schedulability</a:t>
            </a:r>
            <a:r>
              <a:rPr lang="en-US" dirty="0"/>
              <a:t> test for 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72006"/>
          </a:xfrm>
        </p:spPr>
        <p:txBody>
          <a:bodyPr/>
          <a:lstStyle/>
          <a:p>
            <a:r>
              <a:rPr lang="en-US" dirty="0"/>
              <a:t>Necessary Condition </a:t>
            </a:r>
          </a:p>
          <a:p>
            <a:pPr lvl="1"/>
            <a:r>
              <a:rPr lang="en-US" dirty="0"/>
              <a:t>A set of periodic real-time tasks would not be RMA schedulable unless they satisfy the following necessary condition: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Sufficient Condition: Liu and </a:t>
            </a:r>
            <a:r>
              <a:rPr lang="en-US" dirty="0" err="1"/>
              <a:t>Layland’s</a:t>
            </a:r>
            <a:r>
              <a:rPr lang="en-US" dirty="0"/>
              <a:t> condition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714752"/>
            <a:ext cx="34671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5643578"/>
            <a:ext cx="367712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Utilization Bound Test (U</a:t>
            </a:r>
            <a:r>
              <a:rPr lang="en-US" baseline="-25000" dirty="0"/>
              <a:t>B</a:t>
            </a:r>
            <a:r>
              <a:rPr lang="en-US" dirty="0"/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4076478"/>
            <a:ext cx="3929090" cy="278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305730"/>
            <a:ext cx="8397403" cy="2938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85913"/>
            <a:ext cx="822960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571612"/>
            <a:ext cx="885825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RMA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0360" y="1600200"/>
            <a:ext cx="718327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38" y="1071563"/>
            <a:ext cx="86963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1. Clock-driven Schedulers : based on clock interrupt. </a:t>
            </a:r>
          </a:p>
          <a:p>
            <a:pPr lvl="1">
              <a:buNone/>
            </a:pPr>
            <a:r>
              <a:rPr lang="en-IN" b="1" dirty="0">
                <a:solidFill>
                  <a:srgbClr val="FF0000"/>
                </a:solidFill>
              </a:rPr>
              <a:t>1.1 Table driven</a:t>
            </a:r>
          </a:p>
          <a:p>
            <a:pPr lvl="1">
              <a:buNone/>
            </a:pPr>
            <a:r>
              <a:rPr lang="en-IN" b="1" dirty="0">
                <a:solidFill>
                  <a:srgbClr val="FF0000"/>
                </a:solidFill>
              </a:rPr>
              <a:t>1.2 Cyclic Scheduler</a:t>
            </a:r>
          </a:p>
          <a:p>
            <a:r>
              <a:rPr lang="en-IN" dirty="0"/>
              <a:t>2. Event-driven Schedulers</a:t>
            </a:r>
          </a:p>
          <a:p>
            <a:pPr lvl="1">
              <a:buNone/>
            </a:pPr>
            <a:r>
              <a:rPr lang="en-IN" dirty="0"/>
              <a:t>2.1 RMA (Rate Monotonic Analysis)</a:t>
            </a:r>
          </a:p>
          <a:p>
            <a:pPr lvl="1">
              <a:buNone/>
            </a:pPr>
            <a:r>
              <a:rPr lang="en-IN" dirty="0"/>
              <a:t>2.2 EDF (Earliest Deadline First)</a:t>
            </a:r>
          </a:p>
          <a:p>
            <a:pPr lvl="1">
              <a:buNone/>
            </a:pPr>
            <a:r>
              <a:rPr lang="en-IN" dirty="0"/>
              <a:t>2.3 DMA (Deadline Monotonic Analysis)</a:t>
            </a:r>
          </a:p>
          <a:p>
            <a:r>
              <a:rPr lang="en-IN" dirty="0"/>
              <a:t>3. Hybrid</a:t>
            </a:r>
          </a:p>
          <a:p>
            <a:pPr lvl="1"/>
            <a:r>
              <a:rPr lang="en-IN" dirty="0"/>
              <a:t>Round-robin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Lehoczky’s</a:t>
            </a:r>
            <a:r>
              <a:rPr lang="en-US" dirty="0"/>
              <a:t> Test ?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025" y="1895475"/>
            <a:ext cx="79692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786190"/>
            <a:ext cx="644525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8147" y="5300913"/>
            <a:ext cx="9074812" cy="145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FBC9C81-860A-0BDE-171E-89F0D4A84E55}"/>
                  </a:ext>
                </a:extLst>
              </p14:cNvPr>
              <p14:cNvContentPartPr/>
              <p14:nvPr/>
            </p14:nvContentPartPr>
            <p14:xfrm>
              <a:off x="6353664" y="3084563"/>
              <a:ext cx="268560" cy="276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FBC9C81-860A-0BDE-171E-89F0D4A84E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44664" y="3075923"/>
                <a:ext cx="2862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2B4DF4-1BB8-B1DF-8750-99D276BB97B9}"/>
                  </a:ext>
                </a:extLst>
              </p14:cNvPr>
              <p14:cNvContentPartPr/>
              <p14:nvPr/>
            </p14:nvContentPartPr>
            <p14:xfrm>
              <a:off x="6300024" y="3134963"/>
              <a:ext cx="275040" cy="187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2B4DF4-1BB8-B1DF-8750-99D276BB97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91024" y="3125963"/>
                <a:ext cx="292680" cy="20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2F71412-8C2E-BE8D-D9A5-BC28D6EECC27}"/>
              </a:ext>
            </a:extLst>
          </p:cNvPr>
          <p:cNvGrpSpPr/>
          <p:nvPr/>
        </p:nvGrpSpPr>
        <p:grpSpPr>
          <a:xfrm>
            <a:off x="6820584" y="3242243"/>
            <a:ext cx="231840" cy="167040"/>
            <a:chOff x="6820584" y="3242243"/>
            <a:chExt cx="231840" cy="16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A078530-7A81-77B5-0A2E-3944564D39E6}"/>
                    </a:ext>
                  </a:extLst>
                </p14:cNvPr>
                <p14:cNvContentPartPr/>
                <p14:nvPr/>
              </p14:nvContentPartPr>
              <p14:xfrm>
                <a:off x="6820584" y="3242243"/>
                <a:ext cx="144720" cy="167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A078530-7A81-77B5-0A2E-3944564D39E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11584" y="3233603"/>
                  <a:ext cx="1623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BE8F5C-426E-3C3E-EBFB-5D5DBD0DCBD6}"/>
                    </a:ext>
                  </a:extLst>
                </p14:cNvPr>
                <p14:cNvContentPartPr/>
                <p14:nvPr/>
              </p14:nvContentPartPr>
              <p14:xfrm>
                <a:off x="7034064" y="3341963"/>
                <a:ext cx="18360" cy="14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BE8F5C-426E-3C3E-EBFB-5D5DBD0DCBD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25064" y="3332963"/>
                  <a:ext cx="36000" cy="3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51B1AB8-9B28-2FD9-8D2D-980A5B9EA44C}"/>
                  </a:ext>
                </a:extLst>
              </p14:cNvPr>
              <p14:cNvContentPartPr/>
              <p14:nvPr/>
            </p14:nvContentPartPr>
            <p14:xfrm>
              <a:off x="7121904" y="3214163"/>
              <a:ext cx="169560" cy="207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51B1AB8-9B28-2FD9-8D2D-980A5B9EA44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12904" y="3205523"/>
                <a:ext cx="187200" cy="22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68BA85AE-9B59-E7B1-0794-BE7C2705B99B}"/>
              </a:ext>
            </a:extLst>
          </p:cNvPr>
          <p:cNvGrpSpPr/>
          <p:nvPr/>
        </p:nvGrpSpPr>
        <p:grpSpPr>
          <a:xfrm>
            <a:off x="7345824" y="3194723"/>
            <a:ext cx="250560" cy="276120"/>
            <a:chOff x="7345824" y="3194723"/>
            <a:chExt cx="25056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20530B8-BF32-B0F2-58CF-02D5D03A943A}"/>
                    </a:ext>
                  </a:extLst>
                </p14:cNvPr>
                <p14:cNvContentPartPr/>
                <p14:nvPr/>
              </p14:nvContentPartPr>
              <p14:xfrm>
                <a:off x="7345824" y="3225683"/>
                <a:ext cx="123120" cy="245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20530B8-BF32-B0F2-58CF-02D5D03A94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336824" y="3216683"/>
                  <a:ext cx="1407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ACB18DF-2B49-F1DA-077D-B506A494D4D7}"/>
                    </a:ext>
                  </a:extLst>
                </p14:cNvPr>
                <p14:cNvContentPartPr/>
                <p14:nvPr/>
              </p14:nvContentPartPr>
              <p14:xfrm>
                <a:off x="7433304" y="3194723"/>
                <a:ext cx="163080" cy="10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ACB18DF-2B49-F1DA-077D-B506A494D4D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24304" y="3186083"/>
                  <a:ext cx="180720" cy="284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Lehoczky’s</a:t>
            </a:r>
            <a:r>
              <a:rPr lang="en-US" b="1" dirty="0"/>
              <a:t> Criterion for Tasks 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85861"/>
            <a:ext cx="6643734" cy="4215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715016"/>
            <a:ext cx="77851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D41270-EEAF-4805-A4A8-E5D5A78FE5E1}"/>
              </a:ext>
            </a:extLst>
          </p:cNvPr>
          <p:cNvSpPr txBox="1"/>
          <p:nvPr/>
        </p:nvSpPr>
        <p:spPr>
          <a:xfrm>
            <a:off x="5724128" y="2780928"/>
            <a:ext cx="3118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NOTE: Correction in fig  (b). T1 would execute twice within 150ms. (e2 + 2e1 &lt; p2)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7DE2CF7-FA8A-636C-E3E1-11E2714BEC48}"/>
                  </a:ext>
                </a:extLst>
              </p14:cNvPr>
              <p14:cNvContentPartPr/>
              <p14:nvPr/>
            </p14:nvContentPartPr>
            <p14:xfrm>
              <a:off x="4300584" y="3697845"/>
              <a:ext cx="10800" cy="78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7DE2CF7-FA8A-636C-E3E1-11E2714BEC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91584" y="3689205"/>
                <a:ext cx="28440" cy="9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76BFF97-9D21-6B5B-D102-C424D5FC0D08}"/>
              </a:ext>
            </a:extLst>
          </p:cNvPr>
          <p:cNvGrpSpPr/>
          <p:nvPr/>
        </p:nvGrpSpPr>
        <p:grpSpPr>
          <a:xfrm>
            <a:off x="3928704" y="3446205"/>
            <a:ext cx="564480" cy="372600"/>
            <a:chOff x="3928704" y="3446205"/>
            <a:chExt cx="564480" cy="37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0963755-063F-E224-F616-340B34E1CBD9}"/>
                    </a:ext>
                  </a:extLst>
                </p14:cNvPr>
                <p14:cNvContentPartPr/>
                <p14:nvPr/>
              </p14:nvContentPartPr>
              <p14:xfrm>
                <a:off x="3928704" y="3446205"/>
                <a:ext cx="41400" cy="321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0963755-063F-E224-F616-340B34E1CBD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20064" y="3437565"/>
                  <a:ext cx="590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10794CC-0A37-127C-D0ED-1AE8F639B885}"/>
                    </a:ext>
                  </a:extLst>
                </p14:cNvPr>
                <p14:cNvContentPartPr/>
                <p14:nvPr/>
              </p14:nvContentPartPr>
              <p14:xfrm>
                <a:off x="3969024" y="3697845"/>
                <a:ext cx="16200" cy="73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10794CC-0A37-127C-D0ED-1AE8F639B88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0384" y="3689205"/>
                  <a:ext cx="338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D28D778-5E96-4EBD-AEE7-0E46F16E7ABD}"/>
                    </a:ext>
                  </a:extLst>
                </p14:cNvPr>
                <p14:cNvContentPartPr/>
                <p14:nvPr/>
              </p14:nvContentPartPr>
              <p14:xfrm>
                <a:off x="3969024" y="3458085"/>
                <a:ext cx="524160" cy="346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D28D778-5E96-4EBD-AEE7-0E46F16E7AB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60384" y="3449085"/>
                  <a:ext cx="5418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C22D3DA-CD66-3D49-0585-55144DD923E5}"/>
                    </a:ext>
                  </a:extLst>
                </p14:cNvPr>
                <p14:cNvContentPartPr/>
                <p14:nvPr/>
              </p14:nvContentPartPr>
              <p14:xfrm>
                <a:off x="4170264" y="3566805"/>
                <a:ext cx="30600" cy="141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C22D3DA-CD66-3D49-0585-55144DD923E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61264" y="3558165"/>
                  <a:ext cx="48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A91C303-B6EB-1FEC-5214-9759B34AA7A2}"/>
                    </a:ext>
                  </a:extLst>
                </p14:cNvPr>
                <p14:cNvContentPartPr/>
                <p14:nvPr/>
              </p14:nvContentPartPr>
              <p14:xfrm>
                <a:off x="4129584" y="3554925"/>
                <a:ext cx="156960" cy="22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A91C303-B6EB-1FEC-5214-9759B34AA7A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20584" y="3546285"/>
                  <a:ext cx="1746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5219F7-EDB6-8BA1-8D8F-92397F77F03B}"/>
                    </a:ext>
                  </a:extLst>
                </p14:cNvPr>
                <p14:cNvContentPartPr/>
                <p14:nvPr/>
              </p14:nvContentPartPr>
              <p14:xfrm>
                <a:off x="3968664" y="3718725"/>
                <a:ext cx="10800" cy="100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5219F7-EDB6-8BA1-8D8F-92397F77F03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59664" y="3710085"/>
                  <a:ext cx="28440" cy="11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F2F640C-4DB8-29B2-DB94-A39786287324}"/>
                  </a:ext>
                </a:extLst>
              </p14:cNvPr>
              <p14:cNvContentPartPr/>
              <p14:nvPr/>
            </p14:nvContentPartPr>
            <p14:xfrm>
              <a:off x="7505664" y="3325605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F2F640C-4DB8-29B2-DB94-A3978628732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97024" y="33169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060187C-819E-8B97-BDF3-75541624060E}"/>
                  </a:ext>
                </a:extLst>
              </p14:cNvPr>
              <p14:cNvContentPartPr/>
              <p14:nvPr/>
            </p14:nvContentPartPr>
            <p14:xfrm>
              <a:off x="7435464" y="313480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060187C-819E-8B97-BDF3-75541624060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26824" y="31261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6799A54-EE16-068A-043B-AD73DDD0E795}"/>
                  </a:ext>
                </a:extLst>
              </p14:cNvPr>
              <p14:cNvContentPartPr/>
              <p14:nvPr/>
            </p14:nvContentPartPr>
            <p14:xfrm>
              <a:off x="6802584" y="3305805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6799A54-EE16-068A-043B-AD73DDD0E79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93944" y="32968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B984E5B-16BA-1238-7836-47E9CD93E014}"/>
                  </a:ext>
                </a:extLst>
              </p14:cNvPr>
              <p14:cNvContentPartPr/>
              <p14:nvPr/>
            </p14:nvContentPartPr>
            <p14:xfrm>
              <a:off x="6219744" y="3255405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B984E5B-16BA-1238-7836-47E9CD93E01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11104" y="324676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7D9A1976-6E7F-ABED-920B-E3B5EA3476BC}"/>
              </a:ext>
            </a:extLst>
          </p:cNvPr>
          <p:cNvGrpSpPr/>
          <p:nvPr/>
        </p:nvGrpSpPr>
        <p:grpSpPr>
          <a:xfrm>
            <a:off x="5458344" y="1364325"/>
            <a:ext cx="407160" cy="425520"/>
            <a:chOff x="5458344" y="1364325"/>
            <a:chExt cx="407160" cy="42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99E7ACC-0128-BDA4-0986-C9633811B02B}"/>
                    </a:ext>
                  </a:extLst>
                </p14:cNvPr>
                <p14:cNvContentPartPr/>
                <p14:nvPr/>
              </p14:nvContentPartPr>
              <p14:xfrm>
                <a:off x="5496144" y="1426605"/>
                <a:ext cx="10800" cy="330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99E7ACC-0128-BDA4-0986-C9633811B02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87504" y="1417965"/>
                  <a:ext cx="284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613ADBC-3D08-AC7C-59DC-61C718611366}"/>
                    </a:ext>
                  </a:extLst>
                </p14:cNvPr>
                <p14:cNvContentPartPr/>
                <p14:nvPr/>
              </p14:nvContentPartPr>
              <p14:xfrm>
                <a:off x="5458344" y="1364325"/>
                <a:ext cx="201600" cy="262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613ADBC-3D08-AC7C-59DC-61C71861136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49704" y="1355325"/>
                  <a:ext cx="2192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68F08D4-B6C1-9824-2511-5240A4AFECC8}"/>
                    </a:ext>
                  </a:extLst>
                </p14:cNvPr>
                <p14:cNvContentPartPr/>
                <p14:nvPr/>
              </p14:nvContentPartPr>
              <p14:xfrm>
                <a:off x="5677224" y="1614525"/>
                <a:ext cx="188280" cy="175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68F08D4-B6C1-9824-2511-5240A4AFECC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668224" y="1605885"/>
                  <a:ext cx="20592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C3AF71E-C00E-CC48-E4AC-97FA06B7CBCA}"/>
              </a:ext>
            </a:extLst>
          </p:cNvPr>
          <p:cNvGrpSpPr/>
          <p:nvPr/>
        </p:nvGrpSpPr>
        <p:grpSpPr>
          <a:xfrm>
            <a:off x="5916624" y="1285125"/>
            <a:ext cx="1372680" cy="473400"/>
            <a:chOff x="5916624" y="1285125"/>
            <a:chExt cx="1372680" cy="47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919F5CB-F1CA-9C3D-E6C6-8E4BFCBC5A03}"/>
                    </a:ext>
                  </a:extLst>
                </p14:cNvPr>
                <p14:cNvContentPartPr/>
                <p14:nvPr/>
              </p14:nvContentPartPr>
              <p14:xfrm>
                <a:off x="5916624" y="1385205"/>
                <a:ext cx="181800" cy="335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919F5CB-F1CA-9C3D-E6C6-8E4BFCBC5A0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07984" y="1376205"/>
                  <a:ext cx="1994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3B54256-DDE5-59BF-6F68-F888C4703DF8}"/>
                    </a:ext>
                  </a:extLst>
                </p14:cNvPr>
                <p14:cNvContentPartPr/>
                <p14:nvPr/>
              </p14:nvContentPartPr>
              <p14:xfrm>
                <a:off x="6209664" y="1467285"/>
                <a:ext cx="10800" cy="170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3B54256-DDE5-59BF-6F68-F888C4703DF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201024" y="1458285"/>
                  <a:ext cx="28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9324EEF-BA4F-F0F2-C8D4-439719C2C308}"/>
                    </a:ext>
                  </a:extLst>
                </p14:cNvPr>
                <p14:cNvContentPartPr/>
                <p14:nvPr/>
              </p14:nvContentPartPr>
              <p14:xfrm>
                <a:off x="6125064" y="1427325"/>
                <a:ext cx="185400" cy="40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9324EEF-BA4F-F0F2-C8D4-439719C2C30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16064" y="1418325"/>
                  <a:ext cx="2030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188611B-3842-38CF-A7BE-A302DA8835DB}"/>
                    </a:ext>
                  </a:extLst>
                </p14:cNvPr>
                <p14:cNvContentPartPr/>
                <p14:nvPr/>
              </p14:nvContentPartPr>
              <p14:xfrm>
                <a:off x="6336384" y="1605525"/>
                <a:ext cx="4320" cy="97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188611B-3842-38CF-A7BE-A302DA8835D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327744" y="1596525"/>
                  <a:ext cx="219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EA2AEA0-EA63-F797-0D64-4A3CA8148A90}"/>
                    </a:ext>
                  </a:extLst>
                </p14:cNvPr>
                <p14:cNvContentPartPr/>
                <p14:nvPr/>
              </p14:nvContentPartPr>
              <p14:xfrm>
                <a:off x="6400464" y="1328325"/>
                <a:ext cx="142920" cy="430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EA2AEA0-EA63-F797-0D64-4A3CA8148A9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1824" y="1319325"/>
                  <a:ext cx="16056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A85A944-DEB5-E11C-A843-9F68C3BA6113}"/>
                    </a:ext>
                  </a:extLst>
                </p14:cNvPr>
                <p14:cNvContentPartPr/>
                <p14:nvPr/>
              </p14:nvContentPartPr>
              <p14:xfrm>
                <a:off x="6651024" y="1386285"/>
                <a:ext cx="198720" cy="286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A85A944-DEB5-E11C-A843-9F68C3BA611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642384" y="1377645"/>
                  <a:ext cx="2163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666F4C-848D-0118-F13E-D3B01CFB316C}"/>
                    </a:ext>
                  </a:extLst>
                </p14:cNvPr>
                <p14:cNvContentPartPr/>
                <p14:nvPr/>
              </p14:nvContentPartPr>
              <p14:xfrm>
                <a:off x="7023624" y="1336245"/>
                <a:ext cx="10800" cy="349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666F4C-848D-0118-F13E-D3B01CFB316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014624" y="1327245"/>
                  <a:ext cx="284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9C60F99-7ED1-1241-0470-9955B351A8F9}"/>
                    </a:ext>
                  </a:extLst>
                </p14:cNvPr>
                <p14:cNvContentPartPr/>
                <p14:nvPr/>
              </p14:nvContentPartPr>
              <p14:xfrm>
                <a:off x="6982584" y="1285125"/>
                <a:ext cx="193680" cy="299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9C60F99-7ED1-1241-0470-9955B351A8F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973944" y="1276485"/>
                  <a:ext cx="2113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3558F88-E050-93B0-A166-D8BC022CCEFF}"/>
                    </a:ext>
                  </a:extLst>
                </p14:cNvPr>
                <p14:cNvContentPartPr/>
                <p14:nvPr/>
              </p14:nvContentPartPr>
              <p14:xfrm>
                <a:off x="7154664" y="1534965"/>
                <a:ext cx="134640" cy="149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3558F88-E050-93B0-A166-D8BC022CCEF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145664" y="1526325"/>
                  <a:ext cx="15228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31CF207-685B-F7D9-58B6-94C876A6E77D}"/>
              </a:ext>
            </a:extLst>
          </p:cNvPr>
          <p:cNvGrpSpPr/>
          <p:nvPr/>
        </p:nvGrpSpPr>
        <p:grpSpPr>
          <a:xfrm>
            <a:off x="7373184" y="1245885"/>
            <a:ext cx="933120" cy="503280"/>
            <a:chOff x="7373184" y="1245885"/>
            <a:chExt cx="933120" cy="50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89928F3-52EE-1C64-6E5D-F897D473C6E3}"/>
                    </a:ext>
                  </a:extLst>
                </p14:cNvPr>
                <p14:cNvContentPartPr/>
                <p14:nvPr/>
              </p14:nvContentPartPr>
              <p14:xfrm>
                <a:off x="7373184" y="1255965"/>
                <a:ext cx="206640" cy="446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89928F3-52EE-1C64-6E5D-F897D473C6E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64544" y="1246965"/>
                  <a:ext cx="22428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88C5F1B-09DF-E670-4256-1105E84C765F}"/>
                    </a:ext>
                  </a:extLst>
                </p14:cNvPr>
                <p14:cNvContentPartPr/>
                <p14:nvPr/>
              </p14:nvContentPartPr>
              <p14:xfrm>
                <a:off x="7636704" y="1406805"/>
                <a:ext cx="30600" cy="240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88C5F1B-09DF-E670-4256-1105E84C765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628064" y="1398165"/>
                  <a:ext cx="482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531EEDA-F730-5C93-D80A-DC17BB42D383}"/>
                    </a:ext>
                  </a:extLst>
                </p14:cNvPr>
                <p14:cNvContentPartPr/>
                <p14:nvPr/>
              </p14:nvContentPartPr>
              <p14:xfrm>
                <a:off x="7536264" y="1366845"/>
                <a:ext cx="205200" cy="60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531EEDA-F730-5C93-D80A-DC17BB42D38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527264" y="1358205"/>
                  <a:ext cx="222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C7A6B23-DCBC-986C-4838-9419845B2FE9}"/>
                    </a:ext>
                  </a:extLst>
                </p14:cNvPr>
                <p14:cNvContentPartPr/>
                <p14:nvPr/>
              </p14:nvContentPartPr>
              <p14:xfrm>
                <a:off x="7757304" y="1592205"/>
                <a:ext cx="120240" cy="15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C7A6B23-DCBC-986C-4838-9419845B2FE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748664" y="1583565"/>
                  <a:ext cx="1378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2FEECEE-EDDF-B5D5-42E7-159FD7288A30}"/>
                    </a:ext>
                  </a:extLst>
                </p14:cNvPr>
                <p14:cNvContentPartPr/>
                <p14:nvPr/>
              </p14:nvContentPartPr>
              <p14:xfrm>
                <a:off x="7827504" y="1245885"/>
                <a:ext cx="151920" cy="384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2FEECEE-EDDF-B5D5-42E7-159FD7288A3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818864" y="1237245"/>
                  <a:ext cx="16956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AE58E64-E78B-A3D4-16AF-114F07C318F2}"/>
                    </a:ext>
                  </a:extLst>
                </p14:cNvPr>
                <p14:cNvContentPartPr/>
                <p14:nvPr/>
              </p14:nvContentPartPr>
              <p14:xfrm>
                <a:off x="8109024" y="1356405"/>
                <a:ext cx="197280" cy="235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AE58E64-E78B-A3D4-16AF-114F07C318F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100024" y="1347765"/>
                  <a:ext cx="214920" cy="25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0241" name="Ink 10240">
                <a:extLst>
                  <a:ext uri="{FF2B5EF4-FFF2-40B4-BE49-F238E27FC236}">
                    <a16:creationId xmlns:a16="http://schemas.microsoft.com/office/drawing/2014/main" id="{D0B10A28-FDCD-AC97-2C9D-8DBA46D08701}"/>
                  </a:ext>
                </a:extLst>
              </p14:cNvPr>
              <p14:cNvContentPartPr/>
              <p14:nvPr/>
            </p14:nvContentPartPr>
            <p14:xfrm>
              <a:off x="8782224" y="1263525"/>
              <a:ext cx="198360" cy="43200"/>
            </p14:xfrm>
          </p:contentPart>
        </mc:Choice>
        <mc:Fallback xmlns="">
          <p:pic>
            <p:nvPicPr>
              <p:cNvPr id="10241" name="Ink 10240">
                <a:extLst>
                  <a:ext uri="{FF2B5EF4-FFF2-40B4-BE49-F238E27FC236}">
                    <a16:creationId xmlns:a16="http://schemas.microsoft.com/office/drawing/2014/main" id="{D0B10A28-FDCD-AC97-2C9D-8DBA46D0870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773584" y="1254525"/>
                <a:ext cx="21600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0245" name="Ink 10244">
                <a:extLst>
                  <a:ext uri="{FF2B5EF4-FFF2-40B4-BE49-F238E27FC236}">
                    <a16:creationId xmlns:a16="http://schemas.microsoft.com/office/drawing/2014/main" id="{EB3760B2-C582-0C4F-74B2-31E2E67FAAE2}"/>
                  </a:ext>
                </a:extLst>
              </p14:cNvPr>
              <p14:cNvContentPartPr/>
              <p14:nvPr/>
            </p14:nvContentPartPr>
            <p14:xfrm>
              <a:off x="8875464" y="1476645"/>
              <a:ext cx="141120" cy="230040"/>
            </p14:xfrm>
          </p:contentPart>
        </mc:Choice>
        <mc:Fallback xmlns="">
          <p:pic>
            <p:nvPicPr>
              <p:cNvPr id="10245" name="Ink 10244">
                <a:extLst>
                  <a:ext uri="{FF2B5EF4-FFF2-40B4-BE49-F238E27FC236}">
                    <a16:creationId xmlns:a16="http://schemas.microsoft.com/office/drawing/2014/main" id="{EB3760B2-C582-0C4F-74B2-31E2E67FAAE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866464" y="1467645"/>
                <a:ext cx="158760" cy="24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47" name="Group 10246">
            <a:extLst>
              <a:ext uri="{FF2B5EF4-FFF2-40B4-BE49-F238E27FC236}">
                <a16:creationId xmlns:a16="http://schemas.microsoft.com/office/drawing/2014/main" id="{8F026416-C9DD-6355-1283-E19A80349FCC}"/>
              </a:ext>
            </a:extLst>
          </p:cNvPr>
          <p:cNvGrpSpPr/>
          <p:nvPr/>
        </p:nvGrpSpPr>
        <p:grpSpPr>
          <a:xfrm>
            <a:off x="8400264" y="1163805"/>
            <a:ext cx="694800" cy="555480"/>
            <a:chOff x="8400264" y="1163805"/>
            <a:chExt cx="694800" cy="55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D87698C-1206-62E7-F6C7-B40EE5F09FFC}"/>
                    </a:ext>
                  </a:extLst>
                </p14:cNvPr>
                <p14:cNvContentPartPr/>
                <p14:nvPr/>
              </p14:nvContentPartPr>
              <p14:xfrm>
                <a:off x="8412864" y="1245885"/>
                <a:ext cx="38520" cy="398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D87698C-1206-62E7-F6C7-B40EE5F09FF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404224" y="1237245"/>
                  <a:ext cx="5616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1FB54D6-7C20-7C00-2556-D68F08D22062}"/>
                    </a:ext>
                  </a:extLst>
                </p14:cNvPr>
                <p14:cNvContentPartPr/>
                <p14:nvPr/>
              </p14:nvContentPartPr>
              <p14:xfrm>
                <a:off x="8400264" y="1237245"/>
                <a:ext cx="163080" cy="225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1FB54D6-7C20-7C00-2556-D68F08D2206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391264" y="1228245"/>
                  <a:ext cx="1807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D1A24E7-267B-4CA1-B017-36E5A195EADC}"/>
                    </a:ext>
                  </a:extLst>
                </p14:cNvPr>
                <p14:cNvContentPartPr/>
                <p14:nvPr/>
              </p14:nvContentPartPr>
              <p14:xfrm>
                <a:off x="8520864" y="1523445"/>
                <a:ext cx="137520" cy="195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D1A24E7-267B-4CA1-B017-36E5A195EAD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511864" y="1514445"/>
                  <a:ext cx="1551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0036A1D-E900-1EA1-607B-F375F820E9E7}"/>
                    </a:ext>
                  </a:extLst>
                </p14:cNvPr>
                <p14:cNvContentPartPr/>
                <p14:nvPr/>
              </p14:nvContentPartPr>
              <p14:xfrm>
                <a:off x="8690424" y="1195485"/>
                <a:ext cx="122040" cy="393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0036A1D-E900-1EA1-607B-F375F820E9E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681784" y="1186845"/>
                  <a:ext cx="1396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B17A573-8A41-7CF1-741C-2AEE2741D1B1}"/>
                    </a:ext>
                  </a:extLst>
                </p14:cNvPr>
                <p14:cNvContentPartPr/>
                <p14:nvPr/>
              </p14:nvContentPartPr>
              <p14:xfrm>
                <a:off x="8812104" y="1295205"/>
                <a:ext cx="120240" cy="21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B17A573-8A41-7CF1-741C-2AEE2741D1B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803464" y="1286565"/>
                  <a:ext cx="137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3246921-D640-A499-143B-AE95BE78F936}"/>
                    </a:ext>
                  </a:extLst>
                </p14:cNvPr>
                <p14:cNvContentPartPr/>
                <p14:nvPr/>
              </p14:nvContentPartPr>
              <p14:xfrm>
                <a:off x="8860344" y="1326165"/>
                <a:ext cx="12960" cy="256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3246921-D640-A499-143B-AE95BE78F93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851344" y="1317165"/>
                  <a:ext cx="306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246" name="Ink 10245">
                  <a:extLst>
                    <a:ext uri="{FF2B5EF4-FFF2-40B4-BE49-F238E27FC236}">
                      <a16:creationId xmlns:a16="http://schemas.microsoft.com/office/drawing/2014/main" id="{D8C646FB-4A08-4CB5-5024-103ECBF98D11}"/>
                    </a:ext>
                  </a:extLst>
                </p14:cNvPr>
                <p14:cNvContentPartPr/>
                <p14:nvPr/>
              </p14:nvContentPartPr>
              <p14:xfrm>
                <a:off x="9029184" y="1163805"/>
                <a:ext cx="65880" cy="414720"/>
              </p14:xfrm>
            </p:contentPart>
          </mc:Choice>
          <mc:Fallback xmlns="">
            <p:pic>
              <p:nvPicPr>
                <p:cNvPr id="10246" name="Ink 10245">
                  <a:extLst>
                    <a:ext uri="{FF2B5EF4-FFF2-40B4-BE49-F238E27FC236}">
                      <a16:creationId xmlns:a16="http://schemas.microsoft.com/office/drawing/2014/main" id="{D8C646FB-4A08-4CB5-5024-103ECBF98D1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020544" y="1154805"/>
                  <a:ext cx="83520" cy="43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0248" name="Ink 10247">
                <a:extLst>
                  <a:ext uri="{FF2B5EF4-FFF2-40B4-BE49-F238E27FC236}">
                    <a16:creationId xmlns:a16="http://schemas.microsoft.com/office/drawing/2014/main" id="{2EC588AB-C7AB-7279-EC76-187047AB5503}"/>
                  </a:ext>
                </a:extLst>
              </p14:cNvPr>
              <p14:cNvContentPartPr/>
              <p14:nvPr/>
            </p14:nvContentPartPr>
            <p14:xfrm>
              <a:off x="3905304" y="6020565"/>
              <a:ext cx="214200" cy="169200"/>
            </p14:xfrm>
          </p:contentPart>
        </mc:Choice>
        <mc:Fallback xmlns="">
          <p:pic>
            <p:nvPicPr>
              <p:cNvPr id="10248" name="Ink 10247">
                <a:extLst>
                  <a:ext uri="{FF2B5EF4-FFF2-40B4-BE49-F238E27FC236}">
                    <a16:creationId xmlns:a16="http://schemas.microsoft.com/office/drawing/2014/main" id="{2EC588AB-C7AB-7279-EC76-187047AB550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896664" y="6011925"/>
                <a:ext cx="231840" cy="18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56" name="Group 10255">
            <a:extLst>
              <a:ext uri="{FF2B5EF4-FFF2-40B4-BE49-F238E27FC236}">
                <a16:creationId xmlns:a16="http://schemas.microsoft.com/office/drawing/2014/main" id="{FAC8FEA6-EC06-D52B-C484-3D177BF97AAA}"/>
              </a:ext>
            </a:extLst>
          </p:cNvPr>
          <p:cNvGrpSpPr/>
          <p:nvPr/>
        </p:nvGrpSpPr>
        <p:grpSpPr>
          <a:xfrm>
            <a:off x="6059904" y="6269325"/>
            <a:ext cx="406440" cy="162360"/>
            <a:chOff x="6059904" y="6269325"/>
            <a:chExt cx="406440" cy="16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252" name="Ink 10251">
                  <a:extLst>
                    <a:ext uri="{FF2B5EF4-FFF2-40B4-BE49-F238E27FC236}">
                      <a16:creationId xmlns:a16="http://schemas.microsoft.com/office/drawing/2014/main" id="{432D537F-D05D-AE6A-5CE0-B11938C52281}"/>
                    </a:ext>
                  </a:extLst>
                </p14:cNvPr>
                <p14:cNvContentPartPr/>
                <p14:nvPr/>
              </p14:nvContentPartPr>
              <p14:xfrm>
                <a:off x="6059904" y="6269325"/>
                <a:ext cx="180360" cy="153000"/>
              </p14:xfrm>
            </p:contentPart>
          </mc:Choice>
          <mc:Fallback xmlns="">
            <p:pic>
              <p:nvPicPr>
                <p:cNvPr id="10252" name="Ink 10251">
                  <a:extLst>
                    <a:ext uri="{FF2B5EF4-FFF2-40B4-BE49-F238E27FC236}">
                      <a16:creationId xmlns:a16="http://schemas.microsoft.com/office/drawing/2014/main" id="{432D537F-D05D-AE6A-5CE0-B11938C5228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050904" y="6260685"/>
                  <a:ext cx="1980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253" name="Ink 10252">
                  <a:extLst>
                    <a:ext uri="{FF2B5EF4-FFF2-40B4-BE49-F238E27FC236}">
                      <a16:creationId xmlns:a16="http://schemas.microsoft.com/office/drawing/2014/main" id="{10D23EE4-D7A9-66CA-D174-068A222A17D7}"/>
                    </a:ext>
                  </a:extLst>
                </p14:cNvPr>
                <p14:cNvContentPartPr/>
                <p14:nvPr/>
              </p14:nvContentPartPr>
              <p14:xfrm>
                <a:off x="6069264" y="6284805"/>
                <a:ext cx="176040" cy="84960"/>
              </p14:xfrm>
            </p:contentPart>
          </mc:Choice>
          <mc:Fallback xmlns="">
            <p:pic>
              <p:nvPicPr>
                <p:cNvPr id="10253" name="Ink 10252">
                  <a:extLst>
                    <a:ext uri="{FF2B5EF4-FFF2-40B4-BE49-F238E27FC236}">
                      <a16:creationId xmlns:a16="http://schemas.microsoft.com/office/drawing/2014/main" id="{10D23EE4-D7A9-66CA-D174-068A222A17D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060264" y="6276165"/>
                  <a:ext cx="1936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255" name="Ink 10254">
                  <a:extLst>
                    <a:ext uri="{FF2B5EF4-FFF2-40B4-BE49-F238E27FC236}">
                      <a16:creationId xmlns:a16="http://schemas.microsoft.com/office/drawing/2014/main" id="{39EBD699-4CF2-1A40-1F51-32B474E7DEFE}"/>
                    </a:ext>
                  </a:extLst>
                </p14:cNvPr>
                <p14:cNvContentPartPr/>
                <p14:nvPr/>
              </p14:nvContentPartPr>
              <p14:xfrm>
                <a:off x="6340344" y="6309645"/>
                <a:ext cx="126000" cy="122040"/>
              </p14:xfrm>
            </p:contentPart>
          </mc:Choice>
          <mc:Fallback xmlns="">
            <p:pic>
              <p:nvPicPr>
                <p:cNvPr id="10255" name="Ink 10254">
                  <a:extLst>
                    <a:ext uri="{FF2B5EF4-FFF2-40B4-BE49-F238E27FC236}">
                      <a16:creationId xmlns:a16="http://schemas.microsoft.com/office/drawing/2014/main" id="{39EBD699-4CF2-1A40-1F51-32B474E7DEF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331344" y="6300645"/>
                  <a:ext cx="14364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59" name="Group 10258">
            <a:extLst>
              <a:ext uri="{FF2B5EF4-FFF2-40B4-BE49-F238E27FC236}">
                <a16:creationId xmlns:a16="http://schemas.microsoft.com/office/drawing/2014/main" id="{27E058C5-627E-933D-CB79-F90D8C313305}"/>
              </a:ext>
            </a:extLst>
          </p:cNvPr>
          <p:cNvGrpSpPr/>
          <p:nvPr/>
        </p:nvGrpSpPr>
        <p:grpSpPr>
          <a:xfrm>
            <a:off x="7094184" y="6038565"/>
            <a:ext cx="262800" cy="290160"/>
            <a:chOff x="7094184" y="6038565"/>
            <a:chExt cx="26280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257" name="Ink 10256">
                  <a:extLst>
                    <a:ext uri="{FF2B5EF4-FFF2-40B4-BE49-F238E27FC236}">
                      <a16:creationId xmlns:a16="http://schemas.microsoft.com/office/drawing/2014/main" id="{AA018D61-54BF-C0D6-62BA-273AE553283C}"/>
                    </a:ext>
                  </a:extLst>
                </p14:cNvPr>
                <p14:cNvContentPartPr/>
                <p14:nvPr/>
              </p14:nvContentPartPr>
              <p14:xfrm>
                <a:off x="7095264" y="6038565"/>
                <a:ext cx="260280" cy="218520"/>
              </p14:xfrm>
            </p:contentPart>
          </mc:Choice>
          <mc:Fallback xmlns="">
            <p:pic>
              <p:nvPicPr>
                <p:cNvPr id="10257" name="Ink 10256">
                  <a:extLst>
                    <a:ext uri="{FF2B5EF4-FFF2-40B4-BE49-F238E27FC236}">
                      <a16:creationId xmlns:a16="http://schemas.microsoft.com/office/drawing/2014/main" id="{AA018D61-54BF-C0D6-62BA-273AE553283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086624" y="6029925"/>
                  <a:ext cx="2779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258" name="Ink 10257">
                  <a:extLst>
                    <a:ext uri="{FF2B5EF4-FFF2-40B4-BE49-F238E27FC236}">
                      <a16:creationId xmlns:a16="http://schemas.microsoft.com/office/drawing/2014/main" id="{9EA0DDA5-0D6C-3FC0-133D-040E5882B65D}"/>
                    </a:ext>
                  </a:extLst>
                </p14:cNvPr>
                <p14:cNvContentPartPr/>
                <p14:nvPr/>
              </p14:nvContentPartPr>
              <p14:xfrm>
                <a:off x="7094184" y="6049005"/>
                <a:ext cx="262800" cy="279720"/>
              </p14:xfrm>
            </p:contentPart>
          </mc:Choice>
          <mc:Fallback xmlns="">
            <p:pic>
              <p:nvPicPr>
                <p:cNvPr id="10258" name="Ink 10257">
                  <a:extLst>
                    <a:ext uri="{FF2B5EF4-FFF2-40B4-BE49-F238E27FC236}">
                      <a16:creationId xmlns:a16="http://schemas.microsoft.com/office/drawing/2014/main" id="{9EA0DDA5-0D6C-3FC0-133D-040E5882B65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085544" y="6040365"/>
                  <a:ext cx="28044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64" name="Group 10263">
            <a:extLst>
              <a:ext uri="{FF2B5EF4-FFF2-40B4-BE49-F238E27FC236}">
                <a16:creationId xmlns:a16="http://schemas.microsoft.com/office/drawing/2014/main" id="{38B75BB8-DC4E-BFE1-9E20-1B4D45337DF6}"/>
              </a:ext>
            </a:extLst>
          </p:cNvPr>
          <p:cNvGrpSpPr/>
          <p:nvPr/>
        </p:nvGrpSpPr>
        <p:grpSpPr>
          <a:xfrm>
            <a:off x="7094184" y="6370485"/>
            <a:ext cx="392400" cy="182160"/>
            <a:chOff x="7094184" y="6370485"/>
            <a:chExt cx="392400" cy="1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262" name="Ink 10261">
                  <a:extLst>
                    <a:ext uri="{FF2B5EF4-FFF2-40B4-BE49-F238E27FC236}">
                      <a16:creationId xmlns:a16="http://schemas.microsoft.com/office/drawing/2014/main" id="{7B23086F-4A8E-1CB4-71D8-F907C22A681B}"/>
                    </a:ext>
                  </a:extLst>
                </p14:cNvPr>
                <p14:cNvContentPartPr/>
                <p14:nvPr/>
              </p14:nvContentPartPr>
              <p14:xfrm>
                <a:off x="7094184" y="6399645"/>
                <a:ext cx="137880" cy="153000"/>
              </p14:xfrm>
            </p:contentPart>
          </mc:Choice>
          <mc:Fallback xmlns="">
            <p:pic>
              <p:nvPicPr>
                <p:cNvPr id="10262" name="Ink 10261">
                  <a:extLst>
                    <a:ext uri="{FF2B5EF4-FFF2-40B4-BE49-F238E27FC236}">
                      <a16:creationId xmlns:a16="http://schemas.microsoft.com/office/drawing/2014/main" id="{7B23086F-4A8E-1CB4-71D8-F907C22A681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085544" y="6391005"/>
                  <a:ext cx="155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263" name="Ink 10262">
                  <a:extLst>
                    <a:ext uri="{FF2B5EF4-FFF2-40B4-BE49-F238E27FC236}">
                      <a16:creationId xmlns:a16="http://schemas.microsoft.com/office/drawing/2014/main" id="{471DC75F-3362-61DD-482D-1A079864BE21}"/>
                    </a:ext>
                  </a:extLst>
                </p14:cNvPr>
                <p14:cNvContentPartPr/>
                <p14:nvPr/>
              </p14:nvContentPartPr>
              <p14:xfrm>
                <a:off x="7289664" y="6370485"/>
                <a:ext cx="196920" cy="174240"/>
              </p14:xfrm>
            </p:contentPart>
          </mc:Choice>
          <mc:Fallback xmlns="">
            <p:pic>
              <p:nvPicPr>
                <p:cNvPr id="10263" name="Ink 10262">
                  <a:extLst>
                    <a:ext uri="{FF2B5EF4-FFF2-40B4-BE49-F238E27FC236}">
                      <a16:creationId xmlns:a16="http://schemas.microsoft.com/office/drawing/2014/main" id="{471DC75F-3362-61DD-482D-1A079864BE2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281024" y="6361845"/>
                  <a:ext cx="214560" cy="19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0265" name="Ink 10264">
                <a:extLst>
                  <a:ext uri="{FF2B5EF4-FFF2-40B4-BE49-F238E27FC236}">
                    <a16:creationId xmlns:a16="http://schemas.microsoft.com/office/drawing/2014/main" id="{17550A5C-DE6C-D9A7-8257-71568DB5C90F}"/>
                  </a:ext>
                </a:extLst>
              </p14:cNvPr>
              <p14:cNvContentPartPr/>
              <p14:nvPr/>
            </p14:nvContentPartPr>
            <p14:xfrm>
              <a:off x="-1598016" y="3958845"/>
              <a:ext cx="360" cy="360"/>
            </p14:xfrm>
          </p:contentPart>
        </mc:Choice>
        <mc:Fallback xmlns="">
          <p:pic>
            <p:nvPicPr>
              <p:cNvPr id="10265" name="Ink 10264">
                <a:extLst>
                  <a:ext uri="{FF2B5EF4-FFF2-40B4-BE49-F238E27FC236}">
                    <a16:creationId xmlns:a16="http://schemas.microsoft.com/office/drawing/2014/main" id="{17550A5C-DE6C-D9A7-8257-71568DB5C90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-1607016" y="395020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Lehoczky’s</a:t>
            </a:r>
            <a:r>
              <a:rPr lang="en-US" dirty="0"/>
              <a:t> Test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428868"/>
            <a:ext cx="38576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3714752"/>
            <a:ext cx="37909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EC884C-10CC-4D75-87A0-165FF2863D61}"/>
              </a:ext>
            </a:extLst>
          </p:cNvPr>
          <p:cNvSpPr txBox="1"/>
          <p:nvPr/>
        </p:nvSpPr>
        <p:spPr>
          <a:xfrm>
            <a:off x="1187624" y="1510768"/>
            <a:ext cx="631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Apply the below formula, when period and deadline are same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D0D6EE-7724-4162-BC02-D09C4CA64547}"/>
              </a:ext>
            </a:extLst>
          </p:cNvPr>
          <p:cNvSpPr txBox="1"/>
          <p:nvPr/>
        </p:nvSpPr>
        <p:spPr>
          <a:xfrm>
            <a:off x="1187624" y="3354929"/>
            <a:ext cx="631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Apply the below formula, when period and deadline are different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ACB0E7-5984-47A8-85C7-42238A47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RMA Transient Overload Handling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A97B1A-CF9E-461B-B5BF-0031ECD26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319695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RMA possess </a:t>
            </a:r>
            <a:r>
              <a:rPr lang="en-US" dirty="0">
                <a:solidFill>
                  <a:srgbClr val="00B050"/>
                </a:solidFill>
              </a:rPr>
              <a:t>good transient overload handling</a:t>
            </a:r>
            <a:r>
              <a:rPr lang="en-US" dirty="0"/>
              <a:t>.</a:t>
            </a:r>
          </a:p>
          <a:p>
            <a:r>
              <a:rPr lang="en-US" dirty="0"/>
              <a:t>Good transient overload condition means that when a lower priority task doesn’t complete within its </a:t>
            </a:r>
            <a:r>
              <a:rPr lang="en-US" dirty="0">
                <a:solidFill>
                  <a:srgbClr val="FF0000"/>
                </a:solidFill>
              </a:rPr>
              <a:t>planned complete time</a:t>
            </a:r>
            <a:r>
              <a:rPr lang="en-US" dirty="0"/>
              <a:t>, the higher priority task </a:t>
            </a:r>
            <a:r>
              <a:rPr lang="en-US" dirty="0">
                <a:solidFill>
                  <a:srgbClr val="FF0000"/>
                </a:solidFill>
              </a:rPr>
              <a:t>doesn’t miss the deadline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CE5A8E-98F7-43F3-80D1-F284B015A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600201"/>
            <a:ext cx="4176464" cy="446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14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Deadline Monotonic Algorithm (DMA)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RMA no longer remains an optimal scheduling algorithm for the periodic real-time tasks, when task deadlines and periods differ (i.e. d </a:t>
            </a:r>
            <a:r>
              <a:rPr lang="en-US" baseline="30000" dirty="0" err="1"/>
              <a:t>i</a:t>
            </a:r>
            <a:r>
              <a:rPr lang="en-US" dirty="0"/>
              <a:t>≠ p</a:t>
            </a:r>
            <a:r>
              <a:rPr lang="en-US" baseline="30000" dirty="0"/>
              <a:t>i</a:t>
            </a:r>
            <a:r>
              <a:rPr lang="en-US" dirty="0"/>
              <a:t>)</a:t>
            </a:r>
          </a:p>
          <a:p>
            <a:r>
              <a:rPr lang="en-US" dirty="0"/>
              <a:t>DMA is essentially a variant of RMA and assigns priorities to tasks based on their deadlines, rather than assigning priorities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Example 1: Is the following task set schedulable by DMA? Also check whether it is schedulable using RMA. </a:t>
            </a:r>
          </a:p>
          <a:p>
            <a:pPr marL="0" indent="0">
              <a:buNone/>
            </a:pPr>
            <a:r>
              <a:rPr lang="en-US" b="1" dirty="0"/>
              <a:t>	T</a:t>
            </a:r>
            <a:r>
              <a:rPr lang="en-US" b="1" baseline="30000" dirty="0"/>
              <a:t>1 </a:t>
            </a:r>
            <a:r>
              <a:rPr lang="en-US" b="1" dirty="0"/>
              <a:t>= (e</a:t>
            </a:r>
            <a:r>
              <a:rPr lang="en-US" b="1" baseline="30000" dirty="0"/>
              <a:t>1</a:t>
            </a:r>
            <a:r>
              <a:rPr lang="en-US" b="1" dirty="0"/>
              <a:t>=10, p</a:t>
            </a:r>
            <a:r>
              <a:rPr lang="en-US" b="1" baseline="30000" dirty="0"/>
              <a:t>1</a:t>
            </a:r>
            <a:r>
              <a:rPr lang="en-US" b="1" dirty="0"/>
              <a:t>=50, d</a:t>
            </a:r>
            <a:r>
              <a:rPr lang="en-US" b="1" baseline="30000" dirty="0"/>
              <a:t>1</a:t>
            </a:r>
            <a:r>
              <a:rPr lang="en-US" b="1" dirty="0"/>
              <a:t>=35)</a:t>
            </a:r>
          </a:p>
          <a:p>
            <a:pPr marL="0" indent="0">
              <a:buNone/>
            </a:pPr>
            <a:r>
              <a:rPr lang="en-US" b="1" dirty="0"/>
              <a:t>	T</a:t>
            </a:r>
            <a:r>
              <a:rPr lang="en-US" b="1" baseline="30000" dirty="0"/>
              <a:t>2 </a:t>
            </a:r>
            <a:r>
              <a:rPr lang="en-US" b="1" dirty="0"/>
              <a:t>= (e</a:t>
            </a:r>
            <a:r>
              <a:rPr lang="en-US" b="1" baseline="30000" dirty="0"/>
              <a:t>2</a:t>
            </a:r>
            <a:r>
              <a:rPr lang="en-US" b="1" dirty="0"/>
              <a:t>=15, p</a:t>
            </a:r>
            <a:r>
              <a:rPr lang="en-US" b="1" baseline="30000" dirty="0"/>
              <a:t>2</a:t>
            </a:r>
            <a:r>
              <a:rPr lang="en-US" b="1" dirty="0"/>
              <a:t>=100, d</a:t>
            </a:r>
            <a:r>
              <a:rPr lang="en-US" b="1" baseline="30000" dirty="0"/>
              <a:t>1</a:t>
            </a:r>
            <a:r>
              <a:rPr lang="en-US" b="1" dirty="0"/>
              <a:t>=20)</a:t>
            </a:r>
          </a:p>
          <a:p>
            <a:pPr marL="0" indent="0">
              <a:buNone/>
            </a:pPr>
            <a:r>
              <a:rPr lang="en-US" b="1" dirty="0"/>
              <a:t>	T</a:t>
            </a:r>
            <a:r>
              <a:rPr lang="en-US" b="1" baseline="30000" dirty="0"/>
              <a:t>3 </a:t>
            </a:r>
            <a:r>
              <a:rPr lang="en-US" b="1" dirty="0"/>
              <a:t>= (e</a:t>
            </a:r>
            <a:r>
              <a:rPr lang="en-US" b="1" baseline="30000" dirty="0"/>
              <a:t>3</a:t>
            </a:r>
            <a:r>
              <a:rPr lang="en-US" b="1" dirty="0"/>
              <a:t>=20, p</a:t>
            </a:r>
            <a:r>
              <a:rPr lang="en-US" b="1" baseline="30000" dirty="0"/>
              <a:t>3</a:t>
            </a:r>
            <a:r>
              <a:rPr lang="en-US" b="1" dirty="0"/>
              <a:t>=200, d</a:t>
            </a:r>
            <a:r>
              <a:rPr lang="en-US" b="1" baseline="30000" dirty="0"/>
              <a:t>1</a:t>
            </a:r>
            <a:r>
              <a:rPr lang="en-US" b="1" dirty="0"/>
              <a:t>=200) [time in msec]. </a:t>
            </a:r>
          </a:p>
          <a:p>
            <a:endParaRPr lang="en-US" dirty="0"/>
          </a:p>
          <a:p>
            <a:r>
              <a:rPr lang="en-US" dirty="0"/>
              <a:t>Under DMA, the priority ordering of the tasks is as follows: </a:t>
            </a:r>
            <a:r>
              <a:rPr lang="en-US" i="1" dirty="0"/>
              <a:t>pr(T</a:t>
            </a:r>
            <a:r>
              <a:rPr lang="en-US" i="1" baseline="30000" dirty="0"/>
              <a:t>2</a:t>
            </a:r>
            <a:r>
              <a:rPr lang="en-US" i="1" dirty="0"/>
              <a:t>) &gt; pr(T</a:t>
            </a:r>
            <a:r>
              <a:rPr lang="en-US" i="1" baseline="30000" dirty="0"/>
              <a:t>1</a:t>
            </a:r>
            <a:r>
              <a:rPr lang="en-US" i="1" dirty="0"/>
              <a:t>) &gt; pr(T</a:t>
            </a:r>
            <a:r>
              <a:rPr lang="en-US" i="1" baseline="30000" dirty="0"/>
              <a:t>3</a:t>
            </a:r>
            <a:r>
              <a:rPr lang="en-US" i="1" dirty="0"/>
              <a:t>). </a:t>
            </a:r>
          </a:p>
          <a:p>
            <a:r>
              <a:rPr lang="en-US" dirty="0"/>
              <a:t>Checking for </a:t>
            </a:r>
            <a:r>
              <a:rPr lang="en-US" i="1" dirty="0"/>
              <a:t>T</a:t>
            </a:r>
            <a:r>
              <a:rPr lang="en-US" i="1" baseline="30000" dirty="0"/>
              <a:t>2</a:t>
            </a:r>
            <a:r>
              <a:rPr lang="en-US" i="1" dirty="0"/>
              <a:t>: </a:t>
            </a:r>
          </a:p>
          <a:p>
            <a:pPr marL="0" indent="0">
              <a:buNone/>
            </a:pPr>
            <a:r>
              <a:rPr lang="en-US" dirty="0"/>
              <a:t>	15 msec &lt; 20 msec. </a:t>
            </a:r>
          </a:p>
          <a:p>
            <a:pPr marL="0" indent="0">
              <a:buNone/>
            </a:pPr>
            <a:r>
              <a:rPr lang="en-US" dirty="0"/>
              <a:t>       Hence, </a:t>
            </a:r>
            <a:r>
              <a:rPr lang="en-US" i="1" dirty="0"/>
              <a:t>T</a:t>
            </a:r>
            <a:r>
              <a:rPr lang="en-US" i="1" baseline="30000" dirty="0"/>
              <a:t>2 </a:t>
            </a:r>
            <a:r>
              <a:rPr lang="en-US" i="1" dirty="0"/>
              <a:t>will meet its first deadline. </a:t>
            </a:r>
          </a:p>
          <a:p>
            <a:r>
              <a:rPr lang="en-US" dirty="0"/>
              <a:t>Checking for </a:t>
            </a:r>
            <a:r>
              <a:rPr lang="en-US" i="1" dirty="0"/>
              <a:t>T</a:t>
            </a:r>
            <a:r>
              <a:rPr lang="en-US" i="1" baseline="30000" dirty="0"/>
              <a:t>1</a:t>
            </a:r>
            <a:r>
              <a:rPr lang="en-US" i="1" dirty="0"/>
              <a:t>: </a:t>
            </a:r>
          </a:p>
          <a:p>
            <a:pPr lvl="2"/>
            <a:r>
              <a:rPr lang="en-US" dirty="0"/>
              <a:t>(15 + 10) &lt; 35 </a:t>
            </a:r>
          </a:p>
          <a:p>
            <a:pPr marL="0" indent="0">
              <a:buNone/>
            </a:pPr>
            <a:r>
              <a:rPr lang="en-US" dirty="0"/>
              <a:t>      Hence </a:t>
            </a:r>
            <a:r>
              <a:rPr lang="en-US" i="1" dirty="0"/>
              <a:t>T</a:t>
            </a:r>
            <a:r>
              <a:rPr lang="en-US" i="1" baseline="30000" dirty="0"/>
              <a:t>1 </a:t>
            </a:r>
            <a:r>
              <a:rPr lang="en-US" i="1" dirty="0"/>
              <a:t>will meet its first deadline. </a:t>
            </a:r>
          </a:p>
          <a:p>
            <a:r>
              <a:rPr lang="en-US" dirty="0"/>
              <a:t>Checking for </a:t>
            </a:r>
            <a:r>
              <a:rPr lang="en-US" i="1" dirty="0"/>
              <a:t>T</a:t>
            </a:r>
            <a:r>
              <a:rPr lang="en-US" i="1" baseline="30000" dirty="0"/>
              <a:t>3</a:t>
            </a:r>
            <a:r>
              <a:rPr lang="en-US" i="1" dirty="0"/>
              <a:t>: </a:t>
            </a:r>
          </a:p>
          <a:p>
            <a:pPr lvl="2"/>
            <a:r>
              <a:rPr lang="en-US" dirty="0"/>
              <a:t>(20 + 30 + 40) &lt; 200 </a:t>
            </a:r>
          </a:p>
          <a:p>
            <a:pPr marL="0" indent="0">
              <a:buNone/>
            </a:pPr>
            <a:r>
              <a:rPr lang="en-US" dirty="0"/>
              <a:t>       Therefore, </a:t>
            </a:r>
            <a:r>
              <a:rPr lang="en-US" i="1" dirty="0"/>
              <a:t>T</a:t>
            </a:r>
            <a:r>
              <a:rPr lang="en-US" i="1" baseline="30000" dirty="0"/>
              <a:t>3 </a:t>
            </a:r>
            <a:r>
              <a:rPr lang="en-US" i="1" dirty="0"/>
              <a:t>will meet its </a:t>
            </a:r>
            <a:r>
              <a:rPr lang="en-US" i="1"/>
              <a:t>deadline.</a:t>
            </a:r>
          </a:p>
          <a:p>
            <a:pPr marL="0" indent="0">
              <a:buNone/>
            </a:pPr>
            <a:r>
              <a:rPr lang="en-US"/>
              <a:t>Therefore</a:t>
            </a:r>
            <a:r>
              <a:rPr lang="en-US" dirty="0"/>
              <a:t>, the given task set is schedulable under DMA but not under RMA </a:t>
            </a:r>
          </a:p>
          <a:p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Earliest Deadline First (EDF)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Dynamic priority </a:t>
            </a:r>
            <a:r>
              <a:rPr lang="en-US" dirty="0"/>
              <a:t>scheduling</a:t>
            </a:r>
          </a:p>
          <a:p>
            <a:r>
              <a:rPr lang="en-US" dirty="0"/>
              <a:t>Whenever a new task arrive, </a:t>
            </a:r>
            <a:r>
              <a:rPr lang="en-US" b="1" dirty="0"/>
              <a:t>sort the ready queue</a:t>
            </a:r>
            <a:r>
              <a:rPr lang="en-US" dirty="0"/>
              <a:t> so that the task closest to the end of its period assigned the highest priority</a:t>
            </a:r>
          </a:p>
          <a:p>
            <a:r>
              <a:rPr lang="en-US" b="1" dirty="0"/>
              <a:t>Preempt the running task </a:t>
            </a:r>
            <a:r>
              <a:rPr lang="en-US" dirty="0"/>
              <a:t>if it is not placed in the first of the queue in the last sorting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Earliest Deadline First (EDF)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357430"/>
            <a:ext cx="6102350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Schedulability</a:t>
            </a:r>
            <a:r>
              <a:rPr lang="en-IN" dirty="0"/>
              <a:t> Criteria for EDF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714620"/>
            <a:ext cx="5856856" cy="74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428604"/>
            <a:ext cx="8780801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8403995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3199" y="1047750"/>
            <a:ext cx="6724421" cy="516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1: Consider the following periodic tasks.  Determine whether the task set is schedulable. </a:t>
            </a:r>
          </a:p>
          <a:p>
            <a:pPr>
              <a:buNone/>
            </a:pPr>
            <a:r>
              <a:rPr lang="en-US" dirty="0"/>
              <a:t>	T1 = (e1 = 35ms, p1 = 80ms)</a:t>
            </a:r>
          </a:p>
          <a:p>
            <a:pPr>
              <a:buNone/>
            </a:pPr>
            <a:r>
              <a:rPr lang="en-US" dirty="0"/>
              <a:t>	T2 = (e2 = 25 ms, p2 = 50ms)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693</Words>
  <Application>Microsoft Office PowerPoint</Application>
  <PresentationFormat>On-screen Show (4:3)</PresentationFormat>
  <Paragraphs>81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19Z604 Embedded Systems</vt:lpstr>
      <vt:lpstr>Types of Schedulers</vt:lpstr>
      <vt:lpstr>Earliest Deadline First (EDF)</vt:lpstr>
      <vt:lpstr>Earliest Deadline First (EDF)</vt:lpstr>
      <vt:lpstr>Schedulability Criteria for EDF</vt:lpstr>
      <vt:lpstr>PowerPoint Presentation</vt:lpstr>
      <vt:lpstr>PowerPoint Presentation</vt:lpstr>
      <vt:lpstr>PowerPoint Presentation</vt:lpstr>
      <vt:lpstr>EDF</vt:lpstr>
      <vt:lpstr>EDF with period and deadline differ</vt:lpstr>
      <vt:lpstr>Pros and Cons of EDF</vt:lpstr>
      <vt:lpstr>RMS (Rate Monotonic Scheduling)</vt:lpstr>
      <vt:lpstr>RMA Scheduling</vt:lpstr>
      <vt:lpstr>Schedulability test for RMA</vt:lpstr>
      <vt:lpstr>Utilization Bound Test (UB)</vt:lpstr>
      <vt:lpstr>RMA</vt:lpstr>
      <vt:lpstr>Exercise</vt:lpstr>
      <vt:lpstr>RMA</vt:lpstr>
      <vt:lpstr>PowerPoint Presentation</vt:lpstr>
      <vt:lpstr>Why Lehoczky’s Test ?</vt:lpstr>
      <vt:lpstr>Lehoczky’s Criterion for Tasks </vt:lpstr>
      <vt:lpstr>Lehoczky’s Test </vt:lpstr>
      <vt:lpstr>RMA Transient Overload Handling</vt:lpstr>
      <vt:lpstr>Deadline Monotonic Algorithm (DMA)</vt:lpstr>
      <vt:lpstr>DMA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Scheduling</dc:title>
  <dc:creator>Arulg</dc:creator>
  <cp:lastModifiedBy>Harshadaa Arulanand</cp:lastModifiedBy>
  <cp:revision>64</cp:revision>
  <dcterms:created xsi:type="dcterms:W3CDTF">2017-09-08T01:08:21Z</dcterms:created>
  <dcterms:modified xsi:type="dcterms:W3CDTF">2024-02-23T04:31:14Z</dcterms:modified>
</cp:coreProperties>
</file>