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2" r:id="rId4"/>
    <p:sldId id="293" r:id="rId5"/>
    <p:sldId id="294" r:id="rId6"/>
    <p:sldId id="298" r:id="rId7"/>
    <p:sldId id="300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3785-A6FA-FECF-71D4-BD6DF633B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A66A3-0C45-A495-4503-9C06F2989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25B2-0454-8CD2-9DB1-599F32E3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4CA3-36AA-4C79-9845-EFBB6FD2A24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09B5-EAE3-A411-9544-4437E952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C745C-2E06-8463-8FFB-BA43F199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E81C-D7C2-4F84-B223-DDC5B31A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97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106F-BF2D-CD25-2AB3-8CF35882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FCFE4-8742-FDDE-07F5-7B18ACFF2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B25C-30F7-44BB-AE92-5E53B1F9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4CA3-36AA-4C79-9845-EFBB6FD2A24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6CE78-5282-2BB1-A21B-CFB1B4F1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B5A0-261D-D118-F2C8-EE022A9A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E81C-D7C2-4F84-B223-DDC5B31A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81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3BE59-4B7D-052C-2DB9-D62FF8264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B42B1-C3C7-67FB-CBB2-96D1463B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46E93-6B9C-B6F6-E212-A699920C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4CA3-36AA-4C79-9845-EFBB6FD2A24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0F4CC-294D-84A6-2F59-2768F146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FF09-DD23-06DA-7FBB-D1700B10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E81C-D7C2-4F84-B223-DDC5B31A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7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F979-08C6-CED0-90D3-D9836FAF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3809-C485-05C8-B532-F9D211D9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C9F57-87EA-A08D-6A2B-B2308F60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4CA3-36AA-4C79-9845-EFBB6FD2A24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2391A-2789-D708-7A51-447EBD03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9EE00-FEA8-47BC-3A9C-DEA0C5D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E81C-D7C2-4F84-B223-DDC5B31A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4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715-B6B2-2157-3256-BE337E97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EB77A-EE1B-22DC-F7E7-9B98C65A9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D87A4-AE92-D623-CA48-C35CB5CC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4CA3-36AA-4C79-9845-EFBB6FD2A24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8499-886C-6194-0597-C23F6B7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B1A3-6B10-BDA7-10C0-7BCCE68E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E81C-D7C2-4F84-B223-DDC5B31A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6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C287-4FD6-74E1-7925-88B2A42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6470-3161-0F2A-80D8-A26B85E03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ABEBA-71E6-7E74-CBE5-AEEB6FAAD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CA3D-AEB5-4F62-72CD-CF388AEE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4CA3-36AA-4C79-9845-EFBB6FD2A24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26492-46BE-F7A4-B803-96436D55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CC285-FC42-ED44-5B1E-C213A1E9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E81C-D7C2-4F84-B223-DDC5B31A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5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355B-EA67-F956-5BBD-DC2BFA9D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2CC6F-3340-794A-9A12-2CBD95FC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87939-7C76-DD98-50F8-519EB9EA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0AAE1-00FB-5E23-19BF-1D5F33E68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41C74-920C-4AAF-1435-523DE3E28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CD612-BE20-576D-5044-73CC2070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4CA3-36AA-4C79-9845-EFBB6FD2A24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CF02D-AF4E-D8F3-B4F0-E55E5D78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6F414-1DA0-513C-4FE5-C8B404B2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E81C-D7C2-4F84-B223-DDC5B31A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2083-61FE-9472-AB7B-96716709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51FB5-1291-EBE7-F13D-E7BF4A8C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4CA3-36AA-4C79-9845-EFBB6FD2A24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32992-01AC-1B8E-BADB-BCFC41C5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50F40-504E-28C9-2C43-8DB66126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E81C-D7C2-4F84-B223-DDC5B31A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9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928E1-1DE8-D572-DE44-81E2CAC9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4CA3-36AA-4C79-9845-EFBB6FD2A24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CF9C4-2061-13E3-3779-FD000182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F5365-4167-7E6D-4438-1B164139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E81C-D7C2-4F84-B223-DDC5B31A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87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0C27-2F80-7399-162C-824A07EE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570FC-BBBF-F1E7-62E6-7309D7472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9D116-4357-CD05-D767-7509C0473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D4C17-422D-B4E5-A0E0-BFFF3FD1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4CA3-36AA-4C79-9845-EFBB6FD2A24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FC6B8-F0D2-508E-448F-0C1260AB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2F28A-F9C6-1655-6DA3-E64F7341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E81C-D7C2-4F84-B223-DDC5B31A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09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D46B-6513-4BE5-1880-C1843F75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51DE4-FE0A-D3D6-8C44-A83FB251B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DEECA-23F3-1237-536E-C591606DA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E8107-13D1-32C3-DD65-75FFB26E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4CA3-36AA-4C79-9845-EFBB6FD2A24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C11C-8872-CDE2-2568-D8394171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B3981-B9D9-CFD3-3BD6-3C7E41FB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DE81C-D7C2-4F84-B223-DDC5B31A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81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99C8A-A9D1-DF61-DF03-48961120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ABE67-C3E6-FD8A-850F-5D0C66F81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FB572-53EB-CA3C-8BCE-0A3C6EBE2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D4CA3-36AA-4C79-9845-EFBB6FD2A24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F31EB-E6F4-FB54-1A21-EE5C30E98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17323-18E7-C513-2718-1F66DAE56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E81C-D7C2-4F84-B223-DDC5B31A5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24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2BBE-E313-6A31-81C5-69799E713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Basics of 8086 Microprocessor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AF367-DA4D-3756-E755-0D7F36711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0956" y="4577826"/>
            <a:ext cx="9144000" cy="1655762"/>
          </a:xfrm>
        </p:spPr>
        <p:txBody>
          <a:bodyPr/>
          <a:lstStyle/>
          <a:p>
            <a:pPr algn="r"/>
            <a:r>
              <a:rPr lang="en-IN" dirty="0" err="1"/>
              <a:t>Dr.N.Arulanand</a:t>
            </a:r>
            <a:r>
              <a:rPr lang="en-IN" dirty="0"/>
              <a:t>, </a:t>
            </a:r>
          </a:p>
          <a:p>
            <a:pPr algn="r"/>
            <a:r>
              <a:rPr lang="en-IN" dirty="0"/>
              <a:t>Professor,</a:t>
            </a:r>
          </a:p>
          <a:p>
            <a:pPr algn="r"/>
            <a:r>
              <a:rPr lang="en-IN" dirty="0"/>
              <a:t>PSG College of Technology</a:t>
            </a:r>
          </a:p>
        </p:txBody>
      </p:sp>
      <p:pic>
        <p:nvPicPr>
          <p:cNvPr id="1026" name="Picture 2" descr="x86 - Wikipedia">
            <a:extLst>
              <a:ext uri="{FF2B5EF4-FFF2-40B4-BE49-F238E27FC236}">
                <a16:creationId xmlns:a16="http://schemas.microsoft.com/office/drawing/2014/main" id="{156F1A25-44DB-9D4C-CE06-64AB15B2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413" y="4090365"/>
            <a:ext cx="24288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0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C721-5F2C-25C2-DBC3-85A6EA02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8086 Microprocessor -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D0C85-A057-3B4B-3D14-9351D673B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CISC</a:t>
            </a:r>
          </a:p>
          <a:p>
            <a:r>
              <a:rPr lang="en-IN" dirty="0"/>
              <a:t>29,000 transistors – semiconductor chip 3.2micron metre 32mm2</a:t>
            </a:r>
          </a:p>
          <a:p>
            <a:r>
              <a:rPr lang="en-IN" dirty="0"/>
              <a:t>8088/8086 </a:t>
            </a:r>
          </a:p>
          <a:p>
            <a:r>
              <a:rPr lang="en-IN" dirty="0"/>
              <a:t>40 pins DIL or DIP</a:t>
            </a:r>
          </a:p>
          <a:p>
            <a:r>
              <a:rPr lang="en-IN" dirty="0"/>
              <a:t>16-bit processor data bus </a:t>
            </a:r>
          </a:p>
          <a:p>
            <a:r>
              <a:rPr lang="en-IN" dirty="0"/>
              <a:t>Machine cycle</a:t>
            </a:r>
          </a:p>
          <a:p>
            <a:r>
              <a:rPr lang="en-IN" dirty="0"/>
              <a:t>8085 – 8-bit processor</a:t>
            </a:r>
          </a:p>
          <a:p>
            <a:endParaRPr lang="en-IN" dirty="0"/>
          </a:p>
          <a:p>
            <a:r>
              <a:rPr lang="en-IN" dirty="0"/>
              <a:t>Pipeline architecture</a:t>
            </a:r>
          </a:p>
          <a:p>
            <a:endParaRPr lang="en-IN" dirty="0"/>
          </a:p>
          <a:p>
            <a:r>
              <a:rPr lang="en-IN" dirty="0"/>
              <a:t>20 bit address bus</a:t>
            </a:r>
          </a:p>
        </p:txBody>
      </p:sp>
    </p:spTree>
    <p:extLst>
      <p:ext uri="{BB962C8B-B14F-4D97-AF65-F5344CB8AC3E}">
        <p14:creationId xmlns:p14="http://schemas.microsoft.com/office/powerpoint/2010/main" val="318257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11F28-BA95-6A5D-53D9-72491CAC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66955" cy="737811"/>
          </a:xfrm>
        </p:spPr>
        <p:txBody>
          <a:bodyPr/>
          <a:lstStyle/>
          <a:p>
            <a:r>
              <a:rPr lang="en-IN" dirty="0"/>
              <a:t>Pin Diagram of 8086</a:t>
            </a:r>
          </a:p>
        </p:txBody>
      </p:sp>
      <p:pic>
        <p:nvPicPr>
          <p:cNvPr id="3076" name="Picture 4" descr="Pin diagram of 8086 microprocessor - GeeksforGeeks">
            <a:extLst>
              <a:ext uri="{FF2B5EF4-FFF2-40B4-BE49-F238E27FC236}">
                <a16:creationId xmlns:a16="http://schemas.microsoft.com/office/drawing/2014/main" id="{58E5380F-F4CB-21DD-A612-6EE853B43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707" y="907421"/>
            <a:ext cx="4496585" cy="58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4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334610CF-49DE-D0A3-4708-95FAEDA7F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29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230926AC-EFEB-5D2F-61DC-79C7AD1E2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FFF169D7-82D4-D966-6AE0-07E6F6D25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1AB15EDF-190D-7023-55EC-44527A79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4" y="196850"/>
            <a:ext cx="8948737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9C4BED9A-85D1-ACBC-5950-8AEA1F6B0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28601"/>
            <a:ext cx="62279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accent2"/>
                </a:solidFill>
              </a:rPr>
              <a:t>Is Intel 8086 RISC or CISC ?</a:t>
            </a:r>
            <a:endParaRPr lang="en-US" altLang="en-US" sz="4000" i="1" dirty="0">
              <a:solidFill>
                <a:schemeClr val="accent2"/>
              </a:solidFill>
            </a:endParaRP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1E45B46F-0201-5163-EDD1-3AF280EFB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143001"/>
            <a:ext cx="70104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CISC – Complex Instruction Set Computers</a:t>
            </a:r>
          </a:p>
          <a:p>
            <a:pPr eaLnBrk="1" hangingPunct="1"/>
            <a:endParaRPr lang="en-US" altLang="en-US" sz="1000" dirty="0">
              <a:solidFill>
                <a:schemeClr val="accent2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altLang="en-US" dirty="0"/>
              <a:t>   Refers to number and complexity of instructions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   Improvements was: Multiply and Divide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   The number of instruction increased from </a:t>
            </a:r>
          </a:p>
          <a:p>
            <a:pPr lvl="1" eaLnBrk="1" hangingPunct="1">
              <a:buFontTx/>
              <a:buChar char="•"/>
            </a:pPr>
            <a:r>
              <a:rPr lang="en-US" altLang="en-US" dirty="0"/>
              <a:t>  45 on 4004 to:</a:t>
            </a:r>
          </a:p>
          <a:p>
            <a:pPr lvl="1" eaLnBrk="1" hangingPunct="1">
              <a:buFontTx/>
              <a:buChar char="•"/>
            </a:pPr>
            <a:r>
              <a:rPr lang="en-US" altLang="en-US" sz="2800" dirty="0"/>
              <a:t>   246 on 8085</a:t>
            </a:r>
          </a:p>
          <a:p>
            <a:pPr lvl="1" eaLnBrk="1" hangingPunct="1">
              <a:buFontTx/>
              <a:buChar char="•"/>
            </a:pPr>
            <a:r>
              <a:rPr lang="en-US" altLang="en-US" sz="2800" dirty="0"/>
              <a:t>   20,000 on 8086 and 8088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RISC – Reduced Instruction Set Computer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   Executes one instruction per clock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Newer RISC - </a:t>
            </a:r>
            <a:r>
              <a:rPr lang="en-US" altLang="en-US" sz="2800" dirty="0" err="1">
                <a:solidFill>
                  <a:schemeClr val="accent2"/>
                </a:solidFill>
              </a:rPr>
              <a:t>Superscaler</a:t>
            </a:r>
            <a:r>
              <a:rPr lang="en-US" altLang="en-US" sz="2800" dirty="0">
                <a:solidFill>
                  <a:schemeClr val="accent2"/>
                </a:solidFill>
              </a:rPr>
              <a:t> Technology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   Execute more than one instruction per clock</a:t>
            </a:r>
            <a:r>
              <a:rPr lang="en-US" altLang="en-US" sz="2000" dirty="0"/>
              <a:t> </a:t>
            </a:r>
          </a:p>
          <a:p>
            <a:pPr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Basics of 8086 Microprocessor</vt:lpstr>
      <vt:lpstr>8086 Microprocessor - Keywords</vt:lpstr>
      <vt:lpstr>Pin Diagram of 8086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Arulanand</dc:creator>
  <cp:lastModifiedBy>Abinav P</cp:lastModifiedBy>
  <cp:revision>6</cp:revision>
  <dcterms:created xsi:type="dcterms:W3CDTF">2024-06-26T03:30:57Z</dcterms:created>
  <dcterms:modified xsi:type="dcterms:W3CDTF">2024-06-26T04:45:31Z</dcterms:modified>
</cp:coreProperties>
</file>