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DD27-CC80-2B14-75A4-EF7C5F854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DA1E5-D554-3E58-2618-8B7B6CC92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9DDD-AAE4-3192-302C-DF8FB2EE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E2ED-4954-C210-5A97-770A7958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4A08-39A3-5D61-5F53-EF4459B2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3C0C-0390-B9EC-5539-9A7943B3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261CB-EEEB-5061-7AE7-5F8251B0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C41BF-73B9-11CC-44EB-FDD098D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2A68-6AA8-5361-F596-EF346D50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2232-DC0A-7920-1EEB-61DA5AB9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8AF08-0CC6-35E6-74DD-F4E2334B3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CAFC4-9B60-F703-B5B7-69CA8D091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B5C96-9EC2-D77A-84C2-2E8C7D00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7296-8893-9BA0-B705-B52D6B88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AF7C-9D9F-F6A1-422F-7C82F0EA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0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545C-27CC-271D-2D04-2DE0F19B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7161-687F-345E-0714-E822531B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C198-416E-F416-426A-A79D97A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6C8A-E2E1-D860-3A3F-4476D7D0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11AD-1FDD-EFEE-22A6-D22CD037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56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8255-026D-1870-5104-9C41BBE3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4287-97DD-EFC0-6857-6D9F6804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998B-C84F-6E80-2608-803D5D75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2FF3-670D-8DA3-D566-7F35873E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3528-7322-6E66-78E2-DCDFC4D7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0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2942-43CA-2A17-E55C-492E9627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7812-8442-F94F-03FF-FAB911681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8C96E-9D13-A99B-DF5B-F19DFDEAC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836A-4179-264A-4750-04080FCB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4D1F-8CAB-1AFE-62AC-CEEB3B12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64A59-D04B-ED84-C97F-F5C4975F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2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F594-790D-65A7-1E6A-B079B620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2A8D5-24C8-9240-8B38-E246D21F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BE218-62D5-788F-77A9-32B58CDE2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3466F-FFEF-227F-D162-2B9CF9E49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A738A-304A-1793-860C-D977A68D9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8D7A9-661B-6134-C9BD-7AA4CCEB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B45D2-341E-2CB1-8936-C1F1B60A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C4F3F-0899-2B15-651C-11ADF308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7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FF37-4127-CB06-FCDC-6874F5B3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52BD0-C7E2-0665-C214-78EE23D3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AB730-6935-3C40-CD23-92D5A758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72B6B-6D0A-F38B-A286-4408485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86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A2029-DDB7-C9FC-5F16-E59DF96B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7D820-3C94-184F-D392-49773792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08AA8-5969-5185-3C45-B928AB80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0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5232-6D09-D2C1-16A5-C5BA23EB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0D7E-37B6-7506-9BFD-D7CC3C307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DEBD0-CC39-51BE-A1E2-6E238547F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E83F-03A0-6F11-42FB-857C6F20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EA72-E54E-F557-DEDE-40357A13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17AC-E2DC-6A54-D36C-6270A0FF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2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8333-6DA1-248E-B34A-F2B39001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EEB4E-5020-C4B2-D774-76E2867DB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75037-A604-323E-68E3-998A3607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EEBA6-75B9-0315-E5CA-120670C7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1A1E3-9508-A801-F2D5-E0EE652B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FF97C-BA4F-CC89-917D-98C1C1E6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66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98C19-A6D7-DFD0-234C-39169913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C346-3701-4B1C-9063-2048D1DB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255F-4387-87FF-66F6-B4B8DA01E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37F7-6E3C-4378-8D1C-E939F98E948F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F4073-A112-1576-AB07-97A640EC2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4D5E-0867-262E-B984-1723670C6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17BF1-4403-4B92-B8A6-4FEE999FF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23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5F1E8-90CF-C13A-65D7-FAE79A16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EE4A0-E6C0-097B-6995-159F07CA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00" y="2262120"/>
            <a:ext cx="8199831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3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21B5-DE3F-917A-32A1-5DFC09A1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RET instruction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3E412-1C35-3BE1-DAB7-E233EFDA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19" y="2217829"/>
            <a:ext cx="7567316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47D9-FB6F-F3F5-134F-E97EA817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RET instruction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4D9C8-1F8B-7F74-B57D-20279D562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04" y="2420989"/>
            <a:ext cx="745300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4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Before RET instruction</vt:lpstr>
      <vt:lpstr>After RET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Harshadaa Arulanand</dc:creator>
  <cp:lastModifiedBy>Harshadaa Arulanand</cp:lastModifiedBy>
  <cp:revision>1</cp:revision>
  <dcterms:created xsi:type="dcterms:W3CDTF">2023-07-06T01:15:15Z</dcterms:created>
  <dcterms:modified xsi:type="dcterms:W3CDTF">2023-07-06T05:41:34Z</dcterms:modified>
</cp:coreProperties>
</file>