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83" r:id="rId4"/>
    <p:sldId id="280" r:id="rId5"/>
    <p:sldId id="281" r:id="rId6"/>
    <p:sldId id="282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94660"/>
  </p:normalViewPr>
  <p:slideViewPr>
    <p:cSldViewPr snapToGrid="0">
      <p:cViewPr varScale="1">
        <p:scale>
          <a:sx n="81" d="100"/>
          <a:sy n="81" d="100"/>
        </p:scale>
        <p:origin x="73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2E087-1E83-33B2-1CA3-E73444F2B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C3FA-BE27-056C-2562-690C6F0949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B3AFC-41B4-C0D9-FF70-BBE728A17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7F10-EF88-4CBD-B02B-2FC51707277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D34F9-9DC9-DAB5-9F0E-59A13494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D1C9A-B28A-AA9D-2BFD-F374EE1D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E387-8DF0-44A2-9F9F-F5C39B830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32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3356-A551-97D2-D8A1-7121DFD12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77EEA4-5E12-F0BC-993D-FCE160741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C1B42-28BA-A3FE-0D26-FFDD1423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7F10-EF88-4CBD-B02B-2FC51707277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1544E-D64C-01D6-DD80-487A9992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87E9A-4BD0-997D-5F96-EE120F80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E387-8DF0-44A2-9F9F-F5C39B830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7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ECAF3D-67D6-4E76-4502-519769B07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DB9D9-C3CA-DD5A-5745-524DA605C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EE718-0696-406D-90DC-17ED4AC3E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7F10-EF88-4CBD-B02B-2FC51707277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B01BD-BBCC-7003-B546-C1FC91AB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9CF07-FA77-7123-07FC-03DFE4A7E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E387-8DF0-44A2-9F9F-F5C39B830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491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F3CB-E8F4-4F2B-9F4F-C07681EC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A7D9-231E-B66C-A620-83035214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6D439-F798-343E-FE5F-E297637F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7F10-EF88-4CBD-B02B-2FC51707277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E2593-2572-6DF6-56C3-1E6FCC1A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7A053-1EDD-419E-8A8F-0FA039A8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E387-8DF0-44A2-9F9F-F5C39B830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2059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7E333-D9ED-A8C9-E76E-F70CF01A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152D-C58A-79D5-0734-B99ADFFC4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22D92-2B0D-A307-DE3E-666FE793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7F10-EF88-4CBD-B02B-2FC51707277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34F44-D10A-C1AD-716C-36DAE10A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CB59E-8A09-FEBF-A4AE-E40088177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E387-8DF0-44A2-9F9F-F5C39B830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4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1A7DB-9A79-25C3-BB52-105D1A95C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34E5-AF44-1472-788E-BBE3BF73B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87FC5-1816-B920-B3E0-934684FFA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7E904-EA05-F915-63AE-D0A3B2C73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7F10-EF88-4CBD-B02B-2FC51707277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F753E-8FDD-6DF4-77DA-BA3C64ECF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36280-28A9-B617-D607-30B2AB374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E387-8DF0-44A2-9F9F-F5C39B830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900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462B-3B8D-0094-36F9-5F84FF295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3A4FB-55C4-32D1-74E3-5C389DCBC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DC748-B398-A5B6-3CA9-FB51C1C55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8F6E6-6CE5-BEA1-D6B0-DBD2AE214E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4218C8-2FDC-5E10-2E7B-06734844D0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9B8239-5681-4E01-E79E-BF6BAD0F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7F10-EF88-4CBD-B02B-2FC51707277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A09AA-235C-C436-C3D8-55C81C3C8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14E04B-0CDA-9726-9EF2-A78C0FBD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E387-8DF0-44A2-9F9F-F5C39B830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473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37AB-4484-C864-A169-5103163B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11C1DB-6C53-8CD8-84BD-F7C3FD010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7F10-EF88-4CBD-B02B-2FC51707277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12346-D806-08D0-4012-A8AF2F8AC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57449B-084A-9622-41B3-46521C77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E387-8DF0-44A2-9F9F-F5C39B830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08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9D2CD6-EAC7-BDB7-8FAB-1A09494AE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7F10-EF88-4CBD-B02B-2FC51707277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F7274-1E64-97E7-109E-9F606B550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89464-223E-D5B1-92C9-431BB9E3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E387-8DF0-44A2-9F9F-F5C39B830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49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CB50-D31F-6DB0-FFE5-C03F65098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E27B-19B2-D02E-D80E-AE4A4EDF6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2F19D6-12B2-42B3-7230-017656421E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6B20D-A06E-7489-360A-BE3F6544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7F10-EF88-4CBD-B02B-2FC51707277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9241D-2608-1DE7-2D31-4A00FF06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19974-14BF-321B-451B-63415C41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E387-8DF0-44A2-9F9F-F5C39B830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747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168C-EE27-3570-E974-C9FADBA4E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10A0E-7ECE-A105-9367-3D60DEEB7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FC3F7-C2CD-9B2B-9122-D5DD6924D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8AA0E8-9F0C-E715-A538-4EEE67F7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7F10-EF88-4CBD-B02B-2FC51707277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68F21-0E9E-A6D6-AF20-142CD9888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2D946-1A2C-B8D4-FAB1-8FCF80B0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CE387-8DF0-44A2-9F9F-F5C39B830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85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C5D6A-4AEB-7A5B-BF14-EB26AF7B2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E472D-5189-41E6-9AA6-53C8D8D01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130B-8632-7D0E-31D1-88CADEE9B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97F10-EF88-4CBD-B02B-2FC517072771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9494C-AA88-9A49-3823-A9E1FDFDE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2FE59-E8DC-A89F-4929-795E198A8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CE387-8DF0-44A2-9F9F-F5C39B8307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52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B400-0400-4091-B6E3-D39CD38D6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19Z502 </a:t>
            </a:r>
            <a:br>
              <a:rPr lang="en-US" altLang="en-US" dirty="0"/>
            </a:br>
            <a:r>
              <a:rPr lang="en-US" altLang="en-US" sz="6000" dirty="0">
                <a:solidFill>
                  <a:schemeClr val="accent2"/>
                </a:solidFill>
              </a:rPr>
              <a:t>Microprocessors and Interfacing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37F06C-9ADF-47C5-8F7A-E23BEDD832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003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IN" sz="3600" dirty="0"/>
              <a:t>Hardware Architecture</a:t>
            </a:r>
          </a:p>
          <a:p>
            <a:endParaRPr lang="en-IN" sz="3600" dirty="0"/>
          </a:p>
          <a:p>
            <a:pPr algn="r"/>
            <a:r>
              <a:rPr lang="en-IN" sz="3600" dirty="0" err="1"/>
              <a:t>Dr.N.Arulanand</a:t>
            </a:r>
            <a:endParaRPr lang="en-IN" sz="3600" dirty="0"/>
          </a:p>
          <a:p>
            <a:pPr algn="r"/>
            <a:r>
              <a:rPr lang="en-IN" sz="3600" dirty="0"/>
              <a:t>CSE, PSG CT</a:t>
            </a:r>
          </a:p>
          <a:p>
            <a:pPr algn="r"/>
            <a:endParaRPr lang="en-IN" sz="3600" dirty="0"/>
          </a:p>
          <a:p>
            <a:pPr algn="r"/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325592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EF50E8-CF02-4843-B776-43055D2A6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66" y="0"/>
            <a:ext cx="836148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31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1C271D-A2F7-724A-27F4-1947D30F5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971" y="948295"/>
            <a:ext cx="6952060" cy="590970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B549BE-4741-595E-0966-1D3EBCB5C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48295"/>
          </a:xfrm>
        </p:spPr>
        <p:txBody>
          <a:bodyPr/>
          <a:lstStyle/>
          <a:p>
            <a:r>
              <a:rPr lang="en-IN" dirty="0"/>
              <a:t>8086 Maximum Mode</a:t>
            </a:r>
          </a:p>
        </p:txBody>
      </p:sp>
    </p:spTree>
    <p:extLst>
      <p:ext uri="{BB962C8B-B14F-4D97-AF65-F5344CB8AC3E}">
        <p14:creationId xmlns:p14="http://schemas.microsoft.com/office/powerpoint/2010/main" val="1562982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B93B-BA98-8945-2E72-61D30DE9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2060" y="25255"/>
            <a:ext cx="4412530" cy="784945"/>
          </a:xfrm>
        </p:spPr>
        <p:txBody>
          <a:bodyPr/>
          <a:lstStyle/>
          <a:p>
            <a:r>
              <a:rPr lang="en-IN" dirty="0"/>
              <a:t>MWTC vs AMWC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E20965-83E8-5B87-A53E-05CC610ED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10" y="717947"/>
            <a:ext cx="8673445" cy="2610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82D169-A040-D981-CF38-51888BDD5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29" y="3529414"/>
            <a:ext cx="8673445" cy="3339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343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1927C2-CBE9-18BE-68D3-63AA4B2A3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779" y="0"/>
            <a:ext cx="9033693" cy="691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F1EF5F-BBD6-9C01-AB9B-7E31E9809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87" y="-133754"/>
            <a:ext cx="8592277" cy="699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64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638B-F85F-4442-823F-960BA54E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8086 Write Cycle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7F36CB-9563-40E7-93C1-4F652B5B2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604" y="107632"/>
            <a:ext cx="7426320" cy="654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967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25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19Z502  Microprocessors and Interfacing</vt:lpstr>
      <vt:lpstr>PowerPoint Presentation</vt:lpstr>
      <vt:lpstr>8086 Maximum Mode</vt:lpstr>
      <vt:lpstr>MWTC vs AMWC</vt:lpstr>
      <vt:lpstr>PowerPoint Presentation</vt:lpstr>
      <vt:lpstr>PowerPoint Presentation</vt:lpstr>
      <vt:lpstr>8086 Write 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kalaimathi</dc:creator>
  <cp:lastModifiedBy>Arulanand</cp:lastModifiedBy>
  <cp:revision>22</cp:revision>
  <dcterms:created xsi:type="dcterms:W3CDTF">2022-08-16T01:48:42Z</dcterms:created>
  <dcterms:modified xsi:type="dcterms:W3CDTF">2024-08-06T04:51:28Z</dcterms:modified>
</cp:coreProperties>
</file>