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1" r:id="rId4"/>
    <p:sldId id="269" r:id="rId5"/>
    <p:sldId id="257" r:id="rId6"/>
    <p:sldId id="270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C682-42BD-46F7-E031-2C8A36C29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10319-AB32-79A6-2345-0C8714660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AE3CB-BE88-59D2-31ED-B342C36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6948-4807-312B-F152-AEB61976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AD5A8-CD8D-FA70-13EC-B3C633B2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9E0-7CFF-4B62-7D9A-9B7FEEE7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37D7B-C0A0-9D92-8E9E-151DA855E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990A7-9224-9E25-F8F3-F07A2D16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CC058-740B-F460-7C71-0880EB0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D4339-89CF-66D2-E81F-B67EF76A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A08A3-9E42-788B-3A57-DCDAD15F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19B6A-6E1E-4BD9-E080-8601CCDC3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09CA-A5F0-BF50-3698-1F6949B16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D12DB-10DE-ECBC-7AD0-59AA71EF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3EFD-2228-F478-63EA-4E6AF394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62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8F0C-6352-F338-008F-C05EF950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234D-42E8-5DD7-9ECD-F57707AAE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0C540-903D-F54D-00AA-3A433260B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A5445-2BF4-0A01-F96F-376AD7903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D58B-9C5D-5125-57E6-9DB21952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71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E370-261D-AC9B-E623-720BCB4B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8A473-CB1D-8EA9-A5BC-E96EB47D4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CFB0-5FF2-EA1E-6392-51BAF80E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D84E-FDF6-A220-E29D-A7F54C2BB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FC06-633D-8FA2-AD5F-BAAAED95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D3E4-18E6-50CB-31DE-113E3551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6C966-F3C5-AD2F-EADC-404F99EDB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8F99-75B9-736B-A0B7-8D2EF8B06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410C7-E2B0-C164-227E-19640A3F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77AB3-8197-8A07-26AA-79FACAB3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65B25-0FCB-EBBA-97C5-5908EF21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5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A94B-ABB3-D3B2-3176-72E8FF00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9B947-E861-3412-A806-DB3C5D20E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4AD95-966F-F3A8-2B94-97627826B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0C9BE-95B9-A3C6-9908-CC7870334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2B262D-C0E6-A13B-2469-711E6B921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AC5E8-1074-8FFA-D091-1C6F87417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240400-918A-F3ED-26A8-335CFB1E5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69A86-006E-2FB2-5E99-1A7D1FAE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33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FD9B-0F1C-1101-58BD-4CE5A15FA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3B49F-0562-43F1-EBFC-70EADE0A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073C1-1B41-56AB-9D41-D597F039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12C69-C182-045F-B065-300F7B4F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7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6C879-85FE-B5FF-F43C-BBF3BB22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26BE0-0310-C72B-B5F3-0F2A449E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D7DAF-124A-E7E9-5A71-9BE97615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728F-EDCD-759A-12A2-3D7F10F9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4ADC-921A-AE63-3E88-07CF15AA6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3DD3E-1024-BEE2-BC09-2FC6FD908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C830D-BD0A-7413-B714-96FC142E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6CF44-2B0C-1B27-5AD3-F24EF79E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4EA-2936-0A48-2F5E-CE25973E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18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E7B9-E000-4B7F-0863-7165D99B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918F36-3EF3-3DFC-4311-95F7BFCB1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1DA9-A701-4D53-0391-B81C5CE84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C951-1943-0FB1-6A4C-11F16AC6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986D3-6480-CC4A-74DC-75544465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FF50-50EB-7D74-7BFA-BC87E20F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E8FC4-3FA4-2B1F-98FA-93DF084FC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13EFC-A140-30FC-7D6C-36E4DA793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C3E5-E639-B5B1-E13B-4BE171D50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2F5C-B20E-40C5-9E3B-4C2A414AE448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A69EF-34A5-EECF-801A-EA1062C7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E7B-B06F-AFB6-2BF9-BB42E01C3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CFBC1-AE8D-4BC1-99D3-38EA4119E1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15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B400-0400-4091-B6E3-D39CD38D6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19Z502 </a:t>
            </a:r>
            <a:br>
              <a:rPr lang="en-US" altLang="en-US" dirty="0"/>
            </a:br>
            <a:r>
              <a:rPr lang="en-US" altLang="en-US" sz="6000" dirty="0">
                <a:solidFill>
                  <a:schemeClr val="accent2"/>
                </a:solidFill>
              </a:rPr>
              <a:t>Microprocessors and Interfacing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7F06C-9ADF-47C5-8F7A-E23BEDD8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0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IN" sz="3600" dirty="0"/>
              <a:t>Assessment Tutorial Questions</a:t>
            </a:r>
          </a:p>
          <a:p>
            <a:endParaRPr lang="en-IN" sz="3600" dirty="0"/>
          </a:p>
          <a:p>
            <a:pPr algn="r"/>
            <a:r>
              <a:rPr lang="en-IN" sz="3600" dirty="0" err="1"/>
              <a:t>Dr.N.Arulanand</a:t>
            </a:r>
            <a:endParaRPr lang="en-IN" sz="3600" dirty="0"/>
          </a:p>
          <a:p>
            <a:pPr algn="r"/>
            <a:r>
              <a:rPr lang="en-IN" sz="3600" dirty="0"/>
              <a:t>CSE, PSG CT</a:t>
            </a:r>
          </a:p>
          <a:p>
            <a:pPr algn="r"/>
            <a:endParaRPr lang="en-IN" sz="3600" dirty="0"/>
          </a:p>
          <a:p>
            <a:pPr algn="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255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6701-E12A-CAA6-2B35-FA9AF094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CDC3-E5ED-5E67-D319-C0EF60D75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 to swap the contents of two registers without using another register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Program:  Implement the loop, with the counter = 19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various flags in the flag register. Mention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flagname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(short form) and abbreviation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original contents of AX, CL, and CF are 800FH, 04H, and 1, respectively, what is the content of AX and CF after executing the instruction that follows: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 AX,CL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AL has content of 05H. What  is result of NEG and NOT on AL 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If DS=2000H, ES=3000H, BX=1000H, SI=2000H. From which location AH will copy the value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 AH,[BX][SI] + 1234H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24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D701-C9E3-7EA3-367A-A541C5D08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1: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7D7BA-D404-1ED9-F159-92C704B5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5" y="2506774"/>
            <a:ext cx="5352256" cy="3639061"/>
          </a:xfrm>
        </p:spPr>
      </p:pic>
    </p:spTree>
    <p:extLst>
      <p:ext uri="{BB962C8B-B14F-4D97-AF65-F5344CB8AC3E}">
        <p14:creationId xmlns:p14="http://schemas.microsoft.com/office/powerpoint/2010/main" val="211985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0863E3-0971-FA3D-1963-79C9C020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3: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1D9D0E0-FF29-76F9-B138-145D09F4A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8948" y="1825625"/>
            <a:ext cx="5744852" cy="4351338"/>
          </a:xfrm>
        </p:spPr>
        <p:txBody>
          <a:bodyPr/>
          <a:lstStyle/>
          <a:p>
            <a:r>
              <a:rPr lang="en-IN" dirty="0"/>
              <a:t>Answer: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CA8FA-5B38-FD6D-FF64-24993C1FE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320" y="2082741"/>
            <a:ext cx="4029282" cy="35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8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50843-79F0-C22D-3217-58C0648F9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Question 5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D76E-8932-6428-AE62-95FE82A23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Ans: NEG 05 </a:t>
            </a:r>
            <a:r>
              <a:rPr lang="en-IN" dirty="0">
                <a:sym typeface="Wingdings" panose="05000000000000000000" pitchFamily="2" charset="2"/>
              </a:rPr>
              <a:t> FBH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Ans: NOT 05  FAH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019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3A37-3BEA-69C2-5A01-D85F3FD45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EC01-3FE0-8093-E857-CC5FCE643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103" y="1599382"/>
            <a:ext cx="10515600" cy="1407769"/>
          </a:xfrm>
        </p:spPr>
        <p:txBody>
          <a:bodyPr/>
          <a:lstStyle/>
          <a:p>
            <a:r>
              <a:rPr lang="en-IN" dirty="0"/>
              <a:t>Physical Address (PA) = Segment Base Address (SBA) + Effective Address (EA)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3CD00-7DCC-3ADD-523B-3A7C0865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2715"/>
            <a:ext cx="6436558" cy="27083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838610-225F-71DD-1AF0-E649056A4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59" y="5258618"/>
            <a:ext cx="5236357" cy="8799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8106-0B5C-5565-FFBB-415C5E556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25" y="6127082"/>
            <a:ext cx="3979583" cy="509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B815E1-7467-20B1-FF45-96B9D7D895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206" y="6066106"/>
            <a:ext cx="4878525" cy="6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19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A8B83F-ED9A-F5E1-E9AB-B2D99097B14D}"/>
              </a:ext>
            </a:extLst>
          </p:cNvPr>
          <p:cNvSpPr txBox="1"/>
          <p:nvPr/>
        </p:nvSpPr>
        <p:spPr>
          <a:xfrm>
            <a:off x="301658" y="753700"/>
            <a:ext cx="114724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equivalent instruction sequences using string instructions for this: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 AL,[DI]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CMP AL,[SI]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 SI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 DI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What happens to the ZF and CF status flags as the following sequence of instructions is executed ? Assume that they are both initially cleared.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 BX,1111H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 AX,0BBBBH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CMP BX,AX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Find the greatest of three numbers. Store the result in AX register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a program that saves bit 5 of AL in BX as a word 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(NOTE: In a byte, bit 0 is the Least Significant Bit and bit 7 is the Most Significant Bit)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If AL contains A0H, what happens when the instruction CBW is executed ?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3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329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19Z502  Microprocessors and Interfacing</vt:lpstr>
      <vt:lpstr>Test 1</vt:lpstr>
      <vt:lpstr>Question 1:</vt:lpstr>
      <vt:lpstr>Question 3:</vt:lpstr>
      <vt:lpstr>Question 5</vt:lpstr>
      <vt:lpstr>Question 6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Arulanand</dc:creator>
  <cp:lastModifiedBy>Arulanand</cp:lastModifiedBy>
  <cp:revision>3</cp:revision>
  <dcterms:created xsi:type="dcterms:W3CDTF">2024-08-02T01:06:21Z</dcterms:created>
  <dcterms:modified xsi:type="dcterms:W3CDTF">2024-08-02T02:04:25Z</dcterms:modified>
</cp:coreProperties>
</file>