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82" r:id="rId5"/>
    <p:sldId id="283" r:id="rId6"/>
    <p:sldId id="288" r:id="rId7"/>
    <p:sldId id="285" r:id="rId8"/>
    <p:sldId id="284" r:id="rId9"/>
    <p:sldId id="290" r:id="rId10"/>
    <p:sldId id="291" r:id="rId11"/>
    <p:sldId id="292" r:id="rId12"/>
    <p:sldId id="286" r:id="rId13"/>
    <p:sldId id="293" r:id="rId14"/>
    <p:sldId id="294" r:id="rId15"/>
    <p:sldId id="301" r:id="rId16"/>
    <p:sldId id="302" r:id="rId17"/>
    <p:sldId id="295" r:id="rId18"/>
    <p:sldId id="296" r:id="rId19"/>
    <p:sldId id="297" r:id="rId20"/>
    <p:sldId id="298" r:id="rId21"/>
    <p:sldId id="299" r:id="rId22"/>
    <p:sldId id="300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8C05-08D2-4A00-BE49-1C8B63D94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F1C2D-6A64-4D12-8EAA-F9CBDB5E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DD27-CBE9-422B-97C0-D85EB302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6D2E-93B9-4FA4-B490-06970C0D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A05C-DC55-4BF8-987F-28D004EA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53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7112-BA19-48E8-82D1-2F2F7A0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E2E2F-27F8-4427-9DCB-6E29D0B0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6C4C-E0F0-4FF9-8A15-5D55E8F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948E-FDB8-4A78-A188-F3B848D7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10B2-6FD3-4CBF-A822-0023E3AA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1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1B2DA-7644-4C71-9A13-110CE1068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7AAC0-58D4-4E66-A091-D925DD59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46DE-B89A-43C3-AE81-B3B8B67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95F7E-51C0-441E-86E1-E7E0169E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20DB-FABE-4795-90D0-E94959DC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C62-C230-43BC-B81E-C45340FF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AA4B-CBC3-431D-9FE9-4AD83D9A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28E8-3C46-4BD2-A942-0B47BF8B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2F27-71A6-49EF-9119-80585831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B8D50-F76C-4500-9520-B8E3F218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4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247F-3995-496A-8511-D792EF52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FE18-2D16-47A6-9293-75FD4B14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D6A1-4435-4059-B70D-C5039A28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E088-A127-46FC-BBC8-A76646CC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3967-EF13-488B-8E1D-3C63CB33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2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3B2-8B8D-43C3-97DD-F40E3CBA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3B3E-61EC-47D8-A4A6-9487020BD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B20C9-25E5-4FD1-AF11-F8FEB775D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B1E0-3BB7-4F08-81C2-5CA134D6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7DA2D-4709-4FCA-B123-F380019B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4F46F-CEF0-47E0-8080-7FB918F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7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70D7-DBC2-4012-9E75-E5333AEA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6FE0C-1CF6-4D08-ACF3-96664D59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0043-2F9E-470C-93A5-E84289B03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1947D-1F35-4B96-B052-E66FEED01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D719B-CCF3-40B6-9F68-16AAEB67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4B335-FDA6-4A3B-90FB-402E99A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AF7E4-3D31-49AE-B2BD-203A674B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10FD8-217C-4099-A126-2D1F050A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5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E15-B727-4B17-BC29-4F2DB174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F96C9-EA30-41F9-91ED-75D34870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F428C-BA85-40A6-8FD7-E09008C1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B1091-DB0C-4A03-919C-1CCD6F0C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1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4D8F9-E3E8-4D38-8099-E5A2FF2F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671A6-AE63-40D1-9441-AE6FDEC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233FC-E241-42AE-B2FD-0CC7A897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4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36B2-5DD3-4DA3-9A3C-ACF778D2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CCE7-308D-4571-9971-93D80A7E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0A663-26B5-4427-9AA4-A95234D16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E386E-94ED-4FCC-BB91-1C543025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8A62-5FF3-4654-930C-9C3B6C0C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AC4E8-59AE-4275-A448-57CA9E20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2EC7-5B18-4B7C-872C-115E130D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D40CD-4A23-44C4-87CA-82693D5AF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035A7-F6FD-4561-99C3-90639A79A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4B07-4ACC-4208-84DF-B43E4498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7C19A-0CDE-4810-A0EC-75272965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A71AC-519E-4899-AF3A-BDF8B29B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4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6B0D2-79C3-44B7-8AF9-D94526DA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4E41-4560-4537-AE61-8BEACF75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1B9F-FF27-4622-A46D-21CADA7C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14AD-2A51-49B8-B96F-4BED24DC1264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E46D-6E5C-4D3C-A64D-1FEF9F4D3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3563-F4C9-4BF2-8420-E7A50738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37E1-E0F5-45EB-95E3-8F51913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6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B400-0400-4091-B6E3-D39CD38D6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19Z502 </a:t>
            </a:r>
            <a:br>
              <a:rPr lang="en-US" altLang="en-US" dirty="0"/>
            </a:br>
            <a:r>
              <a:rPr lang="en-US" altLang="en-US" sz="6000" dirty="0">
                <a:solidFill>
                  <a:schemeClr val="accent2"/>
                </a:solidFill>
              </a:rPr>
              <a:t>Microprocessors and Interfacing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7F06C-9ADF-47C5-8F7A-E23BEDD8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0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IN" sz="3600" dirty="0"/>
              <a:t>Instruction Set</a:t>
            </a:r>
          </a:p>
          <a:p>
            <a:endParaRPr lang="en-IN" sz="3600" dirty="0"/>
          </a:p>
          <a:p>
            <a:pPr algn="r"/>
            <a:r>
              <a:rPr lang="en-IN" sz="3600" dirty="0" err="1"/>
              <a:t>Dr.N.Arulanand</a:t>
            </a:r>
            <a:endParaRPr lang="en-IN" sz="3600" dirty="0"/>
          </a:p>
          <a:p>
            <a:pPr algn="r"/>
            <a:r>
              <a:rPr lang="en-IN" sz="3600" dirty="0"/>
              <a:t>CSE, PSG CT</a:t>
            </a:r>
          </a:p>
          <a:p>
            <a:pPr algn="r"/>
            <a:endParaRPr lang="en-IN" sz="3600" dirty="0"/>
          </a:p>
          <a:p>
            <a:pPr algn="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2559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3D3C-2890-40FA-803D-3F348AC8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2E564-AF36-4198-ACDF-920ACF1A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34200" cy="519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9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D53B-DF03-4256-B449-02FA1C2A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11D92-33E8-46D6-BF96-5519A03A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73"/>
            <a:ext cx="8606886" cy="4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7952-1D87-4202-AEA7-228E8F69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0741" cy="1325563"/>
          </a:xfrm>
        </p:spPr>
        <p:txBody>
          <a:bodyPr/>
          <a:lstStyle/>
          <a:p>
            <a:r>
              <a:rPr lang="en-IN" dirty="0"/>
              <a:t>Arithmetic Instructions-ADD,ADC,INC,AAA,DAA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B972-0AEA-4B77-A83A-9398750F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52" y="1790928"/>
            <a:ext cx="8779001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6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B966-AD14-42BF-AB11-F637798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MANIPULATION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27966-D8C2-4CB9-BB7C-463D73E1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851"/>
            <a:ext cx="9807020" cy="30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FC69-4111-461F-933B-D37C8608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MANIPULATION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30462-E7A2-4644-98EB-6064677B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715"/>
            <a:ext cx="9388418" cy="46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7E5E-5264-46DE-AA84-9FC380EE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IN" dirty="0"/>
              <a:t>SHIFT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42524-958D-4D47-A71C-6BDEE48C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3" y="1936199"/>
            <a:ext cx="5937921" cy="3326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9DB4CA-FD10-4E33-B985-7889214D0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95" y="386781"/>
            <a:ext cx="923258" cy="327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747F4-15DC-4E35-BD22-F59D36B0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77" y="821328"/>
            <a:ext cx="4299862" cy="984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E12945-8371-433F-BC99-954EA7DD4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165" y="2135024"/>
            <a:ext cx="1276163" cy="610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15891F-3F51-4295-AE20-BFCCFA4DA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704" y="2804785"/>
            <a:ext cx="5166808" cy="11049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0CF3F7-DFE6-4E39-8D6F-A840A7BD5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480" y="4135633"/>
            <a:ext cx="1197848" cy="301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290B3-772F-49AA-84DE-34A146F1B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5721" y="4921801"/>
            <a:ext cx="6114795" cy="16762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7BE227-DE84-4F48-8DAA-C9A790D0DB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0956" y="4473906"/>
            <a:ext cx="2314527" cy="301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5B10A7-18E8-495C-91F3-5098C58A1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065" y="5104375"/>
            <a:ext cx="6332769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EE2A-99D3-4D71-8645-4CE0A051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ROTATE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EA806-067A-411F-A387-AFABA14A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200"/>
            <a:ext cx="3452159" cy="1127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ECF8B-04D4-43D3-A820-B2829A7D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18" y="3386962"/>
            <a:ext cx="1311322" cy="406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689D9F-41F0-4165-87FD-47ACF29D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2" y="3793924"/>
            <a:ext cx="5456393" cy="1676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6E4C5F-9DCF-4F02-8809-93659EA24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05" y="1514065"/>
            <a:ext cx="5555292" cy="1732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9FD70-93AE-4001-A367-5464AB04E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519" y="903803"/>
            <a:ext cx="1351732" cy="47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C443AF-327D-46DC-9A3B-256152443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655" y="4666275"/>
            <a:ext cx="5342083" cy="914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A5B782-C218-46B8-99F0-83E958560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9279" y="4029341"/>
            <a:ext cx="1209762" cy="4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BED0-B0D7-4A66-A437-ADFC7E89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3932B-28A8-4AC5-8B26-09E1F9C4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3580"/>
            <a:ext cx="8213420" cy="49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2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CBBB-338A-487C-B298-799FDFE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 EXECUTION TRANSFER INSTRUCTIONS (BRANCH &amp; LOOP INSTRUCTIONS)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4AF74-2FB9-4B0B-814D-03C33778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39906"/>
            <a:ext cx="7657419" cy="161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9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664-3884-494B-B36D-D74427D6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PROGRAM EXECUTION TRANSFER INSTRUCTIONS (BRANCH &amp; LOOP INSTRUCTIONS)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BAD4B-A3D3-4545-8076-1CDD092A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88754"/>
            <a:ext cx="6082553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0F08-D97C-4C67-B96E-81A42E1C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SET OF 8086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2BFFA-D14E-4926-B579-69601196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0392"/>
            <a:ext cx="7811177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8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CA19-77A1-429D-8219-614C9159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 CONTROL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2DAB4-7FA5-46C6-8B41-434D759C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125"/>
            <a:ext cx="9495020" cy="40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45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322B-7759-4ED6-A535-F82F5A5F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ITERATION CONTROL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68969-2B88-4ABA-8E38-0C0FC9D0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9694"/>
            <a:ext cx="9833108" cy="25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7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AEE7-EEED-4C59-BF5A-DD5D1D49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INTERRUPT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B43D3-B694-4076-B707-67E2DD7F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8079"/>
            <a:ext cx="10950389" cy="23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7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D51E-F05A-41B9-B40D-954713D5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80B2-507B-4CE0-B7F7-0EF08BDA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difference between CF and OF flag ? (Carry Flag and Overflow Flag)</a:t>
            </a:r>
          </a:p>
          <a:p>
            <a:endParaRPr lang="en-IN" dirty="0"/>
          </a:p>
          <a:p>
            <a:r>
              <a:rPr lang="en-IN" dirty="0"/>
              <a:t>Write a program to multiply two numbers using SHIFT operation (</a:t>
            </a:r>
            <a:r>
              <a:rPr lang="en-IN" dirty="0">
                <a:solidFill>
                  <a:srgbClr val="FF0000"/>
                </a:solidFill>
              </a:rPr>
              <a:t>without using multiplication operator</a:t>
            </a:r>
            <a:r>
              <a:rPr lang="en-IN" dirty="0"/>
              <a:t>)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3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503B-7063-4132-B818-9868C34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BFD7C-AB2F-44F2-AB40-FD773895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0" y="1991396"/>
            <a:ext cx="9238153" cy="34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7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1010-65B0-49AB-A2A4-F8913F1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 INSTRUCTION -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0E2F4-78FB-4B7D-832E-73E31D42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53" y="2058475"/>
            <a:ext cx="679000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2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8958-3586-4D99-ABEA-EA639F75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 - MOV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148EF-F25D-4356-8FC9-E11A7CBE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46" y="1701255"/>
            <a:ext cx="7818507" cy="51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5F95-9DA7-4CA1-9CD9-261676EA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 INSTRUCTION RULES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CFCB-D975-4EFA-9F2A-E4D896E5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the operands must be of same size</a:t>
            </a:r>
          </a:p>
          <a:p>
            <a:r>
              <a:rPr lang="en-IN" dirty="0"/>
              <a:t>No Memory to Memory moves</a:t>
            </a:r>
          </a:p>
          <a:p>
            <a:r>
              <a:rPr lang="en-IN" dirty="0"/>
              <a:t>No Segment to Segment moves</a:t>
            </a:r>
          </a:p>
          <a:p>
            <a:r>
              <a:rPr lang="en-IN" dirty="0"/>
              <a:t>Destination cannot be CS or IP</a:t>
            </a:r>
          </a:p>
          <a:p>
            <a:r>
              <a:rPr lang="en-IN" dirty="0"/>
              <a:t>No immediate to segment moves</a:t>
            </a:r>
          </a:p>
          <a:p>
            <a:r>
              <a:rPr lang="en-IN" dirty="0"/>
              <a:t>MOV instructions don’t affect the flag bits</a:t>
            </a:r>
          </a:p>
        </p:txBody>
      </p:sp>
    </p:spTree>
    <p:extLst>
      <p:ext uri="{BB962C8B-B14F-4D97-AF65-F5344CB8AC3E}">
        <p14:creationId xmlns:p14="http://schemas.microsoft.com/office/powerpoint/2010/main" val="192628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6A7-5A4F-4219-85E0-8056BD24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52CD7-7D4C-4F96-850A-12257EDC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92" y="1690688"/>
            <a:ext cx="880186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1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8832-AB68-4E2E-87D6-09717CB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 - XCHG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7134-E212-41FE-9113-25175110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12" y="1881709"/>
            <a:ext cx="8626588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2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F8DB-BB9B-4E83-8572-BC07B922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A05CC-A398-4E85-9E0F-395E72B9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554"/>
            <a:ext cx="6835588" cy="49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171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19Z502  Microprocessors and Interfacing</vt:lpstr>
      <vt:lpstr>INSTRUCTION SET OF 8086</vt:lpstr>
      <vt:lpstr>DATA TRANSFER INSTRUCTIONS</vt:lpstr>
      <vt:lpstr>MOV INSTRUCTION - EXAMPLES</vt:lpstr>
      <vt:lpstr>Data Transfer Instructions - MOV</vt:lpstr>
      <vt:lpstr>MOV INSTRUCTION RULES</vt:lpstr>
      <vt:lpstr>DATA TRANSFER INSTRUCTIONS</vt:lpstr>
      <vt:lpstr>DATA TRANSFER INSTRUCTION - XCHG</vt:lpstr>
      <vt:lpstr>DATA TRANSFER INSTRUCTIONS</vt:lpstr>
      <vt:lpstr>ARITHMETIC INSTRUCTIONS</vt:lpstr>
      <vt:lpstr>ARITHMETIC INSTRUCTIONS</vt:lpstr>
      <vt:lpstr>Arithmetic Instructions-ADD,ADC,INC,AAA,DAA</vt:lpstr>
      <vt:lpstr>BIT MANIPULATION INSTRUCTIONS</vt:lpstr>
      <vt:lpstr>BIT MANIPULATION INSTRUCTIONS</vt:lpstr>
      <vt:lpstr>SHIFT INSTRUCTIONS</vt:lpstr>
      <vt:lpstr>ROTATE INSTRUCTIONS</vt:lpstr>
      <vt:lpstr>STRING INSTRUCTIONS</vt:lpstr>
      <vt:lpstr>PROGRAM EXECUTION TRANSFER INSTRUCTIONS (BRANCH &amp; LOOP INSTRUCTIONS)</vt:lpstr>
      <vt:lpstr>PROGRAM EXECUTION TRANSFER INSTRUCTIONS (BRANCH &amp; LOOP INSTRUCTIONS)</vt:lpstr>
      <vt:lpstr>PROCESSOR CONTROL INSTRUCTIONS</vt:lpstr>
      <vt:lpstr>ITERATION CONTROL INSTRUCTIONS</vt:lpstr>
      <vt:lpstr>INTERRUPT INSTRUCTIONS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arulanand natarajan</dc:creator>
  <cp:lastModifiedBy>arulanand natarajan</cp:lastModifiedBy>
  <cp:revision>16</cp:revision>
  <dcterms:created xsi:type="dcterms:W3CDTF">2022-07-25T10:50:13Z</dcterms:created>
  <dcterms:modified xsi:type="dcterms:W3CDTF">2022-08-20T10:37:11Z</dcterms:modified>
</cp:coreProperties>
</file>