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lacial Indifference Bold" panose="020B0604020202020204" charset="0"/>
      <p:regular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League Spartan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22" autoAdjust="0"/>
  </p:normalViewPr>
  <p:slideViewPr>
    <p:cSldViewPr>
      <p:cViewPr varScale="1">
        <p:scale>
          <a:sx n="52" d="100"/>
          <a:sy n="52" d="100"/>
        </p:scale>
        <p:origin x="78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jpeg"/><Relationship Id="rId5" Type="http://schemas.openxmlformats.org/officeDocument/2006/relationships/image" Target="../media/image6.jpeg"/><Relationship Id="rId10" Type="http://schemas.openxmlformats.org/officeDocument/2006/relationships/image" Target="../media/image10.jpeg"/><Relationship Id="rId4" Type="http://schemas.openxmlformats.org/officeDocument/2006/relationships/image" Target="../media/image2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8220456"/>
            <a:ext cx="18288000" cy="206654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7CB3FA8-6ED2-49FC-83E6-3BA15ABD3D91}"/>
              </a:ext>
            </a:extLst>
          </p:cNvPr>
          <p:cNvGrpSpPr/>
          <p:nvPr/>
        </p:nvGrpSpPr>
        <p:grpSpPr>
          <a:xfrm>
            <a:off x="6656531" y="230437"/>
            <a:ext cx="4974938" cy="3100631"/>
            <a:chOff x="6656531" y="230437"/>
            <a:chExt cx="4974938" cy="3100631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6656531" y="230437"/>
              <a:ext cx="4974938" cy="2626353"/>
            </a:xfrm>
            <a:prstGeom prst="rect">
              <a:avLst/>
            </a:prstGeom>
          </p:spPr>
        </p:pic>
        <p:sp>
          <p:nvSpPr>
            <p:cNvPr id="5" name="TextBox 5"/>
            <p:cNvSpPr txBox="1"/>
            <p:nvPr/>
          </p:nvSpPr>
          <p:spPr>
            <a:xfrm>
              <a:off x="6781801" y="2799640"/>
              <a:ext cx="4724400" cy="5314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288"/>
                </a:lnSpc>
              </a:pPr>
              <a:r>
                <a:rPr lang="en-US" sz="3063" dirty="0">
                  <a:solidFill>
                    <a:srgbClr val="FFFFFF"/>
                  </a:solidFill>
                  <a:latin typeface="League Spartan"/>
                </a:rPr>
                <a:t>Introductory Sessions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571101" y="3981172"/>
            <a:ext cx="13145799" cy="937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8"/>
              </a:lnSpc>
            </a:pPr>
            <a:r>
              <a:rPr lang="en-US" sz="5484" dirty="0">
                <a:solidFill>
                  <a:srgbClr val="FFFFFF"/>
                </a:solidFill>
                <a:latin typeface="Glacial Indifference Bold"/>
              </a:rPr>
              <a:t>Session 01 : Introduction to Programming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81401" y="5950062"/>
            <a:ext cx="11125198" cy="1062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66"/>
              </a:lnSpc>
            </a:pPr>
            <a:r>
              <a:rPr lang="en-US" sz="6118" dirty="0">
                <a:solidFill>
                  <a:srgbClr val="F9B800"/>
                </a:solidFill>
                <a:latin typeface="League Spartan"/>
              </a:rPr>
              <a:t>We will be Starting Soon...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56531" y="230437"/>
            <a:ext cx="4974938" cy="262635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8220456"/>
            <a:ext cx="18288000" cy="206654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858001" y="2799640"/>
            <a:ext cx="4572000" cy="531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88"/>
              </a:lnSpc>
            </a:pPr>
            <a:r>
              <a:rPr lang="en-US" sz="3063" dirty="0">
                <a:solidFill>
                  <a:srgbClr val="FFFFFF"/>
                </a:solidFill>
                <a:latin typeface="League Spartan"/>
              </a:rPr>
              <a:t>Introductory Sessions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71101" y="3981172"/>
            <a:ext cx="13145799" cy="937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8"/>
              </a:lnSpc>
            </a:pPr>
            <a:r>
              <a:rPr lang="en-US" sz="5484">
                <a:solidFill>
                  <a:srgbClr val="FFFFFF"/>
                </a:solidFill>
                <a:latin typeface="Glacial Indifference Bold"/>
              </a:rPr>
              <a:t>Session 01 : Introduction to Programming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72200" y="5717684"/>
            <a:ext cx="5943600" cy="1531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04"/>
              </a:lnSpc>
            </a:pPr>
            <a:r>
              <a:rPr lang="en-US" sz="8931" dirty="0">
                <a:solidFill>
                  <a:srgbClr val="F9B800"/>
                </a:solidFill>
                <a:latin typeface="League Spartan"/>
              </a:rPr>
              <a:t>Welcome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611088" y="555291"/>
            <a:ext cx="3065823" cy="161849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8229981"/>
            <a:ext cx="18288000" cy="2066544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7649423" y="2933157"/>
            <a:ext cx="2989154" cy="2989154"/>
            <a:chOff x="0" y="0"/>
            <a:chExt cx="6350889" cy="6350889"/>
          </a:xfrm>
        </p:grpSpPr>
        <p:sp>
          <p:nvSpPr>
            <p:cNvPr id="6" name="Freeform 6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5"/>
              <a:stretch>
                <a:fillRect t="-1" b="-1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6"/>
              <a:stretch>
                <a:fillRect l="-30" r="-30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7802912" y="2135690"/>
            <a:ext cx="2682176" cy="321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2"/>
              </a:lnSpc>
            </a:pPr>
            <a:r>
              <a:rPr lang="en-US" sz="1887">
                <a:solidFill>
                  <a:srgbClr val="FFFFFF"/>
                </a:solidFill>
                <a:latin typeface="League Spartan"/>
              </a:rPr>
              <a:t>Introductory Sessions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983786" y="6402703"/>
            <a:ext cx="6320428" cy="1291977"/>
            <a:chOff x="0" y="0"/>
            <a:chExt cx="8427238" cy="172263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57150"/>
              <a:ext cx="8427238" cy="6182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9"/>
                </a:lnSpc>
              </a:pPr>
              <a:r>
                <a:rPr lang="en-US" sz="2792">
                  <a:solidFill>
                    <a:srgbClr val="F9B800"/>
                  </a:solidFill>
                  <a:latin typeface="League Spartan"/>
                </a:rPr>
                <a:t>Dr. Sulochana Sooriyaarachchi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30237" y="487750"/>
              <a:ext cx="6566764" cy="12348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1"/>
                </a:lnSpc>
              </a:pPr>
              <a:r>
                <a:rPr lang="en-US" sz="2693">
                  <a:solidFill>
                    <a:srgbClr val="FFFFFF"/>
                  </a:solidFill>
                  <a:latin typeface="Lato"/>
                </a:rPr>
                <a:t>Senior Lecturer</a:t>
              </a:r>
            </a:p>
            <a:p>
              <a:pPr algn="ctr">
                <a:lnSpc>
                  <a:spcPts val="3771"/>
                </a:lnSpc>
              </a:pPr>
              <a:r>
                <a:rPr lang="en-US" sz="2693">
                  <a:solidFill>
                    <a:srgbClr val="FFFFFF"/>
                  </a:solidFill>
                  <a:latin typeface="Lato"/>
                </a:rPr>
                <a:t>University of Moratuwa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80574" y="303763"/>
            <a:ext cx="3065823" cy="161849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8229981"/>
            <a:ext cx="18288000" cy="2066544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655435" y="4010025"/>
            <a:ext cx="2110740" cy="2110740"/>
            <a:chOff x="0" y="0"/>
            <a:chExt cx="6350889" cy="6350889"/>
          </a:xfrm>
        </p:grpSpPr>
        <p:sp>
          <p:nvSpPr>
            <p:cNvPr id="6" name="Freeform 6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5"/>
              <a:stretch>
                <a:fillRect t="-1" b="-1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6"/>
              <a:stretch>
                <a:fillRect l="-30" r="-30"/>
              </a:stretch>
            </a:blip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3637536" y="4000500"/>
            <a:ext cx="2110740" cy="2110740"/>
            <a:chOff x="0" y="0"/>
            <a:chExt cx="6350889" cy="6350889"/>
          </a:xfrm>
        </p:grpSpPr>
        <p:sp>
          <p:nvSpPr>
            <p:cNvPr id="9" name="Freeform 9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7"/>
              <a:stretch>
                <a:fillRect b="-2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6"/>
              <a:stretch>
                <a:fillRect l="-30" r="-30"/>
              </a:stretch>
            </a:blip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6733938" y="4010025"/>
            <a:ext cx="2110740" cy="2110740"/>
            <a:chOff x="0" y="0"/>
            <a:chExt cx="6350889" cy="6350889"/>
          </a:xfrm>
        </p:grpSpPr>
        <p:sp>
          <p:nvSpPr>
            <p:cNvPr id="12" name="Freeform 12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8"/>
              <a:stretch>
                <a:fillRect b="-33336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6"/>
              <a:stretch>
                <a:fillRect l="-30" r="-30"/>
              </a:stretch>
            </a:blip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9494454" y="4010025"/>
            <a:ext cx="2110740" cy="2110740"/>
            <a:chOff x="0" y="0"/>
            <a:chExt cx="6350889" cy="6350889"/>
          </a:xfrm>
        </p:grpSpPr>
        <p:sp>
          <p:nvSpPr>
            <p:cNvPr id="15" name="Freeform 15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9"/>
              <a:stretch>
                <a:fillRect l="-43407" r="-6648"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6"/>
              <a:stretch>
                <a:fillRect l="-30" r="-30"/>
              </a:stretch>
            </a:blip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12444775" y="4010025"/>
            <a:ext cx="2110740" cy="2110740"/>
            <a:chOff x="0" y="0"/>
            <a:chExt cx="6350889" cy="6350889"/>
          </a:xfrm>
        </p:grpSpPr>
        <p:sp>
          <p:nvSpPr>
            <p:cNvPr id="18" name="Freeform 18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10"/>
              <a:stretch>
                <a:fillRect r="-33330"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6"/>
              <a:stretch>
                <a:fillRect l="-30" r="-30"/>
              </a:stretch>
            </a:blip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5430185" y="4029075"/>
            <a:ext cx="2110740" cy="2110740"/>
            <a:chOff x="0" y="0"/>
            <a:chExt cx="6350889" cy="6350889"/>
          </a:xfrm>
        </p:grpSpPr>
        <p:sp>
          <p:nvSpPr>
            <p:cNvPr id="21" name="Freeform 21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11"/>
              <a:stretch>
                <a:fillRect t="-3842" b="-13551"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6"/>
              <a:stretch>
                <a:fillRect l="-30" r="-30"/>
              </a:stretch>
            </a:blipFill>
          </p:spPr>
        </p:sp>
      </p:grpSp>
      <p:sp>
        <p:nvSpPr>
          <p:cNvPr id="23" name="TextBox 23"/>
          <p:cNvSpPr txBox="1"/>
          <p:nvPr/>
        </p:nvSpPr>
        <p:spPr>
          <a:xfrm>
            <a:off x="7772398" y="1884162"/>
            <a:ext cx="2682176" cy="321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2"/>
              </a:lnSpc>
            </a:pPr>
            <a:r>
              <a:rPr lang="en-US" sz="1887">
                <a:solidFill>
                  <a:srgbClr val="FFFFFF"/>
                </a:solidFill>
                <a:latin typeface="League Spartan"/>
              </a:rPr>
              <a:t>Introductory Sessions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-520726" y="6402836"/>
            <a:ext cx="4463062" cy="912308"/>
            <a:chOff x="0" y="0"/>
            <a:chExt cx="5950750" cy="1216410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38100"/>
              <a:ext cx="5950750" cy="4342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60"/>
                </a:lnSpc>
              </a:pPr>
              <a:r>
                <a:rPr lang="en-US" sz="1971">
                  <a:solidFill>
                    <a:srgbClr val="F9B800"/>
                  </a:solidFill>
                  <a:latin typeface="League Spartan"/>
                </a:rPr>
                <a:t>Hasitha Jayaweera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656871" y="346672"/>
              <a:ext cx="4637008" cy="869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62"/>
                </a:lnSpc>
              </a:pPr>
              <a:r>
                <a:rPr lang="en-US" sz="1902">
                  <a:solidFill>
                    <a:srgbClr val="FFFFFF"/>
                  </a:solidFill>
                  <a:latin typeface="Lato"/>
                </a:rPr>
                <a:t>Undergraduate</a:t>
              </a:r>
            </a:p>
            <a:p>
              <a:pPr algn="ctr">
                <a:lnSpc>
                  <a:spcPts val="2662"/>
                </a:lnSpc>
              </a:pPr>
              <a:r>
                <a:rPr lang="en-US" sz="1902">
                  <a:solidFill>
                    <a:srgbClr val="FFFFFF"/>
                  </a:solidFill>
                  <a:latin typeface="Lato"/>
                </a:rPr>
                <a:t>University of Moratuwa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2461375" y="6393311"/>
            <a:ext cx="4463062" cy="912308"/>
            <a:chOff x="0" y="0"/>
            <a:chExt cx="5950750" cy="1216410"/>
          </a:xfrm>
        </p:grpSpPr>
        <p:sp>
          <p:nvSpPr>
            <p:cNvPr id="28" name="TextBox 28"/>
            <p:cNvSpPr txBox="1"/>
            <p:nvPr/>
          </p:nvSpPr>
          <p:spPr>
            <a:xfrm>
              <a:off x="0" y="-38100"/>
              <a:ext cx="5950750" cy="4342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60"/>
                </a:lnSpc>
              </a:pPr>
              <a:r>
                <a:rPr lang="en-US" sz="1971">
                  <a:solidFill>
                    <a:srgbClr val="F9B800"/>
                  </a:solidFill>
                  <a:latin typeface="League Spartan"/>
                </a:rPr>
                <a:t>Banula Kumarage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656871" y="346672"/>
              <a:ext cx="4637008" cy="869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62"/>
                </a:lnSpc>
              </a:pPr>
              <a:r>
                <a:rPr lang="en-US" sz="1902">
                  <a:solidFill>
                    <a:srgbClr val="FFFFFF"/>
                  </a:solidFill>
                  <a:latin typeface="Lato"/>
                </a:rPr>
                <a:t>Undergraduate</a:t>
              </a:r>
            </a:p>
            <a:p>
              <a:pPr algn="ctr">
                <a:lnSpc>
                  <a:spcPts val="2662"/>
                </a:lnSpc>
              </a:pPr>
              <a:r>
                <a:rPr lang="en-US" sz="1902">
                  <a:solidFill>
                    <a:srgbClr val="FFFFFF"/>
                  </a:solidFill>
                  <a:latin typeface="Lato"/>
                </a:rPr>
                <a:t>University of Moratuwa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5557777" y="6402836"/>
            <a:ext cx="4463062" cy="912308"/>
            <a:chOff x="0" y="0"/>
            <a:chExt cx="5950750" cy="1216410"/>
          </a:xfrm>
        </p:grpSpPr>
        <p:sp>
          <p:nvSpPr>
            <p:cNvPr id="31" name="TextBox 31"/>
            <p:cNvSpPr txBox="1"/>
            <p:nvPr/>
          </p:nvSpPr>
          <p:spPr>
            <a:xfrm>
              <a:off x="0" y="-38100"/>
              <a:ext cx="5950750" cy="4342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60"/>
                </a:lnSpc>
              </a:pPr>
              <a:r>
                <a:rPr lang="en-US" sz="1971">
                  <a:solidFill>
                    <a:srgbClr val="F9B800"/>
                  </a:solidFill>
                  <a:latin typeface="League Spartan"/>
                </a:rPr>
                <a:t>Kasun Pavithra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656871" y="346672"/>
              <a:ext cx="4637008" cy="869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62"/>
                </a:lnSpc>
              </a:pPr>
              <a:r>
                <a:rPr lang="en-US" sz="1902">
                  <a:solidFill>
                    <a:srgbClr val="FFFFFF"/>
                  </a:solidFill>
                  <a:latin typeface="Lato"/>
                </a:rPr>
                <a:t>Undergraduate</a:t>
              </a:r>
            </a:p>
            <a:p>
              <a:pPr algn="ctr">
                <a:lnSpc>
                  <a:spcPts val="2662"/>
                </a:lnSpc>
              </a:pPr>
              <a:r>
                <a:rPr lang="en-US" sz="1902">
                  <a:solidFill>
                    <a:srgbClr val="FFFFFF"/>
                  </a:solidFill>
                  <a:latin typeface="Lato"/>
                </a:rPr>
                <a:t>University of Moratuwa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8318293" y="6402836"/>
            <a:ext cx="4463062" cy="912308"/>
            <a:chOff x="0" y="0"/>
            <a:chExt cx="5950750" cy="1216410"/>
          </a:xfrm>
        </p:grpSpPr>
        <p:sp>
          <p:nvSpPr>
            <p:cNvPr id="34" name="TextBox 34"/>
            <p:cNvSpPr txBox="1"/>
            <p:nvPr/>
          </p:nvSpPr>
          <p:spPr>
            <a:xfrm>
              <a:off x="0" y="-38100"/>
              <a:ext cx="5950750" cy="4342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60"/>
                </a:lnSpc>
              </a:pPr>
              <a:r>
                <a:rPr lang="en-US" sz="1971">
                  <a:solidFill>
                    <a:srgbClr val="F9B800"/>
                  </a:solidFill>
                  <a:latin typeface="League Spartan"/>
                </a:rPr>
                <a:t>Piumini Kaveesha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656871" y="346672"/>
              <a:ext cx="4637008" cy="869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62"/>
                </a:lnSpc>
              </a:pPr>
              <a:r>
                <a:rPr lang="en-US" sz="1902">
                  <a:solidFill>
                    <a:srgbClr val="FFFFFF"/>
                  </a:solidFill>
                  <a:latin typeface="Lato"/>
                </a:rPr>
                <a:t>Undergraduate</a:t>
              </a:r>
            </a:p>
            <a:p>
              <a:pPr algn="ctr">
                <a:lnSpc>
                  <a:spcPts val="2662"/>
                </a:lnSpc>
              </a:pPr>
              <a:r>
                <a:rPr lang="en-US" sz="1902">
                  <a:solidFill>
                    <a:srgbClr val="FFFFFF"/>
                  </a:solidFill>
                  <a:latin typeface="Lato"/>
                </a:rPr>
                <a:t>University of Moratuwa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1268614" y="6402836"/>
            <a:ext cx="4463062" cy="912308"/>
            <a:chOff x="0" y="0"/>
            <a:chExt cx="5950750" cy="1216410"/>
          </a:xfrm>
        </p:grpSpPr>
        <p:sp>
          <p:nvSpPr>
            <p:cNvPr id="37" name="TextBox 37"/>
            <p:cNvSpPr txBox="1"/>
            <p:nvPr/>
          </p:nvSpPr>
          <p:spPr>
            <a:xfrm>
              <a:off x="0" y="-38100"/>
              <a:ext cx="5950750" cy="4342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60"/>
                </a:lnSpc>
              </a:pPr>
              <a:r>
                <a:rPr lang="en-US" sz="1971">
                  <a:solidFill>
                    <a:srgbClr val="F9B800"/>
                  </a:solidFill>
                  <a:latin typeface="League Spartan"/>
                </a:rPr>
                <a:t>Kasun Isuranga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656871" y="346672"/>
              <a:ext cx="4637008" cy="869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62"/>
                </a:lnSpc>
              </a:pPr>
              <a:r>
                <a:rPr lang="en-US" sz="1902">
                  <a:solidFill>
                    <a:srgbClr val="FFFFFF"/>
                  </a:solidFill>
                  <a:latin typeface="Lato"/>
                </a:rPr>
                <a:t>Undergraduate</a:t>
              </a:r>
            </a:p>
            <a:p>
              <a:pPr algn="ctr">
                <a:lnSpc>
                  <a:spcPts val="2662"/>
                </a:lnSpc>
              </a:pPr>
              <a:r>
                <a:rPr lang="en-US" sz="1902">
                  <a:solidFill>
                    <a:srgbClr val="FFFFFF"/>
                  </a:solidFill>
                  <a:latin typeface="Lato"/>
                </a:rPr>
                <a:t>University of Moratuwa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4254024" y="6421886"/>
            <a:ext cx="4463062" cy="912308"/>
            <a:chOff x="0" y="0"/>
            <a:chExt cx="5950750" cy="1216410"/>
          </a:xfrm>
        </p:grpSpPr>
        <p:sp>
          <p:nvSpPr>
            <p:cNvPr id="40" name="TextBox 40"/>
            <p:cNvSpPr txBox="1"/>
            <p:nvPr/>
          </p:nvSpPr>
          <p:spPr>
            <a:xfrm>
              <a:off x="0" y="-38100"/>
              <a:ext cx="5950750" cy="4342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60"/>
                </a:lnSpc>
              </a:pPr>
              <a:r>
                <a:rPr lang="en-US" sz="1971">
                  <a:solidFill>
                    <a:srgbClr val="F9B800"/>
                  </a:solidFill>
                  <a:latin typeface="League Spartan"/>
                </a:rPr>
                <a:t>Mohamed Ishad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656871" y="346672"/>
              <a:ext cx="4637008" cy="869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62"/>
                </a:lnSpc>
              </a:pPr>
              <a:r>
                <a:rPr lang="en-US" sz="1902">
                  <a:solidFill>
                    <a:srgbClr val="FFFFFF"/>
                  </a:solidFill>
                  <a:latin typeface="Lato"/>
                </a:rPr>
                <a:t>Undergraduate</a:t>
              </a:r>
            </a:p>
            <a:p>
              <a:pPr algn="ctr">
                <a:lnSpc>
                  <a:spcPts val="2662"/>
                </a:lnSpc>
              </a:pPr>
              <a:r>
                <a:rPr lang="en-US" sz="1902">
                  <a:solidFill>
                    <a:srgbClr val="FFFFFF"/>
                  </a:solidFill>
                  <a:latin typeface="Lato"/>
                </a:rPr>
                <a:t>University of Moratuwa</a:t>
              </a:r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3370776" y="2557908"/>
            <a:ext cx="11546447" cy="826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44"/>
              </a:lnSpc>
            </a:pPr>
            <a:r>
              <a:rPr lang="en-US" sz="4817">
                <a:solidFill>
                  <a:srgbClr val="FFFFFF"/>
                </a:solidFill>
                <a:latin typeface="Glacial Indifference Bold"/>
              </a:rPr>
              <a:t>Session 01 : Introduction to Programming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611088" y="555291"/>
            <a:ext cx="3065823" cy="161849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8229981"/>
            <a:ext cx="18288000" cy="2066544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7571762" y="4683372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2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867763" y="4979374"/>
            <a:ext cx="2494097" cy="249409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802912" y="2135690"/>
            <a:ext cx="2682176" cy="321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2"/>
              </a:lnSpc>
            </a:pPr>
            <a:r>
              <a:rPr lang="en-US" sz="1887">
                <a:solidFill>
                  <a:srgbClr val="FFFFFF"/>
                </a:solidFill>
                <a:latin typeface="League Spartan"/>
              </a:rPr>
              <a:t>Introductory Sessions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40239" y="3757432"/>
            <a:ext cx="11602402" cy="66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3905">
                <a:solidFill>
                  <a:srgbClr val="FFFFFF"/>
                </a:solidFill>
                <a:latin typeface="Glacial Indifference Bold"/>
              </a:rPr>
              <a:t>Visit </a:t>
            </a:r>
            <a:r>
              <a:rPr lang="en-US" sz="3905">
                <a:solidFill>
                  <a:srgbClr val="7ED957"/>
                </a:solidFill>
                <a:latin typeface="Glacial Indifference Bold"/>
              </a:rPr>
              <a:t>robo.cse.mrt.ac.lk</a:t>
            </a:r>
            <a:r>
              <a:rPr lang="en-US" sz="3905">
                <a:solidFill>
                  <a:srgbClr val="FFFFFF"/>
                </a:solidFill>
                <a:latin typeface="Glacial Indifference Bold"/>
              </a:rPr>
              <a:t> or scan the QR code below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09801" y="2724450"/>
            <a:ext cx="13868400" cy="1062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66"/>
              </a:lnSpc>
            </a:pPr>
            <a:r>
              <a:rPr lang="en-US" sz="6118" dirty="0">
                <a:solidFill>
                  <a:srgbClr val="F9B800"/>
                </a:solidFill>
                <a:latin typeface="League Spartan"/>
              </a:rPr>
              <a:t>Hurry up and get registered now!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56531" y="230437"/>
            <a:ext cx="4974938" cy="262635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8229981"/>
            <a:ext cx="18288000" cy="206654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781801" y="2799640"/>
            <a:ext cx="4724400" cy="531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88"/>
              </a:lnSpc>
            </a:pPr>
            <a:r>
              <a:rPr lang="en-US" sz="3063" dirty="0">
                <a:solidFill>
                  <a:srgbClr val="FFFFFF"/>
                </a:solidFill>
                <a:latin typeface="League Spartan"/>
              </a:rPr>
              <a:t>Introductory Sessions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71101" y="3981172"/>
            <a:ext cx="13145799" cy="937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8"/>
              </a:lnSpc>
            </a:pPr>
            <a:r>
              <a:rPr lang="en-US" sz="5484">
                <a:solidFill>
                  <a:srgbClr val="FFFFFF"/>
                </a:solidFill>
                <a:latin typeface="Glacial Indifference Bold"/>
              </a:rPr>
              <a:t>Session 01 : Introduction to Programming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19601" y="5950062"/>
            <a:ext cx="9448800" cy="1062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66"/>
              </a:lnSpc>
            </a:pPr>
            <a:r>
              <a:rPr lang="en-US" sz="6118" dirty="0">
                <a:solidFill>
                  <a:srgbClr val="F9B800"/>
                </a:solidFill>
                <a:latin typeface="League Spartan"/>
              </a:rPr>
              <a:t>Thank you for joining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56531" y="230437"/>
            <a:ext cx="4974938" cy="262635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8229981"/>
            <a:ext cx="18288000" cy="206654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656532" y="2799640"/>
            <a:ext cx="4974938" cy="531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88"/>
              </a:lnSpc>
            </a:pPr>
            <a:r>
              <a:rPr lang="en-US" sz="3063" dirty="0">
                <a:solidFill>
                  <a:srgbClr val="FFFFFF"/>
                </a:solidFill>
                <a:latin typeface="League Spartan"/>
              </a:rPr>
              <a:t>Introductory Sessions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71101" y="3981172"/>
            <a:ext cx="13145799" cy="937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8"/>
              </a:lnSpc>
            </a:pPr>
            <a:r>
              <a:rPr lang="en-US" sz="5484">
                <a:solidFill>
                  <a:srgbClr val="FFFFFF"/>
                </a:solidFill>
                <a:latin typeface="Glacial Indifference Bold"/>
              </a:rPr>
              <a:t>Session 01 : Introduction to Programming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67201" y="5950062"/>
            <a:ext cx="9753600" cy="1062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66"/>
              </a:lnSpc>
            </a:pPr>
            <a:r>
              <a:rPr lang="en-US" sz="6118" dirty="0">
                <a:solidFill>
                  <a:srgbClr val="F9B800"/>
                </a:solidFill>
                <a:latin typeface="League Spartan"/>
              </a:rPr>
              <a:t>We will be back soon...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129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Glacial Indifference Bold</vt:lpstr>
      <vt:lpstr>Lato</vt:lpstr>
      <vt:lpstr>Arial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Sessions</dc:title>
  <cp:lastModifiedBy>Wenuka Somarathne</cp:lastModifiedBy>
  <cp:revision>4</cp:revision>
  <dcterms:created xsi:type="dcterms:W3CDTF">2006-08-16T00:00:00Z</dcterms:created>
  <dcterms:modified xsi:type="dcterms:W3CDTF">2022-11-05T10:41:46Z</dcterms:modified>
  <dc:identifier>DAFQ_3K7rC4</dc:identifier>
</cp:coreProperties>
</file>