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AKASH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312214359/ DBC8EEA2CD9C354A77C4BF0E58AF5281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66</cp:revision>
  <dcterms:created xsi:type="dcterms:W3CDTF">2024-03-29T15:07:22Z</dcterms:created>
  <dcterms:modified xsi:type="dcterms:W3CDTF">2024-08-31T09:09:57Z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