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DBF62-FBD0-4FA2-86A8-5AFFA1AE93C9}" v="91" dt="2025-08-29T16:18:55.912"/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kash-adhithyan/pen/RNWYdrr" TargetMode="External"/><Relationship Id="rId2" Type="http://schemas.openxmlformats.org/officeDocument/2006/relationships/hyperlink" Target="https://github.com/akashadhithyan11707-web/Akash-TNSDC-FWD-D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AKASH A</a:t>
            </a:r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24132030500121003/371FE242545A77A9A58446463BF865DF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56B9A-30F4-66F1-36B6-0E9A72FA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88" y="2011123"/>
            <a:ext cx="7267576" cy="46616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0732-304F-6AD3-EB79-B11C4FC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u="sng" dirty="0"/>
              <a:t>GitHub link</a:t>
            </a:r>
            <a:r>
              <a:rPr lang="en-US" dirty="0"/>
              <a:t>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A9576-8374-578E-1367-746DEEB72F0E}"/>
              </a:ext>
            </a:extLst>
          </p:cNvPr>
          <p:cNvSpPr txBox="1"/>
          <p:nvPr/>
        </p:nvSpPr>
        <p:spPr>
          <a:xfrm>
            <a:off x="1135224" y="1368489"/>
            <a:ext cx="9299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akashadhithyan11707-web/Akash-TNSDC-FWD-DP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FF170-BB84-A492-38CE-840F96B07D32}"/>
              </a:ext>
            </a:extLst>
          </p:cNvPr>
          <p:cNvSpPr txBox="1"/>
          <p:nvPr/>
        </p:nvSpPr>
        <p:spPr>
          <a:xfrm>
            <a:off x="917510" y="1850571"/>
            <a:ext cx="56139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latin typeface="Trebuchet MS"/>
                <a:ea typeface="+mn-lt"/>
                <a:cs typeface="+mn-lt"/>
              </a:rPr>
              <a:t>Portfolio link</a:t>
            </a:r>
            <a:r>
              <a:rPr lang="en-US" sz="4800" dirty="0">
                <a:latin typeface="Trebuchet MS"/>
                <a:ea typeface="+mn-lt"/>
                <a:cs typeface="+mn-lt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B3FDA-E542-D6CA-BE01-18A8C4A04D22}"/>
              </a:ext>
            </a:extLst>
          </p:cNvPr>
          <p:cNvSpPr txBox="1"/>
          <p:nvPr/>
        </p:nvSpPr>
        <p:spPr>
          <a:xfrm>
            <a:off x="1477346" y="3110204"/>
            <a:ext cx="5691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akash-porfolio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Akash A. The website introduces </a:t>
            </a:r>
            <a:r>
              <a:rPr lang="en-US" sz="2000" err="1">
                <a:latin typeface="Arial"/>
                <a:ea typeface="Calibri"/>
                <a:cs typeface="Arial"/>
              </a:rPr>
              <a:t>Akash,show</a:t>
            </a:r>
            <a:r>
              <a:rPr lang="en-US" sz="2000" dirty="0">
                <a:latin typeface="Arial"/>
                <a:ea typeface="Calibri"/>
                <a:cs typeface="Arial"/>
              </a:rPr>
              <a:t> he skills(like </a:t>
            </a:r>
            <a:r>
              <a:rPr lang="en-US" sz="200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Akash A.it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  <vt:lpstr>GitHub link:-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568</cp:revision>
  <dcterms:created xsi:type="dcterms:W3CDTF">2024-03-29T15:07:22Z</dcterms:created>
  <dcterms:modified xsi:type="dcterms:W3CDTF">2025-08-29T16:19:25Z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